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</p:sldIdLst>
  <p:sldSz cx="109728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34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79"/>
    <p:restoredTop sz="94694"/>
  </p:normalViewPr>
  <p:slideViewPr>
    <p:cSldViewPr snapToGrid="0" showGuides="1">
      <p:cViewPr varScale="1">
        <p:scale>
          <a:sx n="45" d="100"/>
          <a:sy n="45" d="100"/>
        </p:scale>
        <p:origin x="3744" y="224"/>
      </p:cViewPr>
      <p:guideLst>
        <p:guide orient="horz" pos="5760"/>
        <p:guide pos="34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2992968"/>
            <a:ext cx="9326880" cy="6366933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9605435"/>
            <a:ext cx="8229600" cy="4415365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50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3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973666"/>
            <a:ext cx="236601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973666"/>
            <a:ext cx="696087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2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761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4559305"/>
            <a:ext cx="9464040" cy="7607299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12238572"/>
            <a:ext cx="9464040" cy="4000499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72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4868333"/>
            <a:ext cx="466344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32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973670"/>
            <a:ext cx="946404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4483101"/>
            <a:ext cx="4642008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6680200"/>
            <a:ext cx="4642008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4483101"/>
            <a:ext cx="4664869" cy="2197099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6680200"/>
            <a:ext cx="4664869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0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66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2633137"/>
            <a:ext cx="5554980" cy="1299633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32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219200"/>
            <a:ext cx="3539014" cy="426720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2633137"/>
            <a:ext cx="5554980" cy="12996333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5486400"/>
            <a:ext cx="3539014" cy="10164235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55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973670"/>
            <a:ext cx="946404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4868333"/>
            <a:ext cx="946404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23EB03-8D51-F84B-8A89-B0A0A1638103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16950271"/>
            <a:ext cx="37033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16950271"/>
            <a:ext cx="246888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1D168F-BE3A-8043-B78A-C597D8C607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CF1180C-D67F-8A59-FCFE-A4F64F45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3456</a:t>
            </a:r>
          </a:p>
        </p:txBody>
      </p:sp>
      <p:pic>
        <p:nvPicPr>
          <p:cNvPr id="4" name="Picture 3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20E739F-6465-A58F-6F1D-2E4439B3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7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7C1C5-8118-0CC9-0A18-57C3C455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0D0995F-B8F0-F621-C263-5C10F9A00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1728</a:t>
            </a:r>
          </a:p>
        </p:txBody>
      </p:sp>
      <p:pic>
        <p:nvPicPr>
          <p:cNvPr id="3" name="Picture 2" descr="A graph with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7A258CFB-17F1-67EA-BD82-ED7CC88ED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1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CFA24-FB57-6D70-DEFB-CF4AEB8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2FE1B0-CFC1-538C-3052-84DC3309C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864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CEC3A223-28B9-50A4-166B-8BFFAC5EF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68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49F2A-6EE9-D19C-911E-D6E47A2D5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C4BD60-3968-99D9-23BA-A8958186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432</a:t>
            </a:r>
          </a:p>
        </p:txBody>
      </p:sp>
      <p:pic>
        <p:nvPicPr>
          <p:cNvPr id="3" name="Picture 2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2CE7D01-49B6-60F1-764A-D963BC35B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4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89FA5-4198-6D9B-4063-EC7FFEB27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7FA4C2-6BB5-0F15-34E1-940CD2218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216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F1ECA437-86BB-0C85-2528-125217D93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9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68657-4FCD-7D35-CDCF-75B73697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17C25E-781D-A4EC-D126-9A104369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108</a:t>
            </a:r>
          </a:p>
        </p:txBody>
      </p:sp>
      <p:pic>
        <p:nvPicPr>
          <p:cNvPr id="3" name="Picture 2" descr="A graph of a graph&#10;&#10;Description automatically generated">
            <a:extLst>
              <a:ext uri="{FF2B5EF4-FFF2-40B4-BE49-F238E27FC236}">
                <a16:creationId xmlns:a16="http://schemas.microsoft.com/office/drawing/2014/main" id="{C67F7D1E-2BDB-5DF6-7AE2-EF5B819DF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65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E9FA6-41E7-D5AE-FD56-252E3756B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4A1D40-04D0-F7BE-B683-FC133A90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54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F3F98F-8718-BEB8-44F9-457ECE677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882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565D9-3F34-4CE0-4889-C3CE6ED53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49106C5-7781-8D79-32DF-6A5897F9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27</a:t>
            </a: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1B34E735-7748-8FE3-986D-19AA4C781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44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AAB6D-A035-1A62-2FAD-7A3ADF634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D42672-F1D3-D3F0-F76D-ED8ECB568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380" y="0"/>
            <a:ext cx="9464040" cy="3534835"/>
          </a:xfrm>
        </p:spPr>
        <p:txBody>
          <a:bodyPr/>
          <a:lstStyle/>
          <a:p>
            <a:r>
              <a:rPr lang="en-US" dirty="0" err="1"/>
              <a:t>Alpha_W</a:t>
            </a:r>
            <a:r>
              <a:rPr lang="en-US" dirty="0"/>
              <a:t> = 13.5</a:t>
            </a:r>
          </a:p>
        </p:txBody>
      </p:sp>
      <p:pic>
        <p:nvPicPr>
          <p:cNvPr id="3" name="Picture 2" descr="A graph of a function&#10;&#10;Description automatically generated">
            <a:extLst>
              <a:ext uri="{FF2B5EF4-FFF2-40B4-BE49-F238E27FC236}">
                <a16:creationId xmlns:a16="http://schemas.microsoft.com/office/drawing/2014/main" id="{4C2082A0-53E9-D6FA-A44F-7BE06CCFF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" y="2962656"/>
            <a:ext cx="10216896" cy="1532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28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45</Words>
  <Application>Microsoft Macintosh PowerPoint</Application>
  <PresentationFormat>Custom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Alpha_W = 3456</vt:lpstr>
      <vt:lpstr>Alpha_W = 1728</vt:lpstr>
      <vt:lpstr>Alpha_W = 864</vt:lpstr>
      <vt:lpstr>Alpha_W = 432</vt:lpstr>
      <vt:lpstr>Alpha_W = 216</vt:lpstr>
      <vt:lpstr>Alpha_W = 108</vt:lpstr>
      <vt:lpstr>Alpha_W = 54</vt:lpstr>
      <vt:lpstr>Alpha_W = 27</vt:lpstr>
      <vt:lpstr>Alpha_W = 13.5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2025-05-06T04:22:34Z</dcterms:created>
  <dcterms:modified xsi:type="dcterms:W3CDTF">2025-05-06T07:46:36Z</dcterms:modified>
</cp:coreProperties>
</file>