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</p:sldIdLst>
  <p:sldSz cx="10972800" cy="1828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760" userDrawn="1">
          <p15:clr>
            <a:srgbClr val="A4A3A4"/>
          </p15:clr>
        </p15:guide>
        <p15:guide id="2" pos="34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/>
    <p:restoredTop sz="94694"/>
  </p:normalViewPr>
  <p:slideViewPr>
    <p:cSldViewPr snapToGrid="0" showGuides="1">
      <p:cViewPr varScale="1">
        <p:scale>
          <a:sx n="45" d="100"/>
          <a:sy n="45" d="100"/>
        </p:scale>
        <p:origin x="2840" y="224"/>
      </p:cViewPr>
      <p:guideLst>
        <p:guide orient="horz" pos="5760"/>
        <p:guide pos="345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2992968"/>
            <a:ext cx="9326880" cy="6366933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9605435"/>
            <a:ext cx="8229600" cy="4415365"/>
          </a:xfrm>
        </p:spPr>
        <p:txBody>
          <a:bodyPr/>
          <a:lstStyle>
            <a:lvl1pPr marL="0" indent="0" algn="ctr">
              <a:buNone/>
              <a:defRPr sz="2880"/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3EB03-8D51-F84B-8A89-B0A0A1638103}" type="datetimeFigureOut">
              <a:rPr lang="en-US" smtClean="0"/>
              <a:t>5/6/25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D168F-BE3A-8043-B78A-C597D8C60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503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3EB03-8D51-F84B-8A89-B0A0A1638103}" type="datetimeFigureOut">
              <a:rPr lang="en-US" smtClean="0"/>
              <a:t>5/6/25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D168F-BE3A-8043-B78A-C597D8C60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93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52411" y="973666"/>
            <a:ext cx="2366010" cy="154982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4381" y="973666"/>
            <a:ext cx="6960870" cy="1549823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3EB03-8D51-F84B-8A89-B0A0A1638103}" type="datetimeFigureOut">
              <a:rPr lang="en-US" smtClean="0"/>
              <a:t>5/6/25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D168F-BE3A-8043-B78A-C597D8C60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729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3EB03-8D51-F84B-8A89-B0A0A1638103}" type="datetimeFigureOut">
              <a:rPr lang="en-US" smtClean="0"/>
              <a:t>5/6/25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D168F-BE3A-8043-B78A-C597D8C60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761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8666" y="4559305"/>
            <a:ext cx="9464040" cy="7607299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8666" y="12238572"/>
            <a:ext cx="9464040" cy="4000499"/>
          </a:xfrm>
        </p:spPr>
        <p:txBody>
          <a:bodyPr/>
          <a:lstStyle>
            <a:lvl1pPr marL="0" indent="0">
              <a:buNone/>
              <a:defRPr sz="2880">
                <a:solidFill>
                  <a:schemeClr val="tx1">
                    <a:tint val="82000"/>
                  </a:schemeClr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82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3EB03-8D51-F84B-8A89-B0A0A1638103}" type="datetimeFigureOut">
              <a:rPr lang="en-US" smtClean="0"/>
              <a:t>5/6/25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D168F-BE3A-8043-B78A-C597D8C60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772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4380" y="4868333"/>
            <a:ext cx="4663440" cy="11603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54980" y="4868333"/>
            <a:ext cx="4663440" cy="11603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3EB03-8D51-F84B-8A89-B0A0A1638103}" type="datetimeFigureOut">
              <a:rPr lang="en-US" smtClean="0"/>
              <a:t>5/6/25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D168F-BE3A-8043-B78A-C597D8C60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232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973670"/>
            <a:ext cx="9464040" cy="35348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5810" y="4483101"/>
            <a:ext cx="4642008" cy="2197099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5810" y="6680200"/>
            <a:ext cx="4642008" cy="9825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54981" y="4483101"/>
            <a:ext cx="4664869" cy="2197099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54981" y="6680200"/>
            <a:ext cx="4664869" cy="9825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3EB03-8D51-F84B-8A89-B0A0A1638103}" type="datetimeFigureOut">
              <a:rPr lang="en-US" smtClean="0"/>
              <a:t>5/6/25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D168F-BE3A-8043-B78A-C597D8C60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103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3EB03-8D51-F84B-8A89-B0A0A1638103}" type="datetimeFigureOut">
              <a:rPr lang="en-US" smtClean="0"/>
              <a:t>5/6/25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D168F-BE3A-8043-B78A-C597D8C60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066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3EB03-8D51-F84B-8A89-B0A0A1638103}" type="datetimeFigureOut">
              <a:rPr lang="en-US" smtClean="0"/>
              <a:t>5/6/25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D168F-BE3A-8043-B78A-C597D8C60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490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1219200"/>
            <a:ext cx="3539014" cy="426720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4869" y="2633137"/>
            <a:ext cx="5554980" cy="12996333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09" y="5486400"/>
            <a:ext cx="3539014" cy="10164235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3EB03-8D51-F84B-8A89-B0A0A1638103}" type="datetimeFigureOut">
              <a:rPr lang="en-US" smtClean="0"/>
              <a:t>5/6/25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D168F-BE3A-8043-B78A-C597D8C60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326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1219200"/>
            <a:ext cx="3539014" cy="426720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664869" y="2633137"/>
            <a:ext cx="5554980" cy="12996333"/>
          </a:xfrm>
        </p:spPr>
        <p:txBody>
          <a:bodyPr anchor="t"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09" y="5486400"/>
            <a:ext cx="3539014" cy="10164235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3EB03-8D51-F84B-8A89-B0A0A1638103}" type="datetimeFigureOut">
              <a:rPr lang="en-US" smtClean="0"/>
              <a:t>5/6/25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D168F-BE3A-8043-B78A-C597D8C60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552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4380" y="973670"/>
            <a:ext cx="9464040" cy="3534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0" y="4868333"/>
            <a:ext cx="9464040" cy="11603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4380" y="16950271"/>
            <a:ext cx="246888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C23EB03-8D51-F84B-8A89-B0A0A1638103}" type="datetimeFigureOut">
              <a:rPr lang="en-US" smtClean="0"/>
              <a:t>5/6/25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4740" y="16950271"/>
            <a:ext cx="370332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49540" y="16950271"/>
            <a:ext cx="246888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71D168F-BE3A-8043-B78A-C597D8C60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739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CF1180C-D67F-8A59-FCFE-A4F64F45C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380" y="0"/>
            <a:ext cx="9464040" cy="3534835"/>
          </a:xfrm>
        </p:spPr>
        <p:txBody>
          <a:bodyPr/>
          <a:lstStyle/>
          <a:p>
            <a:r>
              <a:rPr lang="en-US" dirty="0"/>
              <a:t>Alpha_Z = 3456</a:t>
            </a:r>
          </a:p>
        </p:txBody>
      </p:sp>
      <p:pic>
        <p:nvPicPr>
          <p:cNvPr id="3" name="Picture 2" descr="A graph of a graph&#10;&#10;Description automatically generated">
            <a:extLst>
              <a:ext uri="{FF2B5EF4-FFF2-40B4-BE49-F238E27FC236}">
                <a16:creationId xmlns:a16="http://schemas.microsoft.com/office/drawing/2014/main" id="{4A7226CB-79B8-EFF4-7F94-DD4DAB5ECE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952" y="2962656"/>
            <a:ext cx="10216896" cy="15325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379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E7C1C5-8118-0CC9-0A18-57C3C455ED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0D0995F-B8F0-F621-C263-5C10F9A00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380" y="0"/>
            <a:ext cx="9464040" cy="3534835"/>
          </a:xfrm>
        </p:spPr>
        <p:txBody>
          <a:bodyPr/>
          <a:lstStyle/>
          <a:p>
            <a:r>
              <a:rPr lang="en-US" dirty="0"/>
              <a:t>Alpha_Z = 1728</a:t>
            </a:r>
          </a:p>
        </p:txBody>
      </p:sp>
      <p:pic>
        <p:nvPicPr>
          <p:cNvPr id="4" name="Picture 3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017D83EC-2997-2609-7FE4-B7840E7A39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952" y="2962656"/>
            <a:ext cx="10216896" cy="15325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19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FCFA24-FB57-6D70-DEFB-CF4AEB840D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02FE1B0-CFC1-538C-3052-84DC3309C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380" y="0"/>
            <a:ext cx="9464040" cy="3534835"/>
          </a:xfrm>
        </p:spPr>
        <p:txBody>
          <a:bodyPr/>
          <a:lstStyle/>
          <a:p>
            <a:r>
              <a:rPr lang="en-US" dirty="0"/>
              <a:t>Alpha_Z = 864</a:t>
            </a:r>
          </a:p>
        </p:txBody>
      </p:sp>
      <p:pic>
        <p:nvPicPr>
          <p:cNvPr id="4" name="Picture 3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BB37BA0C-3319-8B07-F51E-1A2CFDB972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952" y="2962656"/>
            <a:ext cx="10216896" cy="15325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686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949F2A-6EE9-D19C-911E-D6E47A2D5B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AC4BD60-3968-99D9-23BA-A89581864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380" y="0"/>
            <a:ext cx="9464040" cy="3534835"/>
          </a:xfrm>
        </p:spPr>
        <p:txBody>
          <a:bodyPr/>
          <a:lstStyle/>
          <a:p>
            <a:r>
              <a:rPr lang="en-US" dirty="0"/>
              <a:t>Alpha_Z = 432</a:t>
            </a:r>
          </a:p>
        </p:txBody>
      </p:sp>
      <p:pic>
        <p:nvPicPr>
          <p:cNvPr id="4" name="Picture 3" descr="A graph of a graph&#10;&#10;Description automatically generated">
            <a:extLst>
              <a:ext uri="{FF2B5EF4-FFF2-40B4-BE49-F238E27FC236}">
                <a16:creationId xmlns:a16="http://schemas.microsoft.com/office/drawing/2014/main" id="{785CC975-B973-3B5E-D6E4-F280085AE3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952" y="2962656"/>
            <a:ext cx="10216896" cy="15325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24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289FA5-4198-6D9B-4063-EC7FFEB27B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F7FA4C2-6BB5-0F15-34E1-940CD2218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380" y="0"/>
            <a:ext cx="9464040" cy="3534835"/>
          </a:xfrm>
        </p:spPr>
        <p:txBody>
          <a:bodyPr/>
          <a:lstStyle/>
          <a:p>
            <a:r>
              <a:rPr lang="en-US" dirty="0"/>
              <a:t>Alpha_Z = 216</a:t>
            </a:r>
          </a:p>
        </p:txBody>
      </p:sp>
      <p:pic>
        <p:nvPicPr>
          <p:cNvPr id="4" name="Picture 3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6FF26F8A-DE5B-2501-06E9-06420DC39C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952" y="2811316"/>
            <a:ext cx="10216896" cy="15325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39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F68657-4FCD-7D35-CDCF-75B736972C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A17C25E-781D-A4EC-D126-9A104369C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380" y="0"/>
            <a:ext cx="9464040" cy="3534835"/>
          </a:xfrm>
        </p:spPr>
        <p:txBody>
          <a:bodyPr/>
          <a:lstStyle/>
          <a:p>
            <a:r>
              <a:rPr lang="en-US" dirty="0"/>
              <a:t>Alpha_Z = 108</a:t>
            </a:r>
          </a:p>
        </p:txBody>
      </p:sp>
      <p:pic>
        <p:nvPicPr>
          <p:cNvPr id="4" name="Picture 3" descr="A graph of a graph&#10;&#10;Description automatically generated">
            <a:extLst>
              <a:ext uri="{FF2B5EF4-FFF2-40B4-BE49-F238E27FC236}">
                <a16:creationId xmlns:a16="http://schemas.microsoft.com/office/drawing/2014/main" id="{488E094E-9C26-7038-381B-3314BB7309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952" y="2962656"/>
            <a:ext cx="10216896" cy="15325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654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8E9FA6-41E7-D5AE-FD56-252E3756B0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A4A1D40-04D0-F7BE-B683-FC133A905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380" y="0"/>
            <a:ext cx="9464040" cy="3534835"/>
          </a:xfrm>
        </p:spPr>
        <p:txBody>
          <a:bodyPr/>
          <a:lstStyle/>
          <a:p>
            <a:r>
              <a:rPr lang="en-US" dirty="0"/>
              <a:t>Alpha_Z = 54</a:t>
            </a:r>
          </a:p>
        </p:txBody>
      </p:sp>
      <p:pic>
        <p:nvPicPr>
          <p:cNvPr id="4" name="Picture 3" descr="A graph of a graph&#10;&#10;Description automatically generated">
            <a:extLst>
              <a:ext uri="{FF2B5EF4-FFF2-40B4-BE49-F238E27FC236}">
                <a16:creationId xmlns:a16="http://schemas.microsoft.com/office/drawing/2014/main" id="{F90E6005-5C59-D4F1-2D4D-E3AEF12AF3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952" y="2962656"/>
            <a:ext cx="10216896" cy="15325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882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5565D9-3F34-4CE0-4889-C3CE6ED537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49106C5-7781-8D79-32DF-6A5897F9B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380" y="0"/>
            <a:ext cx="9464040" cy="3534835"/>
          </a:xfrm>
        </p:spPr>
        <p:txBody>
          <a:bodyPr/>
          <a:lstStyle/>
          <a:p>
            <a:r>
              <a:rPr lang="en-US" dirty="0"/>
              <a:t>Alpha_Z = 27</a:t>
            </a:r>
          </a:p>
        </p:txBody>
      </p:sp>
      <p:pic>
        <p:nvPicPr>
          <p:cNvPr id="4" name="Picture 3" descr="A graph of a graph&#10;&#10;Description automatically generated">
            <a:extLst>
              <a:ext uri="{FF2B5EF4-FFF2-40B4-BE49-F238E27FC236}">
                <a16:creationId xmlns:a16="http://schemas.microsoft.com/office/drawing/2014/main" id="{74F2DE99-7C46-A4EB-0D8C-810A5A5CAE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952" y="2962656"/>
            <a:ext cx="10216896" cy="15325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7442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5AAB6D-A035-1A62-2FAD-7A3ADF6340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4D42672-F1D3-D3F0-F76D-ED8ECB568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380" y="0"/>
            <a:ext cx="9464040" cy="3534835"/>
          </a:xfrm>
        </p:spPr>
        <p:txBody>
          <a:bodyPr/>
          <a:lstStyle/>
          <a:p>
            <a:r>
              <a:rPr lang="en-US" dirty="0"/>
              <a:t>Alpha_Z = 13.5</a:t>
            </a:r>
          </a:p>
        </p:txBody>
      </p:sp>
      <p:pic>
        <p:nvPicPr>
          <p:cNvPr id="6" name="Picture 5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05F9ECF7-F5CA-D45E-866A-373DB921F2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952" y="2962656"/>
            <a:ext cx="10216896" cy="15325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286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</TotalTime>
  <Words>45</Words>
  <Application>Microsoft Macintosh PowerPoint</Application>
  <PresentationFormat>Custom</PresentationFormat>
  <Paragraphs>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 Theme</vt:lpstr>
      <vt:lpstr>Alpha_Z = 3456</vt:lpstr>
      <vt:lpstr>Alpha_Z = 1728</vt:lpstr>
      <vt:lpstr>Alpha_Z = 864</vt:lpstr>
      <vt:lpstr>Alpha_Z = 432</vt:lpstr>
      <vt:lpstr>Alpha_Z = 216</vt:lpstr>
      <vt:lpstr>Alpha_Z = 108</vt:lpstr>
      <vt:lpstr>Alpha_Z = 54</vt:lpstr>
      <vt:lpstr>Alpha_Z = 27</vt:lpstr>
      <vt:lpstr>Alpha_Z = 13.5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Microsoft Office User</dc:creator>
  <cp:lastModifiedBy>Microsoft Office User</cp:lastModifiedBy>
  <cp:revision>6</cp:revision>
  <dcterms:created xsi:type="dcterms:W3CDTF">2025-05-06T04:22:34Z</dcterms:created>
  <dcterms:modified xsi:type="dcterms:W3CDTF">2025-05-06T07:37:34Z</dcterms:modified>
</cp:coreProperties>
</file>