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56" r:id="rId3"/>
    <p:sldId id="267" r:id="rId4"/>
    <p:sldId id="257" r:id="rId5"/>
    <p:sldId id="268" r:id="rId6"/>
    <p:sldId id="258" r:id="rId7"/>
    <p:sldId id="272" r:id="rId8"/>
    <p:sldId id="259" r:id="rId9"/>
    <p:sldId id="275" r:id="rId10"/>
    <p:sldId id="260" r:id="rId11"/>
    <p:sldId id="270" r:id="rId12"/>
    <p:sldId id="261" r:id="rId13"/>
    <p:sldId id="269" r:id="rId14"/>
    <p:sldId id="262" r:id="rId15"/>
    <p:sldId id="271" r:id="rId16"/>
    <p:sldId id="263" r:id="rId17"/>
    <p:sldId id="273" r:id="rId18"/>
    <p:sldId id="264" r:id="rId19"/>
    <p:sldId id="27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3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D8BA8-A5B6-074B-8DF1-A8EDC23E4E43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EC76B-1A77-9046-8886-684380826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3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special alphas are 0.01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39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alpha_z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1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is 216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58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alpha_x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alpha_y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8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alpha_z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special alphas are 0.01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alpha_w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7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alpha_x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5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alpha_y</a:t>
            </a:r>
            <a:r>
              <a:rPr lang="en-US" dirty="0"/>
              <a:t> is 216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EC76B-1A77-9046-8886-6843808262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6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C0A5-8C74-9497-FD2C-2BEBBD8F8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F8DB8-2374-5838-D3B6-E20A6886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6FF4-43B6-A8D4-4F44-7B18311AB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EA85-1980-5B4F-B5F9-CB3D2FFE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FB31-259B-B4DF-6E87-4CF61BC1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FB9B-BD3C-E35B-B0A8-782B5688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7377-1EEC-E1A9-F807-E3B55D0AE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A8FC-D164-C684-9E53-1DBDB589C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C1D6-35FB-18A4-4544-6DAC62705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82D0-E311-C45E-F66C-2A911F82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9B069-CDCC-11F8-4091-517C611FC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0439D-8847-4286-3EC1-F13C53190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877CF-2153-305E-8638-3433808E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5ACE0-4924-0ED0-CD5F-59168A5E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725FA-448C-4AAE-7595-0DC551DC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0F92-8FA7-6BAC-86DD-9BE5597A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5C70-F6C7-24DE-C0A4-C77CEF3A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8285-66B3-5661-6648-82EAF518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A60B-C372-9848-3B68-9699523AA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B498-932E-290C-9EF1-96DCCF2A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5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1637-E869-4399-BB0D-7CB1486C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658D-5E59-07F1-5A48-BD568E36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6AE28-063F-2F28-2C8E-A251C8A6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A742-0FBC-C44A-B775-1258936A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370D2-C0BD-F490-591E-700D924B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0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F06F-F4F4-F8FD-622A-0B9947B5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7FE8-26CA-20CF-0D09-5C41FB03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C3D7-053A-7CDE-A0FC-339B9559D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1695-2974-83DB-F229-AA79F46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F332F-7AEF-65C7-D7B3-25C7FDF8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DB548-59B6-0F0E-DB3E-D58BF7BE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5FFF-F2B6-DDC1-7359-B3B90C3A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E5DD7-49FC-45BA-4774-98A238D0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D8360-62FA-1961-DE93-81609186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FC36-C1A6-56BC-CDB8-3EF42DF6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77DBD-AFA3-0221-9713-ADD4E3EB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D7AD0-4E76-C872-D748-13CB8B355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D7FC6-6820-196A-4985-0DEDE672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5246E-182B-F95B-88EE-5FF4F2E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1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251-5893-D01C-85E8-3C4F44A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125E-42C2-4C74-EEEC-96CB2DC4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33CE9-BB79-3686-FE3A-C99DCB08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9F763-BC97-39B9-B1BB-1C8FF0FD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6346A-5AEB-5DCF-ECC2-B24D1F0E2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008E-F615-20EF-A192-A8244711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8EC10-A219-2870-1590-63A4551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EAB6-97D6-9A0A-982D-D903477E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954C-6FEB-9574-3955-D4038EEEE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63E1B-1EFE-4D5E-99B1-1F4F060C1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43EAC-A7D4-D834-E9EB-FF4870D5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E62F9-B751-6D97-6A62-5BA68E16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3092-5C4F-8B28-44FD-CAEBEC0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2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F2A2-94E4-69AC-F772-911F2D4D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FD434-3154-2BB1-196A-4C7A0E9A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940AC-CF58-4560-DE38-A79171CBD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43669-9A08-6FC3-0D4C-D8C27A2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D0B3F-9379-24F2-1BDA-087797C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730D-60C7-03B4-8EA3-A10C1DF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7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9EB70-8DAB-EA68-EF7A-DF9D447E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4FEA2-BEAB-AB33-532E-FF537DB38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3922-0BAD-D3ED-66E7-53097B70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88B55-65B9-3644-881E-6869B2E7F25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1A9E-BC8F-909E-9D01-79914B655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E050-1F75-84D8-0C50-23EE593C2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CB5DC-422F-6D47-AA85-FCCED3C69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F6BE-92D6-727B-A7CD-D6124F5A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Paper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166070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E4624-C09F-070C-409D-B103ADDBA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7D907E2-FEB2-DBF9-5F68-3346817C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2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21371F1-6F42-6407-BE4A-765EF6C6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8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F2FC7-C9FB-3A09-72C7-481244AC9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78C8-5C7E-ABF6-6354-482F2EEB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Paper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190185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1723163A-17C7-00A8-D138-8D2AAA5A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F25EE4B-2667-A88A-CC52-BEA81C1C9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0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BE2EF-FAF2-B154-BA37-1FDF0D2E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C20E-CD1B-9764-071F-145224B6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Adriana Phase 2a Model vs. Group Model</a:t>
            </a:r>
            <a:br>
              <a:rPr lang="en-US" dirty="0"/>
            </a:br>
            <a:r>
              <a:rPr lang="en-US" dirty="0"/>
              <a:t>Alpha_W = 216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34479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F6535-5B72-6F8B-FB29-7BBBE4C89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EFAB503-6A9D-4C6D-8BA8-FABA80C6D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A41F32E-2698-8E62-1764-3C6502614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13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BC50E-F1CA-56CE-1D69-5262BD964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A7C6-7803-9D54-0C95-14EDA4A3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Sydney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216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1416659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E749-A953-D8FF-3B89-012523DB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037468E-79C3-9282-9181-4A07D188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2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18DF7EE-AC2A-EC8E-4BEF-9952DFAB0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9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5547A-DAB2-F214-9D14-CB7C1FC7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2754-3DF5-68FE-CB3F-10F56B59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Sean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216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31808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18CF-6C03-C857-746B-9DF7F455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E738EF6-A0A4-6BA1-516F-6F84AEEA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7C4B8D8-D675-5E9D-B0F2-0AAD35C6D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6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3796-DE15-69D4-DF47-0043E41A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7D69-1458-6312-A4F9-14D1EE5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Olivia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216</a:t>
            </a:r>
          </a:p>
        </p:txBody>
      </p:sp>
    </p:spTree>
    <p:extLst>
      <p:ext uri="{BB962C8B-B14F-4D97-AF65-F5344CB8AC3E}">
        <p14:creationId xmlns:p14="http://schemas.microsoft.com/office/powerpoint/2010/main" val="57829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61002ED0-8491-5B60-409C-32A95A09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6F366DA9-F8D7-3BFA-A4D2-9514296A9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2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06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6796E-1E72-0009-7E65-0E18CC28B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CE63757C-ECC2-368B-4F8F-53A209AC3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2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0996986A-8E7C-CA05-CE26-00F0EEAA7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5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BE5AF-49F7-45C5-F506-3B4E3E045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7D5C-5150-9FE1-9CB3-48CCFFCE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Adriana Phase 2a Model vs. Group Model</a:t>
            </a:r>
            <a:br>
              <a:rPr lang="en-US" dirty="0"/>
            </a:br>
            <a:r>
              <a:rPr lang="en-US" dirty="0"/>
              <a:t>Alpha_W = 216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6758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A17C-10F3-7C8B-ABB4-475ED21F6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A03E09B-059D-2F20-D17D-D04672877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5462014-3428-698A-8583-0B8F11A3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3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A4E77-7915-7DF9-642F-C74DBE6B3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8B91-5A5C-138E-EE3F-9A853C13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Sydney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216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32063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F914-18A8-90DB-4C6C-E12D0DA09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A32CE24-A41C-B553-B90B-09E5683F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B2545F4-DE6D-F911-F108-C5CD8D3D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5BC2E-1639-49ED-DB30-5408BF45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85F5-D433-D36E-E07C-0ACAFC95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Sean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216</a:t>
            </a:r>
            <a:br>
              <a:rPr lang="en-US" dirty="0"/>
            </a:br>
            <a:r>
              <a:rPr lang="en-US" dirty="0"/>
              <a:t>Alpha_Z = 0.01</a:t>
            </a:r>
          </a:p>
        </p:txBody>
      </p:sp>
    </p:spTree>
    <p:extLst>
      <p:ext uri="{BB962C8B-B14F-4D97-AF65-F5344CB8AC3E}">
        <p14:creationId xmlns:p14="http://schemas.microsoft.com/office/powerpoint/2010/main" val="769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7D70-7CE8-3B12-4EF5-35F1821E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9B59D30-8C8B-5472-0B91-FD5DF7B0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2" y="0"/>
            <a:ext cx="5715000" cy="6858000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80DE374-E788-C8E4-30E1-435E72DD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71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58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05EA-64EF-66CE-16C3-B5EA82F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24A9-C1A9-8B3A-6B79-60696D17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Olivia Phase 2a Model vs. Group Model</a:t>
            </a:r>
            <a:br>
              <a:rPr lang="en-US" dirty="0"/>
            </a:br>
            <a:r>
              <a:rPr lang="en-US" dirty="0"/>
              <a:t>Alpha_W = 0.01</a:t>
            </a:r>
            <a:br>
              <a:rPr lang="en-US" dirty="0"/>
            </a:br>
            <a:r>
              <a:rPr lang="en-US" dirty="0"/>
              <a:t>Alpha_X = 0.01</a:t>
            </a:r>
            <a:br>
              <a:rPr lang="en-US" dirty="0"/>
            </a:br>
            <a:r>
              <a:rPr lang="en-US" dirty="0"/>
              <a:t>Alpha_Y = 0.01</a:t>
            </a:r>
            <a:br>
              <a:rPr lang="en-US" dirty="0"/>
            </a:br>
            <a:r>
              <a:rPr lang="en-US" dirty="0"/>
              <a:t>Alpha_Z = 216</a:t>
            </a:r>
          </a:p>
        </p:txBody>
      </p:sp>
    </p:spTree>
    <p:extLst>
      <p:ext uri="{BB962C8B-B14F-4D97-AF65-F5344CB8AC3E}">
        <p14:creationId xmlns:p14="http://schemas.microsoft.com/office/powerpoint/2010/main" val="412280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376</Words>
  <Application>Microsoft Macintosh PowerPoint</Application>
  <PresentationFormat>Widescreen</PresentationFormat>
  <Paragraphs>30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Paper Model vs. Group Model Alpha_W = 0.01 Alpha_X = 0.01 Alpha_Y = 0.01 Alpha_Z = 0.01</vt:lpstr>
      <vt:lpstr>PowerPoint Presentation</vt:lpstr>
      <vt:lpstr>Adriana Phase 2a Model vs. Group Model Alpha_W = 216 Alpha_X = 0.01 Alpha_Y = 0.01 Alpha_Z = 0.01</vt:lpstr>
      <vt:lpstr>PowerPoint Presentation</vt:lpstr>
      <vt:lpstr>Sydney Phase 2a Model vs. Group Model Alpha_W = 0.01 Alpha_X = 216 Alpha_Y = 0.01 Alpha_Z = 0.01</vt:lpstr>
      <vt:lpstr>PowerPoint Presentation</vt:lpstr>
      <vt:lpstr>Sean Phase 2a Model vs. Group Model Alpha_W = 0.01 Alpha_X = 0.01 Alpha_Y = 216 Alpha_Z = 0.01</vt:lpstr>
      <vt:lpstr>PowerPoint Presentation</vt:lpstr>
      <vt:lpstr>Olivia Phase 2a Model vs. Group Model Alpha_W = 0.01 Alpha_X = 0.01 Alpha_Y = 0.01 Alpha_Z = 216</vt:lpstr>
      <vt:lpstr>PowerPoint Presentation</vt:lpstr>
      <vt:lpstr>Paper Model vs. Group Model Alpha_W = 0.01 Alpha_X = 0.01 Alpha_Y = 0.01 Alpha_Z = 0.01</vt:lpstr>
      <vt:lpstr>PowerPoint Presentation</vt:lpstr>
      <vt:lpstr>Adriana Phase 2a Model vs. Group Model Alpha_W = 216 Alpha_X = 0.01 Alpha_Y = 0.01 Alpha_Z = 0.01</vt:lpstr>
      <vt:lpstr>PowerPoint Presentation</vt:lpstr>
      <vt:lpstr>Sydney Phase 2a Model vs. Group Model Alpha_W = 0.01 Alpha_X = 216 Alpha_Y = 0.01 Alpha_Z = 0.01</vt:lpstr>
      <vt:lpstr>PowerPoint Presentation</vt:lpstr>
      <vt:lpstr>Sean Phase 2a Model vs. Group Model Alpha_W = 0.01 Alpha_X = 0.01 Alpha_Y = 216 Alpha_Z = 0.01</vt:lpstr>
      <vt:lpstr>PowerPoint Presentation</vt:lpstr>
      <vt:lpstr>Olivia Phase 2a Model vs. Group Model Alpha_W = 0.01 Alpha_X = 0.01 Alpha_Y = 0.01 Alpha_Z = 216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2025-05-06T05:46:11Z</dcterms:created>
  <dcterms:modified xsi:type="dcterms:W3CDTF">2025-05-06T05:55:35Z</dcterms:modified>
</cp:coreProperties>
</file>