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694"/>
  </p:normalViewPr>
  <p:slideViewPr>
    <p:cSldViewPr snapToGrid="0" showGuides="1">
      <p:cViewPr varScale="1">
        <p:scale>
          <a:sx n="45" d="100"/>
          <a:sy n="45" d="100"/>
        </p:scale>
        <p:origin x="37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D316A-D151-F7A0-B0E0-6001FFD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75135"/>
            <a:ext cx="9464040" cy="3534835"/>
          </a:xfrm>
        </p:spPr>
        <p:txBody>
          <a:bodyPr/>
          <a:lstStyle/>
          <a:p>
            <a:r>
              <a:rPr lang="en-US" dirty="0"/>
              <a:t>Summary Table From </a:t>
            </a:r>
            <a:r>
              <a:rPr lang="en-US" dirty="0" err="1"/>
              <a:t>Alpha_W</a:t>
            </a:r>
            <a:r>
              <a:rPr lang="en-US" dirty="0"/>
              <a:t> Parameter Scan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19DF9B-55B3-57C6-E4B7-4F1059EB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0944"/>
            <a:ext cx="10957822" cy="143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54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10335A-8C94-072F-CEBC-90E8EFDA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27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47157F4C-8DC6-E5E5-0F84-E9AD0B82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13.5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1CF5CB6-B454-2A72-2501-5FCCAC3A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FE00-2BF7-F81D-1369-7C9B1AD4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</a:t>
            </a:r>
            <a:r>
              <a:rPr lang="en-US" dirty="0" err="1"/>
              <a:t>Alpha_W</a:t>
            </a:r>
            <a:r>
              <a:rPr lang="en-US" dirty="0"/>
              <a:t> Parameter Scan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0B5AFE5-A67B-C162-F2FA-17B32829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12A5-A953-9B3E-4019-D3611194B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9B3-90E5-BA03-8B6B-FC87CB65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</a:t>
            </a:r>
            <a:r>
              <a:rPr lang="en-US" dirty="0" err="1"/>
              <a:t>Alpha_W</a:t>
            </a:r>
            <a:r>
              <a:rPr lang="en-US" dirty="0"/>
              <a:t> Parameter Scan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945564F-DF3D-15F0-CFB6-23E81DB6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3456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4AC9515-303C-36CA-C64B-CE16BE43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1728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3710396-190A-171A-193B-0896E591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864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4BC6848-4DE5-EA04-F197-95B68A3B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E64BC6C9-3CCE-6E7E-FA2F-746433D6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216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AA9BCC16-EC0D-1D6F-F977-253AD2E5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108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5FBEEBB-0DB3-A617-AC2A-9D13B9C5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81</Words>
  <Application>Microsoft Macintosh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Summary Table From Alpha_W Parameter Scan</vt:lpstr>
      <vt:lpstr>Combined Plot of All Cells and All Qs From Alpha_W Parameter Scan</vt:lpstr>
      <vt:lpstr>Combined Plot of All Cells and All Qs From Alpha_W Parameter Scan</vt:lpstr>
      <vt:lpstr>Alpha_W = 3456</vt:lpstr>
      <vt:lpstr>Alpha_W = 1728</vt:lpstr>
      <vt:lpstr>Alpha_W = 864</vt:lpstr>
      <vt:lpstr>Alpha_W = 432</vt:lpstr>
      <vt:lpstr>Alpha_W = 216</vt:lpstr>
      <vt:lpstr>Alpha_W = 108</vt:lpstr>
      <vt:lpstr>Alpha_W = 54</vt:lpstr>
      <vt:lpstr>Alpha_W = 27</vt:lpstr>
      <vt:lpstr>Alpha_W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2025-05-06T04:22:34Z</dcterms:created>
  <dcterms:modified xsi:type="dcterms:W3CDTF">2025-05-06T05:02:22Z</dcterms:modified>
</cp:coreProperties>
</file>