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9728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4"/>
    <p:restoredTop sz="94670"/>
  </p:normalViewPr>
  <p:slideViewPr>
    <p:cSldViewPr snapToGrid="0" showGuides="1">
      <p:cViewPr varScale="1">
        <p:scale>
          <a:sx n="40" d="100"/>
          <a:sy n="40" d="100"/>
        </p:scale>
        <p:origin x="2960" y="280"/>
      </p:cViewPr>
      <p:guideLst>
        <p:guide orient="horz" pos="5760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992968"/>
            <a:ext cx="9326880" cy="6366933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605435"/>
            <a:ext cx="8229600" cy="4415365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0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973666"/>
            <a:ext cx="236601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973666"/>
            <a:ext cx="696087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2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6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4559305"/>
            <a:ext cx="9464040" cy="760729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12238572"/>
            <a:ext cx="9464040" cy="400049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7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4868333"/>
            <a:ext cx="466344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4868333"/>
            <a:ext cx="466344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3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973670"/>
            <a:ext cx="946404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4483101"/>
            <a:ext cx="4642008" cy="219709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6680200"/>
            <a:ext cx="4642008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4483101"/>
            <a:ext cx="4664869" cy="219709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6680200"/>
            <a:ext cx="4664869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0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6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9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219200"/>
            <a:ext cx="3539014" cy="42672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2633137"/>
            <a:ext cx="5554980" cy="1299633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5486400"/>
            <a:ext cx="3539014" cy="10164235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2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219200"/>
            <a:ext cx="3539014" cy="42672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2633137"/>
            <a:ext cx="5554980" cy="12996333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5486400"/>
            <a:ext cx="3539014" cy="10164235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5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973670"/>
            <a:ext cx="946404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4868333"/>
            <a:ext cx="946404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6950271"/>
            <a:ext cx="246888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23EB03-8D51-F84B-8A89-B0A0A1638103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6950271"/>
            <a:ext cx="370332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6950271"/>
            <a:ext cx="246888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3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AD316A-D151-F7A0-B0E0-6001FFDA1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75135"/>
            <a:ext cx="9464040" cy="3534835"/>
          </a:xfrm>
        </p:spPr>
        <p:txBody>
          <a:bodyPr/>
          <a:lstStyle/>
          <a:p>
            <a:r>
              <a:rPr lang="en-US" dirty="0"/>
              <a:t>Summary Table From </a:t>
            </a:r>
            <a:r>
              <a:rPr lang="en-US" dirty="0" err="1"/>
              <a:t>Alpha_Z</a:t>
            </a:r>
            <a:r>
              <a:rPr lang="en-US" dirty="0"/>
              <a:t> Parameter Scan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62656B-224F-F756-2293-D6CC4DF21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09970"/>
            <a:ext cx="10972800" cy="1473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48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E9FA6-41E7-D5AE-FD56-252E3756B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A4A1D40-04D0-F7BE-B683-FC133A90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/>
              <a:t>Alpha_Z = 54</a:t>
            </a:r>
          </a:p>
        </p:txBody>
      </p:sp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EB4CCE8F-92BC-5AB8-503B-8F350C40D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82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565D9-3F34-4CE0-4889-C3CE6ED53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9106C5-7781-8D79-32DF-6A5897F9B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/>
              <a:t>Alpha_Z = 27</a:t>
            </a:r>
          </a:p>
        </p:txBody>
      </p:sp>
      <p:pic>
        <p:nvPicPr>
          <p:cNvPr id="3" name="Picture 2" descr="A graph of a graph&#10;&#10;Description automatically generated">
            <a:extLst>
              <a:ext uri="{FF2B5EF4-FFF2-40B4-BE49-F238E27FC236}">
                <a16:creationId xmlns:a16="http://schemas.microsoft.com/office/drawing/2014/main" id="{398DFDB4-C939-5E0A-9FED-B444C69EF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44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AAB6D-A035-1A62-2FAD-7A3ADF634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4D42672-F1D3-D3F0-F76D-ED8ECB56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/>
              <a:t>Alpha_Z = 13.5</a:t>
            </a:r>
          </a:p>
        </p:txBody>
      </p:sp>
      <p:pic>
        <p:nvPicPr>
          <p:cNvPr id="3" name="Picture 2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7C1FAC68-F199-6024-9E9F-69B60873F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8FE00-2BF7-F81D-1369-7C9B1AD44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157241"/>
            <a:ext cx="9464040" cy="3534835"/>
          </a:xfrm>
        </p:spPr>
        <p:txBody>
          <a:bodyPr/>
          <a:lstStyle/>
          <a:p>
            <a:r>
              <a:rPr lang="en-US" dirty="0"/>
              <a:t>Combined Plot of All Cells and All Qs From Alpha_Z Parameter Scan</a:t>
            </a:r>
          </a:p>
        </p:txBody>
      </p:sp>
      <p:pic>
        <p:nvPicPr>
          <p:cNvPr id="4" name="Picture 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F4EF2B20-E59B-2D64-2394-62DF31374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" y="2960370"/>
            <a:ext cx="10218420" cy="1532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7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E12A5-A953-9B3E-4019-D3611194B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A99B3-90E5-BA03-8B6B-FC87CB65E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157241"/>
            <a:ext cx="9464040" cy="3534835"/>
          </a:xfrm>
        </p:spPr>
        <p:txBody>
          <a:bodyPr/>
          <a:lstStyle/>
          <a:p>
            <a:r>
              <a:rPr lang="en-US" dirty="0"/>
              <a:t>Combined Plot of All Cells and All Qs From Alpha_Z Parameter Scan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94161621-3730-F5C6-2FF6-C48C0B502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805415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2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a graph&#10;&#10;Description automatically generated">
            <a:extLst>
              <a:ext uri="{FF2B5EF4-FFF2-40B4-BE49-F238E27FC236}">
                <a16:creationId xmlns:a16="http://schemas.microsoft.com/office/drawing/2014/main" id="{414D4F5F-A193-14E5-0861-A663AAD8C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DCF1180C-D67F-8A59-FCFE-A4F64F45C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/>
              <a:t>Alpha_Z = 3456</a:t>
            </a:r>
          </a:p>
        </p:txBody>
      </p:sp>
    </p:spTree>
    <p:extLst>
      <p:ext uri="{BB962C8B-B14F-4D97-AF65-F5344CB8AC3E}">
        <p14:creationId xmlns:p14="http://schemas.microsoft.com/office/powerpoint/2010/main" val="415137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7C1C5-8118-0CC9-0A18-57C3C455E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D0995F-B8F0-F621-C263-5C10F9A0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/>
              <a:t>Alpha_Z = 1728</a:t>
            </a:r>
          </a:p>
        </p:txBody>
      </p:sp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DBA36C17-3B56-F94F-7E6C-8A1EB9CFF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9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CFA24-FB57-6D70-DEFB-CF4AEB840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2FE1B0-CFC1-538C-3052-84DC3309C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/>
              <a:t>Alpha_Z = 864</a:t>
            </a:r>
          </a:p>
        </p:txBody>
      </p:sp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263D471-2662-1466-A6C4-E43FEBAF7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86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49F2A-6EE9-D19C-911E-D6E47A2D5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C4BD60-3968-99D9-23BA-A8958186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/>
              <a:t>Alpha_Z = 432</a:t>
            </a:r>
          </a:p>
        </p:txBody>
      </p:sp>
      <p:pic>
        <p:nvPicPr>
          <p:cNvPr id="3" name="Picture 2" descr="A graph of a graph&#10;&#10;Description automatically generated">
            <a:extLst>
              <a:ext uri="{FF2B5EF4-FFF2-40B4-BE49-F238E27FC236}">
                <a16:creationId xmlns:a16="http://schemas.microsoft.com/office/drawing/2014/main" id="{3059BAF5-8E5C-B32E-61D7-046BB41C0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4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89FA5-4198-6D9B-4063-EC7FFEB27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F7FA4C2-6BB5-0F15-34E1-940CD221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/>
              <a:t>Alpha_Z = 216</a:t>
            </a:r>
          </a:p>
        </p:txBody>
      </p:sp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09F0B78F-655B-6DB0-33CC-720AB1901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9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68657-4FCD-7D35-CDCF-75B736972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A17C25E-781D-A4EC-D126-9A104369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/>
              <a:t>Alpha_Z = 108</a:t>
            </a:r>
          </a:p>
        </p:txBody>
      </p:sp>
      <p:pic>
        <p:nvPicPr>
          <p:cNvPr id="3" name="Picture 2" descr="A graph of a graph&#10;&#10;Description automatically generated">
            <a:extLst>
              <a:ext uri="{FF2B5EF4-FFF2-40B4-BE49-F238E27FC236}">
                <a16:creationId xmlns:a16="http://schemas.microsoft.com/office/drawing/2014/main" id="{D3B0989A-8F95-604F-3E52-F65F90695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54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81</Words>
  <Application>Microsoft Macintosh PowerPoint</Application>
  <PresentationFormat>Custom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Summary Table From Alpha_Z Parameter Scan</vt:lpstr>
      <vt:lpstr>Combined Plot of All Cells and All Qs From Alpha_Z Parameter Scan</vt:lpstr>
      <vt:lpstr>Combined Plot of All Cells and All Qs From Alpha_Z Parameter Scan</vt:lpstr>
      <vt:lpstr>Alpha_Z = 3456</vt:lpstr>
      <vt:lpstr>Alpha_Z = 1728</vt:lpstr>
      <vt:lpstr>Alpha_Z = 864</vt:lpstr>
      <vt:lpstr>Alpha_Z = 432</vt:lpstr>
      <vt:lpstr>Alpha_Z = 216</vt:lpstr>
      <vt:lpstr>Alpha_Z = 108</vt:lpstr>
      <vt:lpstr>Alpha_Z = 54</vt:lpstr>
      <vt:lpstr>Alpha_Z = 27</vt:lpstr>
      <vt:lpstr>Alpha_Z = 13.5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3</cp:revision>
  <dcterms:created xsi:type="dcterms:W3CDTF">2025-05-06T04:22:34Z</dcterms:created>
  <dcterms:modified xsi:type="dcterms:W3CDTF">2025-05-06T04:39:47Z</dcterms:modified>
</cp:coreProperties>
</file>