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</p:sldIdLst>
  <p:sldSz cx="109728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84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90"/>
    <p:restoredTop sz="94686"/>
  </p:normalViewPr>
  <p:slideViewPr>
    <p:cSldViewPr snapToGrid="0" showGuides="1">
      <p:cViewPr>
        <p:scale>
          <a:sx n="17" d="100"/>
          <a:sy n="17" d="100"/>
        </p:scale>
        <p:origin x="1984" y="1664"/>
      </p:cViewPr>
      <p:guideLst>
        <p:guide orient="horz" pos="5184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693671"/>
            <a:ext cx="9326880" cy="573024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644891"/>
            <a:ext cx="8229600" cy="3973829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7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58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876300"/>
            <a:ext cx="2366010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876300"/>
            <a:ext cx="6960870" cy="13948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3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5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4103375"/>
            <a:ext cx="9464040" cy="684656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11014715"/>
            <a:ext cx="9464040" cy="36004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4381500"/>
            <a:ext cx="466344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4381500"/>
            <a:ext cx="466344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876304"/>
            <a:ext cx="946404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4034791"/>
            <a:ext cx="4642008" cy="197738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6012180"/>
            <a:ext cx="4642008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4034791"/>
            <a:ext cx="4664869" cy="197738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6012180"/>
            <a:ext cx="4664869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0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2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3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097280"/>
            <a:ext cx="3539014" cy="384048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2369824"/>
            <a:ext cx="5554980" cy="1169670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937760"/>
            <a:ext cx="3539014" cy="914781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5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097280"/>
            <a:ext cx="3539014" cy="384048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2369824"/>
            <a:ext cx="5554980" cy="1169670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937760"/>
            <a:ext cx="3539014" cy="914781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5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876304"/>
            <a:ext cx="946404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4381500"/>
            <a:ext cx="946404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5255244"/>
            <a:ext cx="246888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23EB03-8D51-F84B-8A89-B0A0A1638103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5255244"/>
            <a:ext cx="370332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5255244"/>
            <a:ext cx="246888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6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C6186E0-91CE-1CE7-2EA6-7C57B6C85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16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42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D06FD15-EA18-ACD9-3F56-FE4A046E9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16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55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A3BCE37-BDA5-A32E-30FC-F36EFAC26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16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32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A38FEA4-AD74-81DB-7E41-663ED1CFE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16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91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F85DAB7-A686-CAB8-A2C0-D83031627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16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7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C320215-4143-C78B-3976-64A92BF91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16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1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9BEA6D5-6496-74F4-E103-B0318636C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16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14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paper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7D647EDB-0193-D209-FC50-2D3DBC019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16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5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paper with lines and numbers&#10;&#10;Description automatically generated">
            <a:extLst>
              <a:ext uri="{FF2B5EF4-FFF2-40B4-BE49-F238E27FC236}">
                <a16:creationId xmlns:a16="http://schemas.microsoft.com/office/drawing/2014/main" id="{DF99AE17-5E6D-E973-1BB5-81137A269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16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7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FF67C0DC-C7C8-DE46-6B8F-BF14DC6AF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16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A5FF0268-E20C-FB18-C62B-AFF340868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16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35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45AE73F6-78DF-4D09-0F7D-ACEFEB09D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16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12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9DFDDCDA-5621-A75B-B515-F96D6E7E2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16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08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0</Words>
  <Application>Microsoft Macintosh PowerPoint</Application>
  <PresentationFormat>Custom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7</cp:revision>
  <dcterms:created xsi:type="dcterms:W3CDTF">2025-05-06T04:22:34Z</dcterms:created>
  <dcterms:modified xsi:type="dcterms:W3CDTF">2025-05-09T01:33:31Z</dcterms:modified>
</cp:coreProperties>
</file>