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972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0"/>
    <p:restoredTop sz="94670"/>
  </p:normalViewPr>
  <p:slideViewPr>
    <p:cSldViewPr snapToGrid="0" showGuides="1">
      <p:cViewPr varScale="1">
        <p:scale>
          <a:sx n="45" d="100"/>
          <a:sy n="45" d="100"/>
        </p:scale>
        <p:origin x="1032" y="216"/>
      </p:cViewPr>
      <p:guideLst>
        <p:guide orient="horz" pos="518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693671"/>
            <a:ext cx="9326880" cy="573024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644891"/>
            <a:ext cx="8229600" cy="39738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7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76300"/>
            <a:ext cx="236601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76300"/>
            <a:ext cx="696087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103375"/>
            <a:ext cx="9464040" cy="684656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014715"/>
            <a:ext cx="9464040" cy="36004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6304"/>
            <a:ext cx="94640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034791"/>
            <a:ext cx="4642008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012180"/>
            <a:ext cx="46420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034791"/>
            <a:ext cx="4664869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012180"/>
            <a:ext cx="466486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9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369824"/>
            <a:ext cx="5554980" cy="116967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369824"/>
            <a:ext cx="5554980" cy="116967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76304"/>
            <a:ext cx="94640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381500"/>
            <a:ext cx="94640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EADE210D-F56A-BC35-E1C3-E98EB221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B783ED94-6A0B-4903-49D0-2AA5264E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4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FA55677B-371B-36BF-D8CC-02826EF7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0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50C21A-D8BA-47C7-6865-6A39F815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4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00C0F6D7-0224-5257-C903-B031475F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6D090B1D-D78C-BD01-B3C6-3D1DBDD1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BCFD8CF-AB1B-4DE9-2C5D-FCEFD379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A3B76D-B1A0-0B9F-997A-624ADCEAB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D3D3770E-3009-7A16-6472-BC0F13E7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9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A0D6514-D72E-9C89-3703-4E162C8F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0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85B83E1D-23D5-0CC8-7E14-4BF010C4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2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A86801B-A707-3CB9-CD44-6EB8CF9C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6183845B-484F-519C-4B3C-6F665E58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2025-05-06T04:22:34Z</dcterms:created>
  <dcterms:modified xsi:type="dcterms:W3CDTF">2025-05-09T01:36:39Z</dcterms:modified>
</cp:coreProperties>
</file>