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48"/>
    <p:restoredTop sz="94670"/>
  </p:normalViewPr>
  <p:slideViewPr>
    <p:cSldViewPr snapToGrid="0" showGuides="1">
      <p:cViewPr varScale="1">
        <p:scale>
          <a:sx n="45" d="100"/>
          <a:sy n="45" d="100"/>
        </p:scale>
        <p:origin x="472" y="216"/>
      </p:cViewPr>
      <p:guideLst>
        <p:guide orient="horz" pos="518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31F9369-823A-1A06-F3E0-D60CFE90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0B41092-95C6-E19B-9206-8C9836AB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orange lines&#10;&#10;Description automatically generated with medium confidence">
            <a:extLst>
              <a:ext uri="{FF2B5EF4-FFF2-40B4-BE49-F238E27FC236}">
                <a16:creationId xmlns:a16="http://schemas.microsoft.com/office/drawing/2014/main" id="{DF6084D3-CABA-D254-7B54-097E932C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9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9ED6A19-D63E-BA36-D849-D7A10337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2016276-FDF3-BD38-C375-0B6696FD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E2B62DCE-1CEB-0E16-5740-58D4DBDB5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CBFF4DE-5670-B1CF-F395-2E6A1AA1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6732449-7200-AB90-9A51-886B2BE3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67F3DFF4-963F-3145-5406-93723426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01A9B57-AFC7-569E-04DC-7EE3A155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24CBA53-85D6-3A0B-A035-326DB1FF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18D9FBC-C4D9-F3F9-141F-68D1F710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10669FE-9FE9-C017-34BF-E216EECD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2025-05-06T04:22:34Z</dcterms:created>
  <dcterms:modified xsi:type="dcterms:W3CDTF">2025-05-09T01:39:24Z</dcterms:modified>
</cp:coreProperties>
</file>