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972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84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5"/>
    <p:restoredTop sz="94670"/>
  </p:normalViewPr>
  <p:slideViewPr>
    <p:cSldViewPr snapToGrid="0" showGuides="1">
      <p:cViewPr varScale="1">
        <p:scale>
          <a:sx n="45" d="100"/>
          <a:sy n="45" d="100"/>
        </p:scale>
        <p:origin x="1296" y="216"/>
      </p:cViewPr>
      <p:guideLst>
        <p:guide orient="horz" pos="5184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693671"/>
            <a:ext cx="9326880" cy="573024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8644891"/>
            <a:ext cx="8229600" cy="397382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876300"/>
            <a:ext cx="236601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876300"/>
            <a:ext cx="696087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103375"/>
            <a:ext cx="9464040" cy="684656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1014715"/>
            <a:ext cx="9464040" cy="360044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7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381500"/>
            <a:ext cx="46634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6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876304"/>
            <a:ext cx="946404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034791"/>
            <a:ext cx="4642008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012180"/>
            <a:ext cx="464200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034791"/>
            <a:ext cx="4664869" cy="197738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012180"/>
            <a:ext cx="4664869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6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1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369824"/>
            <a:ext cx="5554980" cy="116967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097280"/>
            <a:ext cx="3539014" cy="384048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369824"/>
            <a:ext cx="5554980" cy="116967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4937760"/>
            <a:ext cx="3539014" cy="914781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2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876304"/>
            <a:ext cx="946404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381500"/>
            <a:ext cx="946404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5255244"/>
            <a:ext cx="370332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5255244"/>
            <a:ext cx="24688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428EC9F-D9FC-087C-C198-6F591F2AA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4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A70287F7-DCB5-A9DB-6975-749D575DE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6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orange lines&#10;&#10;Description automatically generated">
            <a:extLst>
              <a:ext uri="{FF2B5EF4-FFF2-40B4-BE49-F238E27FC236}">
                <a16:creationId xmlns:a16="http://schemas.microsoft.com/office/drawing/2014/main" id="{4E718D35-5D47-F1CA-A50C-87FE1078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14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A62DBA4-4DF4-4D12-8F7F-9C1ADFF4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97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73822FC-7F50-5AC1-1D65-487045F8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476C68E4-C772-7B90-DCEE-1A966DAA8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36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B3E6A83-6270-283E-0197-859DBE5A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9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5DF31C6-4CF4-7E5A-7D31-CA0DF5E7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9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48013C1F-0D26-E5B6-679D-A609DA13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218C7E8-D845-41D1-0A45-B65D5F20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823E4EE-7787-45F8-4A52-ACE934C35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08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F8D97E3F-9BA7-01B9-5C19-19C830B04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9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0D2B4272-9D30-D782-CC75-568B58C80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72800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0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Custom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</cp:revision>
  <dcterms:created xsi:type="dcterms:W3CDTF">2025-05-06T04:22:34Z</dcterms:created>
  <dcterms:modified xsi:type="dcterms:W3CDTF">2025-05-09T01:42:09Z</dcterms:modified>
</cp:coreProperties>
</file>