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0" r:id="rId2"/>
    <p:sldId id="264" r:id="rId3"/>
    <p:sldId id="263" r:id="rId4"/>
    <p:sldId id="265" r:id="rId5"/>
  </p:sldIdLst>
  <p:sldSz cx="40233600" cy="40233600"/>
  <p:notesSz cx="6858000" cy="9144000"/>
  <p:defaultTextStyle>
    <a:defPPr>
      <a:defRPr lang="en-US"/>
    </a:defPPr>
    <a:lvl1pPr marL="0" algn="l" defTabSz="838139" rtl="0" eaLnBrk="1" latinLnBrk="0" hangingPunct="1">
      <a:defRPr sz="1650" kern="1200">
        <a:solidFill>
          <a:schemeClr val="tx1"/>
        </a:solidFill>
        <a:latin typeface="+mn-lt"/>
        <a:ea typeface="+mn-ea"/>
        <a:cs typeface="+mn-cs"/>
      </a:defRPr>
    </a:lvl1pPr>
    <a:lvl2pPr marL="419070" algn="l" defTabSz="838139" rtl="0" eaLnBrk="1" latinLnBrk="0" hangingPunct="1">
      <a:defRPr sz="1650" kern="1200">
        <a:solidFill>
          <a:schemeClr val="tx1"/>
        </a:solidFill>
        <a:latin typeface="+mn-lt"/>
        <a:ea typeface="+mn-ea"/>
        <a:cs typeface="+mn-cs"/>
      </a:defRPr>
    </a:lvl2pPr>
    <a:lvl3pPr marL="838139" algn="l" defTabSz="838139" rtl="0" eaLnBrk="1" latinLnBrk="0" hangingPunct="1">
      <a:defRPr sz="1650" kern="1200">
        <a:solidFill>
          <a:schemeClr val="tx1"/>
        </a:solidFill>
        <a:latin typeface="+mn-lt"/>
        <a:ea typeface="+mn-ea"/>
        <a:cs typeface="+mn-cs"/>
      </a:defRPr>
    </a:lvl3pPr>
    <a:lvl4pPr marL="1257209" algn="l" defTabSz="838139" rtl="0" eaLnBrk="1" latinLnBrk="0" hangingPunct="1">
      <a:defRPr sz="1650" kern="1200">
        <a:solidFill>
          <a:schemeClr val="tx1"/>
        </a:solidFill>
        <a:latin typeface="+mn-lt"/>
        <a:ea typeface="+mn-ea"/>
        <a:cs typeface="+mn-cs"/>
      </a:defRPr>
    </a:lvl4pPr>
    <a:lvl5pPr marL="1676278" algn="l" defTabSz="838139" rtl="0" eaLnBrk="1" latinLnBrk="0" hangingPunct="1">
      <a:defRPr sz="1650" kern="1200">
        <a:solidFill>
          <a:schemeClr val="tx1"/>
        </a:solidFill>
        <a:latin typeface="+mn-lt"/>
        <a:ea typeface="+mn-ea"/>
        <a:cs typeface="+mn-cs"/>
      </a:defRPr>
    </a:lvl5pPr>
    <a:lvl6pPr marL="2095348" algn="l" defTabSz="838139" rtl="0" eaLnBrk="1" latinLnBrk="0" hangingPunct="1">
      <a:defRPr sz="1650" kern="1200">
        <a:solidFill>
          <a:schemeClr val="tx1"/>
        </a:solidFill>
        <a:latin typeface="+mn-lt"/>
        <a:ea typeface="+mn-ea"/>
        <a:cs typeface="+mn-cs"/>
      </a:defRPr>
    </a:lvl6pPr>
    <a:lvl7pPr marL="2514417" algn="l" defTabSz="838139" rtl="0" eaLnBrk="1" latinLnBrk="0" hangingPunct="1">
      <a:defRPr sz="1650" kern="1200">
        <a:solidFill>
          <a:schemeClr val="tx1"/>
        </a:solidFill>
        <a:latin typeface="+mn-lt"/>
        <a:ea typeface="+mn-ea"/>
        <a:cs typeface="+mn-cs"/>
      </a:defRPr>
    </a:lvl7pPr>
    <a:lvl8pPr marL="2933487" algn="l" defTabSz="838139" rtl="0" eaLnBrk="1" latinLnBrk="0" hangingPunct="1">
      <a:defRPr sz="1650" kern="1200">
        <a:solidFill>
          <a:schemeClr val="tx1"/>
        </a:solidFill>
        <a:latin typeface="+mn-lt"/>
        <a:ea typeface="+mn-ea"/>
        <a:cs typeface="+mn-cs"/>
      </a:defRPr>
    </a:lvl8pPr>
    <a:lvl9pPr marL="3352556" algn="l" defTabSz="838139" rtl="0" eaLnBrk="1" latinLnBrk="0" hangingPunct="1">
      <a:defRPr sz="16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86" userDrawn="1">
          <p15:clr>
            <a:srgbClr val="A4A3A4"/>
          </p15:clr>
        </p15:guide>
        <p15:guide id="2" pos="8712" userDrawn="1">
          <p15:clr>
            <a:srgbClr val="A4A3A4"/>
          </p15:clr>
        </p15:guide>
        <p15:guide id="3" orient="horz" pos="4248" userDrawn="1">
          <p15:clr>
            <a:srgbClr val="A4A3A4"/>
          </p15:clr>
        </p15:guide>
        <p15:guide id="4" pos="8316" userDrawn="1">
          <p15:clr>
            <a:srgbClr val="A4A3A4"/>
          </p15:clr>
        </p15:guide>
        <p15:guide id="5" pos="396" userDrawn="1">
          <p15:clr>
            <a:srgbClr val="A4A3A4"/>
          </p15:clr>
        </p15:guide>
        <p15:guide id="6" pos="16632" userDrawn="1">
          <p15:clr>
            <a:srgbClr val="A4A3A4"/>
          </p15:clr>
        </p15:guide>
        <p15:guide id="7" pos="17028" userDrawn="1">
          <p15:clr>
            <a:srgbClr val="A4A3A4"/>
          </p15:clr>
        </p15:guide>
        <p15:guide id="8" pos="24948" userDrawn="1">
          <p15:clr>
            <a:srgbClr val="A4A3A4"/>
          </p15:clr>
        </p15:guide>
        <p15:guide id="9" orient="horz" pos="924" userDrawn="1">
          <p15:clr>
            <a:srgbClr val="A4A3A4"/>
          </p15:clr>
        </p15:guide>
        <p15:guide id="10" orient="horz" pos="396" userDrawn="1">
          <p15:clr>
            <a:srgbClr val="A4A3A4"/>
          </p15:clr>
        </p15:guide>
        <p15:guide id="11" orient="horz" pos="3058" userDrawn="1">
          <p15:clr>
            <a:srgbClr val="A4A3A4"/>
          </p15:clr>
        </p15:guide>
        <p15:guide id="12" orient="horz" pos="22440" userDrawn="1">
          <p15:clr>
            <a:srgbClr val="A4A3A4"/>
          </p15:clr>
        </p15:guide>
        <p15:guide id="13" orient="horz" pos="11352" userDrawn="1">
          <p15:clr>
            <a:srgbClr val="A4A3A4"/>
          </p15:clr>
        </p15:guide>
        <p15:guide id="14" orient="horz" pos="9768" userDrawn="1">
          <p15:clr>
            <a:srgbClr val="A4A3A4"/>
          </p15:clr>
        </p15:guide>
        <p15:guide id="15" orient="horz" pos="12012" userDrawn="1">
          <p15:clr>
            <a:srgbClr val="A4A3A4"/>
          </p15:clr>
        </p15:guide>
        <p15:guide id="16" orient="horz" pos="11088" userDrawn="1">
          <p15:clr>
            <a:srgbClr val="A4A3A4"/>
          </p15:clr>
        </p15:guide>
        <p15:guide id="17" orient="horz" pos="8844" userDrawn="1">
          <p15:clr>
            <a:srgbClr val="A4A3A4"/>
          </p15:clr>
        </p15:guide>
        <p15:guide id="18" orient="horz" pos="7964" userDrawn="1">
          <p15:clr>
            <a:srgbClr val="A4A3A4"/>
          </p15:clr>
        </p15:guide>
        <p15:guide id="19" orient="horz" pos="11880" userDrawn="1">
          <p15:clr>
            <a:srgbClr val="A4A3A4"/>
          </p15:clr>
        </p15:guide>
        <p15:guide id="20" orient="horz" pos="9636" userDrawn="1">
          <p15:clr>
            <a:srgbClr val="A4A3A4"/>
          </p15:clr>
        </p15:guide>
        <p15:guide id="21" orient="horz" pos="8668" userDrawn="1">
          <p15:clr>
            <a:srgbClr val="A4A3A4"/>
          </p15:clr>
        </p15:guide>
        <p15:guide id="22" orient="horz" pos="7546" userDrawn="1">
          <p15:clr>
            <a:srgbClr val="A4A3A4"/>
          </p15:clr>
        </p15:guide>
        <p15:guide id="23" orient="horz" pos="7436" userDrawn="1">
          <p15:clr>
            <a:srgbClr val="A4A3A4"/>
          </p15:clr>
        </p15:guide>
        <p15:guide id="24" orient="horz" pos="4488" userDrawn="1">
          <p15:clr>
            <a:srgbClr val="A4A3A4"/>
          </p15:clr>
        </p15:guide>
        <p15:guide id="25" orient="horz" pos="6600" userDrawn="1">
          <p15:clr>
            <a:srgbClr val="A4A3A4"/>
          </p15:clr>
        </p15:guide>
        <p15:guide id="26" pos="11352" userDrawn="1">
          <p15:clr>
            <a:srgbClr val="A4A3A4"/>
          </p15:clr>
        </p15:guide>
        <p15:guide id="27" pos="12672" userDrawn="1">
          <p15:clr>
            <a:srgbClr val="A4A3A4"/>
          </p15:clr>
        </p15:guide>
        <p15:guide id="28" pos="11616" userDrawn="1">
          <p15:clr>
            <a:srgbClr val="A4A3A4"/>
          </p15:clr>
        </p15:guide>
        <p15:guide id="29" pos="12936" userDrawn="1">
          <p15:clr>
            <a:srgbClr val="A4A3A4"/>
          </p15:clr>
        </p15:guide>
        <p15:guide id="30" orient="horz" pos="14124" userDrawn="1">
          <p15:clr>
            <a:srgbClr val="A4A3A4"/>
          </p15:clr>
        </p15:guide>
        <p15:guide id="31" orient="horz" pos="15444" userDrawn="1">
          <p15:clr>
            <a:srgbClr val="A4A3A4"/>
          </p15:clr>
        </p15:guide>
        <p15:guide id="32" orient="horz" pos="24970" userDrawn="1">
          <p15:clr>
            <a:srgbClr val="A4A3A4"/>
          </p15:clr>
        </p15:guide>
        <p15:guide id="33" orient="horz" pos="4752" userDrawn="1">
          <p15:clr>
            <a:srgbClr val="A4A3A4"/>
          </p15:clr>
        </p15:guide>
        <p15:guide id="34" pos="20460" userDrawn="1">
          <p15:clr>
            <a:srgbClr val="A4A3A4"/>
          </p15:clr>
        </p15:guide>
        <p15:guide id="35" pos="17556" userDrawn="1">
          <p15:clr>
            <a:srgbClr val="A4A3A4"/>
          </p15:clr>
        </p15:guide>
        <p15:guide id="36" orient="horz" pos="11748" userDrawn="1">
          <p15:clr>
            <a:srgbClr val="A4A3A4"/>
          </p15:clr>
        </p15:guide>
        <p15:guide id="37" orient="horz" pos="23232" userDrawn="1">
          <p15:clr>
            <a:srgbClr val="A4A3A4"/>
          </p15:clr>
        </p15:guide>
        <p15:guide id="38" orient="horz" pos="223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FC0"/>
    <a:srgbClr val="FFC57F"/>
    <a:srgbClr val="8EC7FF"/>
    <a:srgbClr val="98E598"/>
    <a:srgbClr val="AB0520"/>
    <a:srgbClr val="0C2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2" autoAdjust="0"/>
    <p:restoredTop sz="94660"/>
  </p:normalViewPr>
  <p:slideViewPr>
    <p:cSldViewPr snapToGrid="0">
      <p:cViewPr>
        <p:scale>
          <a:sx n="100" d="100"/>
          <a:sy n="100" d="100"/>
        </p:scale>
        <p:origin x="-9456" y="-2680"/>
      </p:cViewPr>
      <p:guideLst>
        <p:guide orient="horz" pos="3586"/>
        <p:guide pos="8712"/>
        <p:guide orient="horz" pos="4248"/>
        <p:guide pos="8316"/>
        <p:guide pos="396"/>
        <p:guide pos="16632"/>
        <p:guide pos="17028"/>
        <p:guide pos="24948"/>
        <p:guide orient="horz" pos="924"/>
        <p:guide orient="horz" pos="396"/>
        <p:guide orient="horz" pos="3058"/>
        <p:guide orient="horz" pos="22440"/>
        <p:guide orient="horz" pos="11352"/>
        <p:guide orient="horz" pos="9768"/>
        <p:guide orient="horz" pos="12012"/>
        <p:guide orient="horz" pos="11088"/>
        <p:guide orient="horz" pos="8844"/>
        <p:guide orient="horz" pos="7964"/>
        <p:guide orient="horz" pos="11880"/>
        <p:guide orient="horz" pos="9636"/>
        <p:guide orient="horz" pos="8668"/>
        <p:guide orient="horz" pos="7546"/>
        <p:guide orient="horz" pos="7436"/>
        <p:guide orient="horz" pos="4488"/>
        <p:guide orient="horz" pos="6600"/>
        <p:guide pos="11352"/>
        <p:guide pos="12672"/>
        <p:guide pos="11616"/>
        <p:guide pos="12936"/>
        <p:guide orient="horz" pos="14124"/>
        <p:guide orient="horz" pos="15444"/>
        <p:guide orient="horz" pos="24970"/>
        <p:guide orient="horz" pos="4752"/>
        <p:guide pos="20460"/>
        <p:guide pos="17556"/>
        <p:guide orient="horz" pos="11748"/>
        <p:guide orient="horz" pos="23232"/>
        <p:guide orient="horz" pos="2233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901038" y="6598311"/>
            <a:ext cx="36421467" cy="18614745"/>
          </a:xfrm>
        </p:spPr>
        <p:txBody>
          <a:bodyPr anchor="b">
            <a:normAutofit/>
          </a:bodyPr>
          <a:lstStyle>
            <a:lvl1pPr algn="l">
              <a:defRPr sz="7334"/>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1901038" y="27734362"/>
            <a:ext cx="36421467" cy="8690457"/>
          </a:xfrm>
        </p:spPr>
        <p:txBody>
          <a:bodyPr>
            <a:normAutofit/>
          </a:bodyPr>
          <a:lstStyle>
            <a:lvl1pPr marL="0" indent="0" algn="l">
              <a:buNone/>
              <a:defRPr sz="2567"/>
            </a:lvl1pPr>
            <a:lvl2pPr marL="419115" indent="0" algn="ctr">
              <a:buNone/>
              <a:defRPr sz="1833"/>
            </a:lvl2pPr>
            <a:lvl3pPr marL="838230" indent="0" algn="ctr">
              <a:buNone/>
              <a:defRPr sz="1650"/>
            </a:lvl3pPr>
            <a:lvl4pPr marL="1257346" indent="0" algn="ctr">
              <a:buNone/>
              <a:defRPr sz="1467"/>
            </a:lvl4pPr>
            <a:lvl5pPr marL="1676461" indent="0" algn="ctr">
              <a:buNone/>
              <a:defRPr sz="1467"/>
            </a:lvl5pPr>
            <a:lvl6pPr marL="2095576" indent="0" algn="ctr">
              <a:buNone/>
              <a:defRPr sz="1467"/>
            </a:lvl6pPr>
            <a:lvl7pPr marL="2514691" indent="0" algn="ctr">
              <a:buNone/>
              <a:defRPr sz="1467"/>
            </a:lvl7pPr>
            <a:lvl8pPr marL="2933807" indent="0" algn="ctr">
              <a:buNone/>
              <a:defRPr sz="1467"/>
            </a:lvl8pPr>
            <a:lvl9pPr marL="3352922" indent="0" algn="ctr">
              <a:buNone/>
              <a:defRPr sz="1467"/>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1901037" y="37290589"/>
            <a:ext cx="9052560" cy="2142067"/>
          </a:xfrm>
        </p:spPr>
        <p:txBody>
          <a:bodyPr/>
          <a:lstStyle/>
          <a:p>
            <a:fld id="{965A7A7B-B71A-428D-833F-0F3507A6DB13}" type="datetimeFigureOut">
              <a:rPr lang="en-US" dirty="0"/>
              <a:t>7/22/24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29269944" y="37290589"/>
            <a:ext cx="9052560" cy="2142067"/>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2642139" y="2938087"/>
            <a:ext cx="858317" cy="2323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1909552" y="26407047"/>
            <a:ext cx="36414497" cy="107289"/>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0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7/22/24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85853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28792170" y="2142067"/>
            <a:ext cx="8675370" cy="3409611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2766060" y="2142067"/>
            <a:ext cx="25523190" cy="3409611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7/22/24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38239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011101" y="1610430"/>
            <a:ext cx="36211403" cy="67056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011102" y="9387069"/>
            <a:ext cx="18035852" cy="13184188"/>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0186654" y="9387069"/>
            <a:ext cx="18035852" cy="13184188"/>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011102" y="22757519"/>
            <a:ext cx="18035852" cy="13184187"/>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0186654" y="22757519"/>
            <a:ext cx="18035852" cy="13184187"/>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35186059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1842092" y="0"/>
            <a:ext cx="36852575" cy="11843662"/>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1870863" y="0"/>
            <a:ext cx="36813744" cy="11801856"/>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1646152" y="4619133"/>
            <a:ext cx="422453" cy="41306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3681375" y="3218688"/>
            <a:ext cx="33554823" cy="6920179"/>
          </a:xfrm>
        </p:spPr>
        <p:txBody>
          <a:bodyPr>
            <a:normAutofit/>
          </a:bodyPr>
          <a:lstStyle>
            <a:lvl1pPr>
              <a:defRPr sz="3667"/>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3681375" y="14537741"/>
            <a:ext cx="33554823" cy="216724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3681375" y="37290589"/>
            <a:ext cx="9052560" cy="2142067"/>
          </a:xfrm>
        </p:spPr>
        <p:txBody>
          <a:bodyPr/>
          <a:lstStyle/>
          <a:p>
            <a:fld id="{5CF65307-640F-4AE7-B0BE-50C709AD86C5}" type="datetimeFigureOut">
              <a:rPr lang="en-US" dirty="0"/>
              <a:t>7/22/24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28183637" y="37290589"/>
            <a:ext cx="9052560" cy="2142067"/>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6658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1842093" y="29224336"/>
            <a:ext cx="36745355" cy="482803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1646153" y="30029008"/>
            <a:ext cx="482803" cy="32186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840688" y="3755136"/>
            <a:ext cx="35938663" cy="24140160"/>
          </a:xfrm>
        </p:spPr>
        <p:txBody>
          <a:bodyPr anchor="b">
            <a:normAutofit/>
          </a:bodyPr>
          <a:lstStyle>
            <a:lvl1pPr>
              <a:defRPr sz="605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2776119" y="29933799"/>
            <a:ext cx="35003232" cy="3433267"/>
          </a:xfrm>
        </p:spPr>
        <p:txBody>
          <a:bodyPr anchor="ctr">
            <a:normAutofit/>
          </a:bodyPr>
          <a:lstStyle>
            <a:lvl1pPr marL="0" indent="0">
              <a:buNone/>
              <a:defRPr sz="1833">
                <a:solidFill>
                  <a:schemeClr val="tx1"/>
                </a:solidFill>
              </a:defRPr>
            </a:lvl1pPr>
            <a:lvl2pPr marL="419115" indent="0">
              <a:buNone/>
              <a:defRPr sz="1833">
                <a:solidFill>
                  <a:schemeClr val="tx1">
                    <a:tint val="75000"/>
                  </a:schemeClr>
                </a:solidFill>
              </a:defRPr>
            </a:lvl2pPr>
            <a:lvl3pPr marL="838230" indent="0">
              <a:buNone/>
              <a:defRPr sz="1650">
                <a:solidFill>
                  <a:schemeClr val="tx1">
                    <a:tint val="75000"/>
                  </a:schemeClr>
                </a:solidFill>
              </a:defRPr>
            </a:lvl3pPr>
            <a:lvl4pPr marL="1257346" indent="0">
              <a:buNone/>
              <a:defRPr sz="1467">
                <a:solidFill>
                  <a:schemeClr val="tx1">
                    <a:tint val="75000"/>
                  </a:schemeClr>
                </a:solidFill>
              </a:defRPr>
            </a:lvl4pPr>
            <a:lvl5pPr marL="1676461" indent="0">
              <a:buNone/>
              <a:defRPr sz="1467">
                <a:solidFill>
                  <a:schemeClr val="tx1">
                    <a:tint val="75000"/>
                  </a:schemeClr>
                </a:solidFill>
              </a:defRPr>
            </a:lvl5pPr>
            <a:lvl6pPr marL="2095576" indent="0">
              <a:buNone/>
              <a:defRPr sz="1467">
                <a:solidFill>
                  <a:schemeClr val="tx1">
                    <a:tint val="75000"/>
                  </a:schemeClr>
                </a:solidFill>
              </a:defRPr>
            </a:lvl6pPr>
            <a:lvl7pPr marL="2514691" indent="0">
              <a:buNone/>
              <a:defRPr sz="1467">
                <a:solidFill>
                  <a:schemeClr val="tx1">
                    <a:tint val="75000"/>
                  </a:schemeClr>
                </a:solidFill>
              </a:defRPr>
            </a:lvl7pPr>
            <a:lvl8pPr marL="2933807" indent="0">
              <a:buNone/>
              <a:defRPr sz="1467">
                <a:solidFill>
                  <a:schemeClr val="tx1">
                    <a:tint val="75000"/>
                  </a:schemeClr>
                </a:solidFill>
              </a:defRPr>
            </a:lvl8pPr>
            <a:lvl9pPr marL="3352922" indent="0">
              <a:buNone/>
              <a:defRPr sz="1467">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7/22/24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9684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1842092" y="0"/>
            <a:ext cx="36852575" cy="11843662"/>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1870863" y="0"/>
            <a:ext cx="36813744" cy="11801856"/>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1646152" y="4619133"/>
            <a:ext cx="422453" cy="41306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3681375" y="3218688"/>
            <a:ext cx="33554823" cy="6920179"/>
          </a:xfrm>
        </p:spPr>
        <p:txBody>
          <a:bodyPr>
            <a:normAutofit/>
          </a:bodyPr>
          <a:lstStyle>
            <a:lvl1pPr>
              <a:defRPr sz="3667"/>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3681375" y="14537741"/>
            <a:ext cx="16294608" cy="216724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20941589" y="14537741"/>
            <a:ext cx="16294608" cy="216724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3681375" y="37290589"/>
            <a:ext cx="9052560" cy="2142067"/>
          </a:xfrm>
        </p:spPr>
        <p:txBody>
          <a:bodyPr/>
          <a:lstStyle/>
          <a:p>
            <a:fld id="{202278E8-5F4B-47D5-A617-8CCDF75D6A33}" type="datetimeFigureOut">
              <a:rPr lang="en-US" dirty="0"/>
              <a:t>7/22/24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28183637" y="37290589"/>
            <a:ext cx="9052560" cy="2142067"/>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864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1842092" y="0"/>
            <a:ext cx="36852575" cy="11843662"/>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1870863" y="0"/>
            <a:ext cx="36813744" cy="11801856"/>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1646152" y="4619133"/>
            <a:ext cx="422453" cy="41306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3681375" y="3218688"/>
            <a:ext cx="33554823" cy="6920179"/>
          </a:xfrm>
        </p:spPr>
        <p:txBody>
          <a:bodyPr>
            <a:normAutofit/>
          </a:bodyPr>
          <a:lstStyle>
            <a:lvl1pPr>
              <a:defRPr sz="3667"/>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3681375" y="13919547"/>
            <a:ext cx="16294608" cy="4833617"/>
          </a:xfrm>
        </p:spPr>
        <p:txBody>
          <a:bodyPr anchor="b"/>
          <a:lstStyle>
            <a:lvl1pPr marL="0" indent="0">
              <a:buNone/>
              <a:defRPr sz="2200" b="1" cap="none" baseline="0"/>
            </a:lvl1pPr>
            <a:lvl2pPr marL="419115" indent="0">
              <a:buNone/>
              <a:defRPr sz="1833" b="1"/>
            </a:lvl2pPr>
            <a:lvl3pPr marL="838230" indent="0">
              <a:buNone/>
              <a:defRPr sz="1650" b="1"/>
            </a:lvl3pPr>
            <a:lvl4pPr marL="1257346" indent="0">
              <a:buNone/>
              <a:defRPr sz="1467" b="1"/>
            </a:lvl4pPr>
            <a:lvl5pPr marL="1676461" indent="0">
              <a:buNone/>
              <a:defRPr sz="1467" b="1"/>
            </a:lvl5pPr>
            <a:lvl6pPr marL="2095576" indent="0">
              <a:buNone/>
              <a:defRPr sz="1467" b="1"/>
            </a:lvl6pPr>
            <a:lvl7pPr marL="2514691" indent="0">
              <a:buNone/>
              <a:defRPr sz="1467" b="1"/>
            </a:lvl7pPr>
            <a:lvl8pPr marL="2933807" indent="0">
              <a:buNone/>
              <a:defRPr sz="1467" b="1"/>
            </a:lvl8pPr>
            <a:lvl9pPr marL="3352922" indent="0">
              <a:buNone/>
              <a:defRPr sz="1467"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3681375" y="18794970"/>
            <a:ext cx="16294608" cy="17415271"/>
          </a:xfrm>
        </p:spPr>
        <p:txBody>
          <a:bodyPr/>
          <a:lstStyle>
            <a:lvl1pPr>
              <a:defRPr sz="2200"/>
            </a:lvl1pPr>
            <a:lvl2pPr>
              <a:defRPr sz="1833"/>
            </a:lvl2pPr>
            <a:lvl3pPr>
              <a:defRPr sz="16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20941589" y="13919547"/>
            <a:ext cx="16294608" cy="4833617"/>
          </a:xfrm>
        </p:spPr>
        <p:txBody>
          <a:bodyPr anchor="b"/>
          <a:lstStyle>
            <a:lvl1pPr marL="0" indent="0">
              <a:buNone/>
              <a:defRPr sz="2200" b="1" cap="none" baseline="0"/>
            </a:lvl1pPr>
            <a:lvl2pPr marL="419115" indent="0">
              <a:buNone/>
              <a:defRPr sz="1833" b="1"/>
            </a:lvl2pPr>
            <a:lvl3pPr marL="838230" indent="0">
              <a:buNone/>
              <a:defRPr sz="1650" b="1"/>
            </a:lvl3pPr>
            <a:lvl4pPr marL="1257346" indent="0">
              <a:buNone/>
              <a:defRPr sz="1467" b="1"/>
            </a:lvl4pPr>
            <a:lvl5pPr marL="1676461" indent="0">
              <a:buNone/>
              <a:defRPr sz="1467" b="1"/>
            </a:lvl5pPr>
            <a:lvl6pPr marL="2095576" indent="0">
              <a:buNone/>
              <a:defRPr sz="1467" b="1"/>
            </a:lvl6pPr>
            <a:lvl7pPr marL="2514691" indent="0">
              <a:buNone/>
              <a:defRPr sz="1467" b="1"/>
            </a:lvl7pPr>
            <a:lvl8pPr marL="2933807" indent="0">
              <a:buNone/>
              <a:defRPr sz="1467" b="1"/>
            </a:lvl8pPr>
            <a:lvl9pPr marL="3352922" indent="0">
              <a:buNone/>
              <a:defRPr sz="1467"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20941589" y="18794967"/>
            <a:ext cx="16294608" cy="17415264"/>
          </a:xfrm>
        </p:spPr>
        <p:txBody>
          <a:bodyPr/>
          <a:lstStyle>
            <a:lvl1pPr>
              <a:defRPr sz="2200"/>
            </a:lvl1pPr>
            <a:lvl2pPr>
              <a:defRPr sz="1833"/>
            </a:lvl2pPr>
            <a:lvl3pPr>
              <a:defRPr sz="165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3681375" y="37290589"/>
            <a:ext cx="9052560" cy="2142067"/>
          </a:xfrm>
        </p:spPr>
        <p:txBody>
          <a:bodyPr/>
          <a:lstStyle/>
          <a:p>
            <a:fld id="{16AAFA52-7A21-407F-8339-40DF182D7460}" type="datetimeFigureOut">
              <a:rPr lang="en-US" dirty="0"/>
              <a:t>7/22/24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28183637" y="37290589"/>
            <a:ext cx="9052560" cy="2142067"/>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7492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2197317" y="8996680"/>
            <a:ext cx="36026308" cy="222402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2009977" y="17434548"/>
            <a:ext cx="422453" cy="5364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3560674" y="11372698"/>
            <a:ext cx="33584997" cy="17541849"/>
          </a:xfrm>
        </p:spPr>
        <p:txBody>
          <a:bodyPr>
            <a:normAutofit/>
          </a:bodyPr>
          <a:lstStyle>
            <a:lvl1pPr>
              <a:defRPr sz="495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7/22/24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1622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7/22/24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8631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1842093" y="6817260"/>
            <a:ext cx="12344442" cy="2724095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1646153" y="9494467"/>
            <a:ext cx="482803" cy="482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2866644" y="10031578"/>
            <a:ext cx="10229393" cy="10031577"/>
          </a:xfrm>
        </p:spPr>
        <p:txBody>
          <a:bodyPr tIns="45720" anchor="t">
            <a:normAutofit/>
          </a:bodyPr>
          <a:lstStyle>
            <a:lvl1pPr>
              <a:lnSpc>
                <a:spcPct val="100000"/>
              </a:lnSpc>
              <a:defRPr sz="3117"/>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16385133" y="10031578"/>
            <a:ext cx="22208947" cy="24032871"/>
          </a:xfrm>
        </p:spPr>
        <p:txBody>
          <a:bodyPr/>
          <a:lstStyle>
            <a:lvl1pPr>
              <a:defRPr sz="2567"/>
            </a:lvl1pPr>
            <a:lvl2pPr>
              <a:defRPr sz="2200"/>
            </a:lvl2pPr>
            <a:lvl3pPr>
              <a:defRPr sz="1833"/>
            </a:lvl3pPr>
            <a:lvl4pPr>
              <a:defRPr sz="1833"/>
            </a:lvl4pPr>
            <a:lvl5pPr>
              <a:defRPr sz="1833"/>
            </a:lvl5pPr>
            <a:lvl6pPr>
              <a:defRPr sz="1833"/>
            </a:lvl6pPr>
            <a:lvl7pPr>
              <a:defRPr sz="1833"/>
            </a:lvl7pPr>
            <a:lvl8pPr>
              <a:defRPr sz="1833"/>
            </a:lvl8pPr>
            <a:lvl9pPr>
              <a:defRPr sz="18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2866644" y="20116800"/>
            <a:ext cx="10229393" cy="12123725"/>
          </a:xfrm>
        </p:spPr>
        <p:txBody>
          <a:bodyPr>
            <a:normAutofit/>
          </a:bodyPr>
          <a:lstStyle>
            <a:lvl1pPr marL="0" indent="0">
              <a:buNone/>
              <a:defRPr sz="1650"/>
            </a:lvl1pPr>
            <a:lvl2pPr marL="419115" indent="0">
              <a:buNone/>
              <a:defRPr sz="1283"/>
            </a:lvl2pPr>
            <a:lvl3pPr marL="838230" indent="0">
              <a:buNone/>
              <a:defRPr sz="1100"/>
            </a:lvl3pPr>
            <a:lvl4pPr marL="1257346" indent="0">
              <a:buNone/>
              <a:defRPr sz="917"/>
            </a:lvl4pPr>
            <a:lvl5pPr marL="1676461" indent="0">
              <a:buNone/>
              <a:defRPr sz="917"/>
            </a:lvl5pPr>
            <a:lvl6pPr marL="2095576" indent="0">
              <a:buNone/>
              <a:defRPr sz="917"/>
            </a:lvl6pPr>
            <a:lvl7pPr marL="2514691" indent="0">
              <a:buNone/>
              <a:defRPr sz="917"/>
            </a:lvl7pPr>
            <a:lvl8pPr marL="2933807" indent="0">
              <a:buNone/>
              <a:defRPr sz="917"/>
            </a:lvl8pPr>
            <a:lvl9pPr marL="3352922" indent="0">
              <a:buNone/>
              <a:defRPr sz="917"/>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2866644" y="37290589"/>
            <a:ext cx="9052560" cy="2142067"/>
          </a:xfrm>
        </p:spPr>
        <p:txBody>
          <a:bodyPr/>
          <a:lstStyle/>
          <a:p>
            <a:fld id="{6E6483A1-31A8-47A2-AB0A-53A7803D5EBF}" type="datetimeFigureOut">
              <a:rPr lang="en-US" dirty="0"/>
              <a:t>7/22/24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9868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1842093" y="6817260"/>
            <a:ext cx="12344442" cy="2724095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1646153" y="9494467"/>
            <a:ext cx="482803" cy="482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2866644" y="10031578"/>
            <a:ext cx="10229393" cy="10031577"/>
          </a:xfrm>
        </p:spPr>
        <p:txBody>
          <a:bodyPr tIns="45720" anchor="t">
            <a:normAutofit/>
          </a:bodyPr>
          <a:lstStyle>
            <a:lvl1pPr>
              <a:lnSpc>
                <a:spcPct val="100000"/>
              </a:lnSpc>
              <a:defRPr sz="3117"/>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16385133" y="6812890"/>
            <a:ext cx="22208947" cy="27251559"/>
          </a:xfrm>
        </p:spPr>
        <p:txBody>
          <a:bodyPr anchor="t">
            <a:normAutofit/>
          </a:bodyPr>
          <a:lstStyle>
            <a:lvl1pPr marL="0" indent="0">
              <a:buNone/>
              <a:defRPr sz="2567"/>
            </a:lvl1pPr>
            <a:lvl2pPr marL="419115" indent="0">
              <a:buNone/>
              <a:defRPr sz="2567"/>
            </a:lvl2pPr>
            <a:lvl3pPr marL="838230" indent="0">
              <a:buNone/>
              <a:defRPr sz="2200"/>
            </a:lvl3pPr>
            <a:lvl4pPr marL="1257346" indent="0">
              <a:buNone/>
              <a:defRPr sz="1833"/>
            </a:lvl4pPr>
            <a:lvl5pPr marL="1676461" indent="0">
              <a:buNone/>
              <a:defRPr sz="1833"/>
            </a:lvl5pPr>
            <a:lvl6pPr marL="2095576" indent="0">
              <a:buNone/>
              <a:defRPr sz="1833"/>
            </a:lvl6pPr>
            <a:lvl7pPr marL="2514691" indent="0">
              <a:buNone/>
              <a:defRPr sz="1833"/>
            </a:lvl7pPr>
            <a:lvl8pPr marL="2933807" indent="0">
              <a:buNone/>
              <a:defRPr sz="1833"/>
            </a:lvl8pPr>
            <a:lvl9pPr marL="3352922" indent="0">
              <a:buNone/>
              <a:defRPr sz="1833"/>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2866644" y="20170445"/>
            <a:ext cx="10229393" cy="12070080"/>
          </a:xfrm>
        </p:spPr>
        <p:txBody>
          <a:bodyPr>
            <a:normAutofit/>
          </a:bodyPr>
          <a:lstStyle>
            <a:lvl1pPr marL="0" indent="0">
              <a:buNone/>
              <a:defRPr sz="1650"/>
            </a:lvl1pPr>
            <a:lvl2pPr marL="419115" indent="0">
              <a:buNone/>
              <a:defRPr sz="1283"/>
            </a:lvl2pPr>
            <a:lvl3pPr marL="838230" indent="0">
              <a:buNone/>
              <a:defRPr sz="1100"/>
            </a:lvl3pPr>
            <a:lvl4pPr marL="1257346" indent="0">
              <a:buNone/>
              <a:defRPr sz="917"/>
            </a:lvl4pPr>
            <a:lvl5pPr marL="1676461" indent="0">
              <a:buNone/>
              <a:defRPr sz="917"/>
            </a:lvl5pPr>
            <a:lvl6pPr marL="2095576" indent="0">
              <a:buNone/>
              <a:defRPr sz="917"/>
            </a:lvl6pPr>
            <a:lvl7pPr marL="2514691" indent="0">
              <a:buNone/>
              <a:defRPr sz="917"/>
            </a:lvl7pPr>
            <a:lvl8pPr marL="2933807" indent="0">
              <a:buNone/>
              <a:defRPr sz="917"/>
            </a:lvl8pPr>
            <a:lvl9pPr marL="3352922" indent="0">
              <a:buNone/>
              <a:defRPr sz="917"/>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2866644" y="37290589"/>
            <a:ext cx="9052560" cy="2142067"/>
          </a:xfrm>
        </p:spPr>
        <p:txBody>
          <a:bodyPr/>
          <a:lstStyle/>
          <a:p>
            <a:fld id="{6D8810B9-2C7C-4CAF-99E2-617AE20BA331}" type="datetimeFigureOut">
              <a:rPr lang="en-US" dirty="0"/>
              <a:t>7/22/24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434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2766060" y="2142070"/>
            <a:ext cx="34701480" cy="777663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2766060" y="10710334"/>
            <a:ext cx="34701480" cy="255278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2766060" y="37290589"/>
            <a:ext cx="9052560" cy="2142067"/>
          </a:xfrm>
          <a:prstGeom prst="rect">
            <a:avLst/>
          </a:prstGeom>
        </p:spPr>
        <p:txBody>
          <a:bodyPr vert="horz" lIns="91440" tIns="45720" rIns="91440" bIns="45720" rtlCol="0" anchor="ctr"/>
          <a:lstStyle>
            <a:lvl1pPr algn="l">
              <a:defRPr sz="1100">
                <a:solidFill>
                  <a:schemeClr val="tx1">
                    <a:tint val="75000"/>
                  </a:schemeClr>
                </a:solidFill>
              </a:defRPr>
            </a:lvl1pPr>
          </a:lstStyle>
          <a:p>
            <a:fld id="{37E93E0A-5177-400C-87C9-C93AF466EC49}" type="datetimeFigureOut">
              <a:rPr lang="en-US" dirty="0"/>
              <a:t>7/22/24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13327380" y="37290589"/>
            <a:ext cx="13578840" cy="2142067"/>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28414980" y="37290589"/>
            <a:ext cx="9052560" cy="2142067"/>
          </a:xfrm>
          <a:prstGeom prst="rect">
            <a:avLst/>
          </a:prstGeom>
        </p:spPr>
        <p:txBody>
          <a:bodyPr vert="horz" lIns="91440" tIns="45720" rIns="91440" bIns="45720" rtlCol="0" anchor="ctr"/>
          <a:lstStyle>
            <a:lvl1pPr algn="r">
              <a:defRPr sz="11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5683192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p:txStyles>
    <p:titleStyle>
      <a:lvl1pPr algn="l" defTabSz="838230" rtl="0" eaLnBrk="1" latinLnBrk="0" hangingPunct="1">
        <a:lnSpc>
          <a:spcPct val="90000"/>
        </a:lnSpc>
        <a:spcBef>
          <a:spcPct val="0"/>
        </a:spcBef>
        <a:buNone/>
        <a:defRPr sz="4033" kern="1200">
          <a:solidFill>
            <a:schemeClr val="tx1"/>
          </a:solidFill>
          <a:latin typeface="+mj-lt"/>
          <a:ea typeface="+mj-ea"/>
          <a:cs typeface="+mj-cs"/>
        </a:defRPr>
      </a:lvl1pPr>
    </p:titleStyle>
    <p:bodyStyle>
      <a:lvl1pPr marL="209558" indent="-209558" algn="l" defTabSz="838230" rtl="0" eaLnBrk="1" latinLnBrk="0" hangingPunct="1">
        <a:lnSpc>
          <a:spcPct val="110000"/>
        </a:lnSpc>
        <a:spcBef>
          <a:spcPts val="917"/>
        </a:spcBef>
        <a:buFont typeface="Arial" panose="020B0604020202020204" pitchFamily="34" charset="0"/>
        <a:buChar char="•"/>
        <a:defRPr sz="2567" kern="1200">
          <a:solidFill>
            <a:schemeClr val="tx1"/>
          </a:solidFill>
          <a:latin typeface="+mn-lt"/>
          <a:ea typeface="+mn-ea"/>
          <a:cs typeface="+mn-cs"/>
        </a:defRPr>
      </a:lvl1pPr>
      <a:lvl2pPr marL="628673" indent="-209558" algn="l" defTabSz="838230" rtl="0" eaLnBrk="1" latinLnBrk="0" hangingPunct="1">
        <a:lnSpc>
          <a:spcPct val="110000"/>
        </a:lnSpc>
        <a:spcBef>
          <a:spcPts val="458"/>
        </a:spcBef>
        <a:buFont typeface="Arial" panose="020B0604020202020204" pitchFamily="34" charset="0"/>
        <a:buChar char="•"/>
        <a:defRPr sz="2200" kern="1200">
          <a:solidFill>
            <a:schemeClr val="tx1"/>
          </a:solidFill>
          <a:latin typeface="+mn-lt"/>
          <a:ea typeface="+mn-ea"/>
          <a:cs typeface="+mn-cs"/>
        </a:defRPr>
      </a:lvl2pPr>
      <a:lvl3pPr marL="1047788" indent="-209558" algn="l" defTabSz="838230" rtl="0" eaLnBrk="1" latinLnBrk="0" hangingPunct="1">
        <a:lnSpc>
          <a:spcPct val="110000"/>
        </a:lnSpc>
        <a:spcBef>
          <a:spcPts val="458"/>
        </a:spcBef>
        <a:buFont typeface="Arial" panose="020B0604020202020204" pitchFamily="34" charset="0"/>
        <a:buChar char="•"/>
        <a:defRPr sz="1833" kern="1200">
          <a:solidFill>
            <a:schemeClr val="tx1"/>
          </a:solidFill>
          <a:latin typeface="+mn-lt"/>
          <a:ea typeface="+mn-ea"/>
          <a:cs typeface="+mn-cs"/>
        </a:defRPr>
      </a:lvl3pPr>
      <a:lvl4pPr marL="1466903" indent="-209558" algn="l" defTabSz="838230" rtl="0" eaLnBrk="1" latinLnBrk="0" hangingPunct="1">
        <a:lnSpc>
          <a:spcPct val="110000"/>
        </a:lnSpc>
        <a:spcBef>
          <a:spcPts val="458"/>
        </a:spcBef>
        <a:buFont typeface="Arial" panose="020B0604020202020204" pitchFamily="34" charset="0"/>
        <a:buChar char="•"/>
        <a:defRPr sz="1650" kern="1200">
          <a:solidFill>
            <a:schemeClr val="tx1"/>
          </a:solidFill>
          <a:latin typeface="+mn-lt"/>
          <a:ea typeface="+mn-ea"/>
          <a:cs typeface="+mn-cs"/>
        </a:defRPr>
      </a:lvl4pPr>
      <a:lvl5pPr marL="1886019" indent="-209558" algn="l" defTabSz="838230" rtl="0" eaLnBrk="1" latinLnBrk="0" hangingPunct="1">
        <a:lnSpc>
          <a:spcPct val="110000"/>
        </a:lnSpc>
        <a:spcBef>
          <a:spcPts val="458"/>
        </a:spcBef>
        <a:buFont typeface="Arial" panose="020B0604020202020204" pitchFamily="34" charset="0"/>
        <a:buChar char="•"/>
        <a:defRPr sz="1650" kern="1200">
          <a:solidFill>
            <a:schemeClr val="tx1"/>
          </a:solidFill>
          <a:latin typeface="+mn-lt"/>
          <a:ea typeface="+mn-ea"/>
          <a:cs typeface="+mn-cs"/>
        </a:defRPr>
      </a:lvl5pPr>
      <a:lvl6pPr marL="2305134" indent="-209558" algn="l" defTabSz="838230" rtl="0" eaLnBrk="1" latinLnBrk="0" hangingPunct="1">
        <a:lnSpc>
          <a:spcPct val="90000"/>
        </a:lnSpc>
        <a:spcBef>
          <a:spcPts val="458"/>
        </a:spcBef>
        <a:buFont typeface="Arial" panose="020B0604020202020204" pitchFamily="34" charset="0"/>
        <a:buChar char="•"/>
        <a:defRPr sz="1650" kern="1200">
          <a:solidFill>
            <a:schemeClr val="tx1"/>
          </a:solidFill>
          <a:latin typeface="+mn-lt"/>
          <a:ea typeface="+mn-ea"/>
          <a:cs typeface="+mn-cs"/>
        </a:defRPr>
      </a:lvl6pPr>
      <a:lvl7pPr marL="2724249" indent="-209558" algn="l" defTabSz="838230" rtl="0" eaLnBrk="1" latinLnBrk="0" hangingPunct="1">
        <a:lnSpc>
          <a:spcPct val="90000"/>
        </a:lnSpc>
        <a:spcBef>
          <a:spcPts val="458"/>
        </a:spcBef>
        <a:buFont typeface="Arial" panose="020B0604020202020204" pitchFamily="34" charset="0"/>
        <a:buChar char="•"/>
        <a:defRPr sz="1650" kern="1200">
          <a:solidFill>
            <a:schemeClr val="tx1"/>
          </a:solidFill>
          <a:latin typeface="+mn-lt"/>
          <a:ea typeface="+mn-ea"/>
          <a:cs typeface="+mn-cs"/>
        </a:defRPr>
      </a:lvl7pPr>
      <a:lvl8pPr marL="3143364" indent="-209558" algn="l" defTabSz="838230" rtl="0" eaLnBrk="1" latinLnBrk="0" hangingPunct="1">
        <a:lnSpc>
          <a:spcPct val="90000"/>
        </a:lnSpc>
        <a:spcBef>
          <a:spcPts val="458"/>
        </a:spcBef>
        <a:buFont typeface="Arial" panose="020B0604020202020204" pitchFamily="34" charset="0"/>
        <a:buChar char="•"/>
        <a:defRPr sz="1650" kern="1200">
          <a:solidFill>
            <a:schemeClr val="tx1"/>
          </a:solidFill>
          <a:latin typeface="+mn-lt"/>
          <a:ea typeface="+mn-ea"/>
          <a:cs typeface="+mn-cs"/>
        </a:defRPr>
      </a:lvl8pPr>
      <a:lvl9pPr marL="3562480" indent="-209558" algn="l" defTabSz="838230" rtl="0" eaLnBrk="1" latinLnBrk="0" hangingPunct="1">
        <a:lnSpc>
          <a:spcPct val="90000"/>
        </a:lnSpc>
        <a:spcBef>
          <a:spcPts val="458"/>
        </a:spcBef>
        <a:buFont typeface="Arial" panose="020B0604020202020204" pitchFamily="34" charset="0"/>
        <a:buChar char="•"/>
        <a:defRPr sz="1650" kern="1200">
          <a:solidFill>
            <a:schemeClr val="tx1"/>
          </a:solidFill>
          <a:latin typeface="+mn-lt"/>
          <a:ea typeface="+mn-ea"/>
          <a:cs typeface="+mn-cs"/>
        </a:defRPr>
      </a:lvl9pPr>
    </p:bodyStyle>
    <p:otherStyle>
      <a:defPPr>
        <a:defRPr lang="en-US"/>
      </a:defPPr>
      <a:lvl1pPr marL="0" algn="l" defTabSz="838230" rtl="0" eaLnBrk="1" latinLnBrk="0" hangingPunct="1">
        <a:defRPr sz="1650" kern="1200">
          <a:solidFill>
            <a:schemeClr val="tx1"/>
          </a:solidFill>
          <a:latin typeface="+mn-lt"/>
          <a:ea typeface="+mn-ea"/>
          <a:cs typeface="+mn-cs"/>
        </a:defRPr>
      </a:lvl1pPr>
      <a:lvl2pPr marL="419115" algn="l" defTabSz="838230" rtl="0" eaLnBrk="1" latinLnBrk="0" hangingPunct="1">
        <a:defRPr sz="1650" kern="1200">
          <a:solidFill>
            <a:schemeClr val="tx1"/>
          </a:solidFill>
          <a:latin typeface="+mn-lt"/>
          <a:ea typeface="+mn-ea"/>
          <a:cs typeface="+mn-cs"/>
        </a:defRPr>
      </a:lvl2pPr>
      <a:lvl3pPr marL="838230" algn="l" defTabSz="838230" rtl="0" eaLnBrk="1" latinLnBrk="0" hangingPunct="1">
        <a:defRPr sz="1650" kern="1200">
          <a:solidFill>
            <a:schemeClr val="tx1"/>
          </a:solidFill>
          <a:latin typeface="+mn-lt"/>
          <a:ea typeface="+mn-ea"/>
          <a:cs typeface="+mn-cs"/>
        </a:defRPr>
      </a:lvl3pPr>
      <a:lvl4pPr marL="1257346" algn="l" defTabSz="838230" rtl="0" eaLnBrk="1" latinLnBrk="0" hangingPunct="1">
        <a:defRPr sz="1650" kern="1200">
          <a:solidFill>
            <a:schemeClr val="tx1"/>
          </a:solidFill>
          <a:latin typeface="+mn-lt"/>
          <a:ea typeface="+mn-ea"/>
          <a:cs typeface="+mn-cs"/>
        </a:defRPr>
      </a:lvl4pPr>
      <a:lvl5pPr marL="1676461" algn="l" defTabSz="838230" rtl="0" eaLnBrk="1" latinLnBrk="0" hangingPunct="1">
        <a:defRPr sz="1650" kern="1200">
          <a:solidFill>
            <a:schemeClr val="tx1"/>
          </a:solidFill>
          <a:latin typeface="+mn-lt"/>
          <a:ea typeface="+mn-ea"/>
          <a:cs typeface="+mn-cs"/>
        </a:defRPr>
      </a:lvl5pPr>
      <a:lvl6pPr marL="2095576" algn="l" defTabSz="838230" rtl="0" eaLnBrk="1" latinLnBrk="0" hangingPunct="1">
        <a:defRPr sz="1650" kern="1200">
          <a:solidFill>
            <a:schemeClr val="tx1"/>
          </a:solidFill>
          <a:latin typeface="+mn-lt"/>
          <a:ea typeface="+mn-ea"/>
          <a:cs typeface="+mn-cs"/>
        </a:defRPr>
      </a:lvl6pPr>
      <a:lvl7pPr marL="2514691" algn="l" defTabSz="838230" rtl="0" eaLnBrk="1" latinLnBrk="0" hangingPunct="1">
        <a:defRPr sz="1650" kern="1200">
          <a:solidFill>
            <a:schemeClr val="tx1"/>
          </a:solidFill>
          <a:latin typeface="+mn-lt"/>
          <a:ea typeface="+mn-ea"/>
          <a:cs typeface="+mn-cs"/>
        </a:defRPr>
      </a:lvl7pPr>
      <a:lvl8pPr marL="2933807" algn="l" defTabSz="838230" rtl="0" eaLnBrk="1" latinLnBrk="0" hangingPunct="1">
        <a:defRPr sz="1650" kern="1200">
          <a:solidFill>
            <a:schemeClr val="tx1"/>
          </a:solidFill>
          <a:latin typeface="+mn-lt"/>
          <a:ea typeface="+mn-ea"/>
          <a:cs typeface="+mn-cs"/>
        </a:defRPr>
      </a:lvl8pPr>
      <a:lvl9pPr marL="3352922" algn="l" defTabSz="838230" rtl="0" eaLnBrk="1" latinLnBrk="0" hangingPunct="1">
        <a:defRPr sz="16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jp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4.jpg"/><Relationship Id="rId3" Type="http://schemas.openxmlformats.org/officeDocument/2006/relationships/hyperlink" Target="https://gutengroup.mcb.arizona.edu/" TargetMode="Externa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9.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8.png"/><Relationship Id="rId4" Type="http://schemas.openxmlformats.org/officeDocument/2006/relationships/image" Target="../media/image1.jpg"/><Relationship Id="rId9" Type="http://schemas.openxmlformats.org/officeDocument/2006/relationships/image" Target="../media/image7.pn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25127" y="628650"/>
            <a:ext cx="38976300" cy="4191000"/>
          </a:xfrm>
          <a:prstGeom prst="roundRect">
            <a:avLst>
              <a:gd name="adj" fmla="val 6990"/>
            </a:avLst>
          </a:prstGeom>
          <a:solidFill>
            <a:schemeClr val="tx2"/>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187477" y="1047750"/>
            <a:ext cx="31667948" cy="230505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7616">
              <a:spcBef>
                <a:spcPct val="20000"/>
              </a:spcBef>
              <a:defRPr/>
            </a:pPr>
            <a:r>
              <a:rPr lang="en-US" sz="6600" dirty="0">
                <a:solidFill>
                  <a:schemeClr val="bg1"/>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4637294" y="3143251"/>
            <a:ext cx="30796817" cy="1438855"/>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4950" b="0" dirty="0">
                <a:solidFill>
                  <a:schemeClr val="bg1"/>
                </a:solidFill>
                <a:latin typeface="Nunito" pitchFamily="2" charset="77"/>
                <a:ea typeface="Open Sans"/>
                <a:cs typeface="Arial"/>
              </a:rPr>
              <a:t>Olivia </a:t>
            </a:r>
            <a:r>
              <a:rPr lang="en-US" sz="4950" b="0" dirty="0" err="1">
                <a:solidFill>
                  <a:schemeClr val="bg1"/>
                </a:solidFill>
                <a:latin typeface="Nunito" pitchFamily="2" charset="77"/>
                <a:ea typeface="Open Sans"/>
                <a:cs typeface="Arial"/>
              </a:rPr>
              <a:t>Fernflores</a:t>
            </a:r>
            <a:r>
              <a:rPr lang="en-US" sz="4950" b="0" dirty="0">
                <a:solidFill>
                  <a:schemeClr val="bg1"/>
                </a:solidFill>
                <a:latin typeface="Nunito" pitchFamily="2" charset="77"/>
                <a:ea typeface="Open Sans"/>
                <a:cs typeface="Arial"/>
              </a:rPr>
              <a:t>, David Castellano, Emanuel Fonseca, Travis J. Struck, Ryan N. Gutenkunst</a:t>
            </a:r>
          </a:p>
          <a:p>
            <a:pPr>
              <a:defRPr/>
            </a:pPr>
            <a:r>
              <a:rPr lang="en-US" sz="4400" b="0" dirty="0">
                <a:solidFill>
                  <a:schemeClr val="bg1"/>
                </a:solidFill>
                <a:latin typeface="Nunito" pitchFamily="2" charset="77"/>
                <a:ea typeface="Open Sans"/>
                <a:cs typeface="Arial"/>
              </a:rPr>
              <a:t>Molecular and Cellular Biology, University of Arizona; </a:t>
            </a:r>
            <a:r>
              <a:rPr lang="en-US" sz="4400" b="0" dirty="0">
                <a:solidFill>
                  <a:schemeClr val="bg1"/>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400" b="0" dirty="0">
                <a:solidFill>
                  <a:schemeClr val="bg1"/>
                </a:solidFill>
                <a:latin typeface="Nunito" pitchFamily="2" charset="77"/>
                <a:ea typeface="Open Sans"/>
                <a:cs typeface="Arial"/>
              </a:rPr>
              <a:t>, </a:t>
            </a:r>
            <a:r>
              <a:rPr lang="en-US" sz="4400" b="0" dirty="0">
                <a:solidFill>
                  <a:schemeClr val="bg1"/>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400" b="0" dirty="0">
              <a:solidFill>
                <a:schemeClr val="bg1"/>
              </a:solidFill>
              <a:latin typeface="Nunito" pitchFamily="2" charset="77"/>
              <a:ea typeface="Open Sans"/>
              <a:cs typeface="Arial"/>
            </a:endParaRPr>
          </a:p>
        </p:txBody>
      </p:sp>
      <p:sp>
        <p:nvSpPr>
          <p:cNvPr id="2155" name="Rectangle 167"/>
          <p:cNvSpPr>
            <a:spLocks noChangeArrowheads="1"/>
          </p:cNvSpPr>
          <p:nvPr/>
        </p:nvSpPr>
        <p:spPr bwMode="auto">
          <a:xfrm>
            <a:off x="628650" y="5657850"/>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3834048" y="5657850"/>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28650" y="17392650"/>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7028427" y="5657850"/>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3845667" y="21164550"/>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28650" y="6915150"/>
            <a:ext cx="12573000" cy="1047318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28650" y="18649950"/>
            <a:ext cx="12573000" cy="460574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7028427" y="24726900"/>
            <a:ext cx="12573000" cy="911916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sp>
        <p:nvSpPr>
          <p:cNvPr id="6" name="Rectangle 2">
            <a:extLst>
              <a:ext uri="{FF2B5EF4-FFF2-40B4-BE49-F238E27FC236}">
                <a16:creationId xmlns:a16="http://schemas.microsoft.com/office/drawing/2014/main" id="{ED06D55D-646D-4679-5D1F-1F1D66F06167}"/>
              </a:ext>
            </a:extLst>
          </p:cNvPr>
          <p:cNvSpPr>
            <a:spLocks noGrp="1" noChangeArrowheads="1"/>
          </p:cNvSpPr>
          <p:nvPr/>
        </p:nvSpPr>
        <p:spPr>
          <a:xfrm>
            <a:off x="628651" y="36310824"/>
            <a:ext cx="12557784" cy="3352800"/>
          </a:xfrm>
          <a:prstGeom prst="roundRect">
            <a:avLst>
              <a:gd name="adj" fmla="val 6990"/>
            </a:avLst>
          </a:prstGeom>
          <a:solidFill>
            <a:srgbClr val="0C234B"/>
          </a:solidFill>
          <a:ln>
            <a:noFill/>
            <a:miter lim="800000"/>
          </a:ln>
        </p:spPr>
        <p:txBody>
          <a:bodyPr vert="horz" lIns="83820" tIns="41910" rIns="83820" bIns="41910" rtlCol="0" anchor="ctr">
            <a:normAutofit/>
          </a:bodyPr>
          <a:lstStyle>
            <a:defPPr>
              <a:defRPr kern="1200"/>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33" dirty="0">
              <a:noFill/>
            </a:endParaRP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4111" y="1047750"/>
            <a:ext cx="3726467" cy="33528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455" y="1047750"/>
            <a:ext cx="3574840" cy="33528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28650" y="23260050"/>
            <a:ext cx="12584695" cy="12438829"/>
            <a:chOff x="29489400" y="6858000"/>
            <a:chExt cx="13728758" cy="13569631"/>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547335"/>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lang="en-US" sz="2933" b="0" dirty="0">
                  <a:solidFill>
                    <a:srgbClr val="000000"/>
                  </a:solidFill>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6586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501571"/>
            </a:xfrm>
            <a:prstGeom prst="rect">
              <a:avLst/>
            </a:prstGeom>
            <a:no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sz="1513"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357414"/>
              <a:ext cx="13716000" cy="2070217"/>
            </a:xfrm>
            <a:prstGeom prst="rect">
              <a:avLst/>
            </a:prstGeom>
            <a:no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sz="1513"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3830300" y="6915150"/>
            <a:ext cx="12573000" cy="14039852"/>
            <a:chOff x="685800" y="21259798"/>
            <a:chExt cx="13716000" cy="15316202"/>
          </a:xfrm>
        </p:grpSpPr>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7">
              <a:extLst>
                <a:ext uri="{28A0092B-C50C-407E-A947-70E740481C1C}">
                  <a14:useLocalDpi xmlns:a14="http://schemas.microsoft.com/office/drawing/2010/main" val="0"/>
                </a:ext>
              </a:extLst>
            </a:blip>
            <a:srcRect t="3344" b="3344"/>
            <a:stretch/>
          </p:blipFill>
          <p:spPr>
            <a:xfrm>
              <a:off x="5486400" y="21277274"/>
              <a:ext cx="8915400" cy="4131391"/>
            </a:xfrm>
            <a:prstGeom prst="rect">
              <a:avLst/>
            </a:prstGeom>
            <a:ln>
              <a:solidFill>
                <a:schemeClr val="tx2"/>
              </a:solidFill>
            </a:ln>
          </p:spPr>
        </p:pic>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2933" i="1" dirty="0">
                  <a:latin typeface="Open Sans" panose="020B0606030504020204" pitchFamily="34" charset="0"/>
                  <a:ea typeface="Open Sans" panose="020B0606030504020204" pitchFamily="34" charset="0"/>
                  <a:cs typeface="Open Sans" panose="020B0606030504020204" pitchFamily="34" charset="0"/>
                </a:rPr>
                <a:t>Mus musculus </a:t>
              </a:r>
              <a:r>
                <a:rPr lang="en-US" sz="2933" i="1" dirty="0" err="1">
                  <a:latin typeface="Open Sans" panose="020B0606030504020204" pitchFamily="34" charset="0"/>
                  <a:ea typeface="Open Sans" panose="020B0606030504020204" pitchFamily="34" charset="0"/>
                  <a:cs typeface="Open Sans" panose="020B0606030504020204" pitchFamily="34" charset="0"/>
                </a:rPr>
                <a:t>domesticus</a:t>
              </a:r>
              <a:r>
                <a:rPr lang="en-US" sz="2933" dirty="0">
                  <a:latin typeface="Open Sans" panose="020B0606030504020204" pitchFamily="34" charset="0"/>
                  <a:ea typeface="Open Sans" panose="020B0606030504020204" pitchFamily="34" charset="0"/>
                  <a:cs typeface="Open Sans" panose="020B0606030504020204" pitchFamily="34" charset="0"/>
                </a:rPr>
                <a:t>:</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France</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Germany</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Heligoland</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2933" i="1" dirty="0">
                  <a:latin typeface="Open Sans" panose="020B0606030504020204" pitchFamily="34" charset="0"/>
                  <a:ea typeface="Open Sans" panose="020B0606030504020204" pitchFamily="34" charset="0"/>
                  <a:cs typeface="Open Sans" panose="020B0606030504020204" pitchFamily="34" charset="0"/>
                </a:rPr>
                <a:t>Mus </a:t>
              </a:r>
              <a:r>
                <a:rPr lang="en-US" sz="2933" i="1" dirty="0" err="1">
                  <a:latin typeface="Open Sans" panose="020B0606030504020204" pitchFamily="34" charset="0"/>
                  <a:ea typeface="Open Sans" panose="020B0606030504020204" pitchFamily="34" charset="0"/>
                  <a:cs typeface="Open Sans" panose="020B0606030504020204" pitchFamily="34" charset="0"/>
                </a:rPr>
                <a:t>Spretus</a:t>
              </a:r>
              <a:r>
                <a:rPr lang="en-US" sz="2933"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2933" i="1" dirty="0" err="1">
                  <a:latin typeface="Open Sans" panose="020B0606030504020204" pitchFamily="34" charset="0"/>
                  <a:ea typeface="Open Sans" panose="020B0606030504020204" pitchFamily="34" charset="0"/>
                  <a:cs typeface="Open Sans" panose="020B0606030504020204" pitchFamily="34" charset="0"/>
                </a:rPr>
                <a:t>Annovar</a:t>
              </a:r>
              <a:r>
                <a:rPr lang="en-US" sz="2933"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 </a:t>
              </a:r>
              <a:r>
                <a:rPr lang="en-US" sz="2933"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-cli </a:t>
              </a:r>
              <a:r>
                <a:rPr lang="en-US" sz="2933"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grpSp>
      <p:sp>
        <p:nvSpPr>
          <p:cNvPr id="240" name="Alternate Process 239">
            <a:extLst>
              <a:ext uri="{FF2B5EF4-FFF2-40B4-BE49-F238E27FC236}">
                <a16:creationId xmlns:a16="http://schemas.microsoft.com/office/drawing/2014/main" id="{7BCAB2D4-1FDB-9937-CC3A-6B11B06A5EFF}"/>
              </a:ext>
            </a:extLst>
          </p:cNvPr>
          <p:cNvSpPr/>
          <p:nvPr/>
        </p:nvSpPr>
        <p:spPr>
          <a:xfrm>
            <a:off x="20535900" y="15506700"/>
            <a:ext cx="5867400" cy="188595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0326350" y="19173825"/>
            <a:ext cx="1257300" cy="16764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49" name="Rectangle 248">
            <a:extLst>
              <a:ext uri="{FF2B5EF4-FFF2-40B4-BE49-F238E27FC236}">
                <a16:creationId xmlns:a16="http://schemas.microsoft.com/office/drawing/2014/main" id="{B194A679-CA07-DC50-33D5-97FF20D90F88}"/>
              </a:ext>
            </a:extLst>
          </p:cNvPr>
          <p:cNvSpPr/>
          <p:nvPr/>
        </p:nvSpPr>
        <p:spPr>
          <a:xfrm>
            <a:off x="21793200" y="22630158"/>
            <a:ext cx="4610100" cy="9773485"/>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2933"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30300" y="27035827"/>
            <a:ext cx="7446618" cy="4191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30299" y="31432500"/>
            <a:ext cx="7446618" cy="4191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830300" y="22631834"/>
            <a:ext cx="7446619" cy="4191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extLst>
              <p:ext uri="{D42A27DB-BD31-4B8C-83A1-F6EECF244321}">
                <p14:modId xmlns:p14="http://schemas.microsoft.com/office/powerpoint/2010/main" val="1317270493"/>
              </p:ext>
            </p:extLst>
          </p:nvPr>
        </p:nvGraphicFramePr>
        <p:xfrm>
          <a:off x="21539792" y="33092901"/>
          <a:ext cx="4610100" cy="2305052"/>
        </p:xfrm>
        <a:graphic>
          <a:graphicData uri="http://schemas.openxmlformats.org/drawingml/2006/table">
            <a:tbl>
              <a:tblPr bandRow="1">
                <a:tableStyleId>{D7AC3CCA-C797-4891-BE02-D94E43425B78}</a:tableStyleId>
              </a:tblPr>
              <a:tblGrid>
                <a:gridCol w="838200">
                  <a:extLst>
                    <a:ext uri="{9D8B030D-6E8A-4147-A177-3AD203B41FA5}">
                      <a16:colId xmlns:a16="http://schemas.microsoft.com/office/drawing/2014/main" val="2270481473"/>
                    </a:ext>
                  </a:extLst>
                </a:gridCol>
                <a:gridCol w="2349843">
                  <a:extLst>
                    <a:ext uri="{9D8B030D-6E8A-4147-A177-3AD203B41FA5}">
                      <a16:colId xmlns:a16="http://schemas.microsoft.com/office/drawing/2014/main" val="3248307897"/>
                    </a:ext>
                  </a:extLst>
                </a:gridCol>
                <a:gridCol w="1422057">
                  <a:extLst>
                    <a:ext uri="{9D8B030D-6E8A-4147-A177-3AD203B41FA5}">
                      <a16:colId xmlns:a16="http://schemas.microsoft.com/office/drawing/2014/main" val="4057647617"/>
                    </a:ext>
                  </a:extLst>
                </a:gridCol>
              </a:tblGrid>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Iran</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0.07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France</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0.227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Germany</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0.045</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Heligoland</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0.11</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1749342" y="33168339"/>
            <a:ext cx="419100" cy="4191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59" name="Oval 2058">
            <a:extLst>
              <a:ext uri="{FF2B5EF4-FFF2-40B4-BE49-F238E27FC236}">
                <a16:creationId xmlns:a16="http://schemas.microsoft.com/office/drawing/2014/main" id="{92A6489B-364B-2648-CEED-3323C3CC21D7}"/>
              </a:ext>
            </a:extLst>
          </p:cNvPr>
          <p:cNvSpPr/>
          <p:nvPr/>
        </p:nvSpPr>
        <p:spPr>
          <a:xfrm>
            <a:off x="21749342" y="33746697"/>
            <a:ext cx="419100" cy="4191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0" name="Oval 2059">
            <a:extLst>
              <a:ext uri="{FF2B5EF4-FFF2-40B4-BE49-F238E27FC236}">
                <a16:creationId xmlns:a16="http://schemas.microsoft.com/office/drawing/2014/main" id="{C5D3A7FB-AE61-7628-024E-ACD9C23EF5FB}"/>
              </a:ext>
            </a:extLst>
          </p:cNvPr>
          <p:cNvSpPr/>
          <p:nvPr/>
        </p:nvSpPr>
        <p:spPr>
          <a:xfrm>
            <a:off x="21749342" y="34325055"/>
            <a:ext cx="419100" cy="4191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1" name="Oval 2060">
            <a:extLst>
              <a:ext uri="{FF2B5EF4-FFF2-40B4-BE49-F238E27FC236}">
                <a16:creationId xmlns:a16="http://schemas.microsoft.com/office/drawing/2014/main" id="{23F56D6D-3F5A-947C-57CF-166147CFA9C4}"/>
              </a:ext>
            </a:extLst>
          </p:cNvPr>
          <p:cNvSpPr/>
          <p:nvPr/>
        </p:nvSpPr>
        <p:spPr>
          <a:xfrm>
            <a:off x="21749342" y="34903413"/>
            <a:ext cx="419100" cy="4191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031950" y="7094764"/>
            <a:ext cx="7366472" cy="5631489"/>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7199489" y="12544704"/>
            <a:ext cx="6987894" cy="5446660"/>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7214855" y="17792057"/>
            <a:ext cx="6601034" cy="57078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7031950" y="23290402"/>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4575750" y="7094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4575750" y="12682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4572227" y="1803327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4575750" y="796290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4572227" y="13553695"/>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4575750" y="1890321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2322625" y="32480250"/>
            <a:ext cx="3842635" cy="543675"/>
          </a:xfrm>
          <a:prstGeom prst="rect">
            <a:avLst/>
          </a:prstGeom>
          <a:noFill/>
        </p:spPr>
        <p:txBody>
          <a:bodyPr wrap="square">
            <a:spAutoFit/>
          </a:bodyPr>
          <a:lstStyle/>
          <a:p>
            <a:pPr algn="ctr"/>
            <a:r>
              <a:rPr lang="en-US" sz="2933" u="sng" dirty="0">
                <a:latin typeface="Open Sans" panose="020B0606030504020204" pitchFamily="34" charset="0"/>
                <a:ea typeface="Open Sans" panose="020B0606030504020204" pitchFamily="34" charset="0"/>
                <a:cs typeface="Open Sans" panose="020B0606030504020204" pitchFamily="34" charset="0"/>
              </a:rPr>
              <a:t>Inbreeding Estimates</a:t>
            </a:r>
            <a:endParaRPr lang="en-US" sz="2933"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7031950" y="33839651"/>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19237210" y="10779280"/>
            <a:ext cx="6871292" cy="62865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extLst>
              <p:ext uri="{D42A27DB-BD31-4B8C-83A1-F6EECF244321}">
                <p14:modId xmlns:p14="http://schemas.microsoft.com/office/powerpoint/2010/main" val="205941613"/>
              </p:ext>
            </p:extLst>
          </p:nvPr>
        </p:nvGraphicFramePr>
        <p:xfrm>
          <a:off x="27020257" y="35112951"/>
          <a:ext cx="12561308" cy="3985260"/>
        </p:xfrm>
        <a:graphic>
          <a:graphicData uri="http://schemas.openxmlformats.org/drawingml/2006/table">
            <a:tbl>
              <a:tblPr firstRow="1" bandRow="1">
                <a:tableStyleId>{5C22544A-7EE6-4342-B048-85BDC9FD1C3A}</a:tableStyleId>
              </a:tblPr>
              <a:tblGrid>
                <a:gridCol w="6280654">
                  <a:extLst>
                    <a:ext uri="{9D8B030D-6E8A-4147-A177-3AD203B41FA5}">
                      <a16:colId xmlns:a16="http://schemas.microsoft.com/office/drawing/2014/main" val="2098887085"/>
                    </a:ext>
                  </a:extLst>
                </a:gridCol>
                <a:gridCol w="6280654">
                  <a:extLst>
                    <a:ext uri="{9D8B030D-6E8A-4147-A177-3AD203B41FA5}">
                      <a16:colId xmlns:a16="http://schemas.microsoft.com/office/drawing/2014/main" val="2549916440"/>
                    </a:ext>
                  </a:extLst>
                </a:gridCol>
              </a:tblGrid>
              <a:tr h="86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42736"/>
                  </a:ext>
                </a:extLst>
              </a:tr>
              <a:tr h="866140">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383703"/>
                  </a:ext>
                </a:extLst>
              </a:tr>
              <a:tr h="474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412275"/>
                  </a:ext>
                </a:extLst>
              </a:tr>
              <a:tr h="86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58988"/>
                  </a:ext>
                </a:extLst>
              </a:tr>
              <a:tr h="86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3834048" y="36312757"/>
            <a:ext cx="12573000" cy="1257300"/>
          </a:xfrm>
          <a:prstGeom prst="roundRect">
            <a:avLst/>
          </a:prstGeom>
          <a:solidFill>
            <a:srgbClr val="AB0520"/>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3252216" y="37878259"/>
            <a:ext cx="7334250" cy="1781900"/>
          </a:xfrm>
          <a:prstGeom prst="rect">
            <a:avLst/>
          </a:prstGeom>
        </p:spPr>
      </p:pic>
      <p:pic>
        <p:nvPicPr>
          <p:cNvPr id="12" name="Picture 11" descr="A close up of a sign&#10;&#10;Description automatically generated">
            <a:extLst>
              <a:ext uri="{FF2B5EF4-FFF2-40B4-BE49-F238E27FC236}">
                <a16:creationId xmlns:a16="http://schemas.microsoft.com/office/drawing/2014/main" id="{2918D7A5-1CA9-DBE8-C7B1-D3FEE0FCC8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2216" y="36310824"/>
            <a:ext cx="7334250" cy="1421229"/>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3834049" y="37527429"/>
            <a:ext cx="12572999" cy="2067554"/>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567"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spTree>
    <p:extLst>
      <p:ext uri="{BB962C8B-B14F-4D97-AF65-F5344CB8AC3E}">
        <p14:creationId xmlns:p14="http://schemas.microsoft.com/office/powerpoint/2010/main" val="1052179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25127" y="628650"/>
            <a:ext cx="38976300" cy="4191000"/>
          </a:xfrm>
          <a:prstGeom prst="roundRect">
            <a:avLst>
              <a:gd name="adj" fmla="val 6990"/>
            </a:avLst>
          </a:prstGeom>
          <a:solidFill>
            <a:schemeClr val="bg2"/>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187477" y="1047750"/>
            <a:ext cx="31667948" cy="230505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7616">
              <a:spcBef>
                <a:spcPct val="20000"/>
              </a:spcBef>
              <a:defRPr/>
            </a:pPr>
            <a:r>
              <a:rPr lang="en-US" sz="6600" dirty="0">
                <a:solidFill>
                  <a:schemeClr val="bg1"/>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4637294" y="3143251"/>
            <a:ext cx="30796817" cy="1438855"/>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4950" b="0" dirty="0">
                <a:solidFill>
                  <a:schemeClr val="bg1"/>
                </a:solidFill>
                <a:latin typeface="Nunito" pitchFamily="2" charset="77"/>
                <a:ea typeface="Open Sans"/>
                <a:cs typeface="Arial"/>
              </a:rPr>
              <a:t>Olivia </a:t>
            </a:r>
            <a:r>
              <a:rPr lang="en-US" sz="4950" b="0" dirty="0" err="1">
                <a:solidFill>
                  <a:schemeClr val="bg1"/>
                </a:solidFill>
                <a:latin typeface="Nunito" pitchFamily="2" charset="77"/>
                <a:ea typeface="Open Sans"/>
                <a:cs typeface="Arial"/>
              </a:rPr>
              <a:t>Fernflores</a:t>
            </a:r>
            <a:r>
              <a:rPr lang="en-US" sz="4950" b="0" dirty="0">
                <a:solidFill>
                  <a:schemeClr val="bg1"/>
                </a:solidFill>
                <a:latin typeface="Nunito" pitchFamily="2" charset="77"/>
                <a:ea typeface="Open Sans"/>
                <a:cs typeface="Arial"/>
              </a:rPr>
              <a:t>, David Castellano, Emanuel Fonseca, Travis J. Struck, Ryan N. Gutenkunst</a:t>
            </a:r>
          </a:p>
          <a:p>
            <a:pPr>
              <a:defRPr/>
            </a:pPr>
            <a:r>
              <a:rPr lang="en-US" sz="4400" b="0" dirty="0">
                <a:solidFill>
                  <a:schemeClr val="bg1"/>
                </a:solidFill>
                <a:latin typeface="Nunito" pitchFamily="2" charset="77"/>
                <a:ea typeface="Open Sans"/>
                <a:cs typeface="Arial"/>
              </a:rPr>
              <a:t>Molecular and Cellular Biology, University of Arizona; </a:t>
            </a:r>
            <a:r>
              <a:rPr lang="en-US" sz="4400" b="0" dirty="0">
                <a:solidFill>
                  <a:schemeClr val="bg1"/>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400" b="0" dirty="0">
                <a:solidFill>
                  <a:schemeClr val="bg1"/>
                </a:solidFill>
                <a:latin typeface="Nunito" pitchFamily="2" charset="77"/>
                <a:ea typeface="Open Sans"/>
                <a:cs typeface="Arial"/>
              </a:rPr>
              <a:t>, </a:t>
            </a:r>
            <a:r>
              <a:rPr lang="en-US" sz="4400" b="0" dirty="0">
                <a:solidFill>
                  <a:schemeClr val="bg1"/>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400" b="0" dirty="0">
              <a:solidFill>
                <a:schemeClr val="bg1"/>
              </a:solidFill>
              <a:latin typeface="Nunito" pitchFamily="2" charset="77"/>
              <a:ea typeface="Open Sans"/>
              <a:cs typeface="Arial"/>
            </a:endParaRPr>
          </a:p>
        </p:txBody>
      </p:sp>
      <p:sp>
        <p:nvSpPr>
          <p:cNvPr id="2155" name="Rectangle 167"/>
          <p:cNvSpPr>
            <a:spLocks noChangeArrowheads="1"/>
          </p:cNvSpPr>
          <p:nvPr/>
        </p:nvSpPr>
        <p:spPr bwMode="auto">
          <a:xfrm>
            <a:off x="628650" y="5657850"/>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3834048" y="5657850"/>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28650" y="17392650"/>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7028427" y="5657850"/>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3845667" y="21164550"/>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28650" y="6915150"/>
            <a:ext cx="12573000" cy="1047318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28650" y="18649950"/>
            <a:ext cx="12573000" cy="460574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7028427" y="24726900"/>
            <a:ext cx="12573000" cy="911916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sp>
        <p:nvSpPr>
          <p:cNvPr id="6" name="Rectangle 2">
            <a:extLst>
              <a:ext uri="{FF2B5EF4-FFF2-40B4-BE49-F238E27FC236}">
                <a16:creationId xmlns:a16="http://schemas.microsoft.com/office/drawing/2014/main" id="{ED06D55D-646D-4679-5D1F-1F1D66F06167}"/>
              </a:ext>
            </a:extLst>
          </p:cNvPr>
          <p:cNvSpPr>
            <a:spLocks noGrp="1" noChangeArrowheads="1"/>
          </p:cNvSpPr>
          <p:nvPr/>
        </p:nvSpPr>
        <p:spPr>
          <a:xfrm>
            <a:off x="628651" y="36310824"/>
            <a:ext cx="12557784" cy="3352800"/>
          </a:xfrm>
          <a:prstGeom prst="roundRect">
            <a:avLst>
              <a:gd name="adj" fmla="val 6990"/>
            </a:avLst>
          </a:prstGeom>
          <a:solidFill>
            <a:schemeClr val="bg2"/>
          </a:solidFill>
          <a:ln>
            <a:noFill/>
            <a:miter lim="800000"/>
          </a:ln>
        </p:spPr>
        <p:txBody>
          <a:bodyPr vert="horz" lIns="83820" tIns="41910" rIns="83820" bIns="41910" rtlCol="0" anchor="ctr">
            <a:normAutofit/>
          </a:bodyPr>
          <a:lstStyle>
            <a:defPPr>
              <a:defRPr kern="1200"/>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33" dirty="0">
              <a:noFill/>
            </a:endParaRP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4111" y="1047750"/>
            <a:ext cx="3726467" cy="33528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455" y="1047750"/>
            <a:ext cx="3574840" cy="33528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28650" y="23260050"/>
            <a:ext cx="12584695" cy="12438829"/>
            <a:chOff x="29489400" y="6858000"/>
            <a:chExt cx="13728758" cy="13569631"/>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547335"/>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lang="en-US" sz="2933" b="0" dirty="0">
                  <a:solidFill>
                    <a:srgbClr val="000000"/>
                  </a:solidFill>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6586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501571"/>
            </a:xfrm>
            <a:prstGeom prst="rect">
              <a:avLst/>
            </a:prstGeom>
            <a:no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sz="1513"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357414"/>
              <a:ext cx="13716000" cy="2070217"/>
            </a:xfrm>
            <a:prstGeom prst="rect">
              <a:avLst/>
            </a:prstGeom>
            <a:no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sz="1513"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3830300" y="6915150"/>
            <a:ext cx="12582977" cy="14039852"/>
            <a:chOff x="685800" y="21259798"/>
            <a:chExt cx="13726884" cy="15316202"/>
          </a:xfrm>
        </p:grpSpPr>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7">
              <a:extLst>
                <a:ext uri="{28A0092B-C50C-407E-A947-70E740481C1C}">
                  <a14:useLocalDpi xmlns:a14="http://schemas.microsoft.com/office/drawing/2010/main" val="0"/>
                </a:ext>
              </a:extLst>
            </a:blip>
            <a:srcRect t="3344" b="3344"/>
            <a:stretch/>
          </p:blipFill>
          <p:spPr>
            <a:xfrm>
              <a:off x="5497284" y="21277274"/>
              <a:ext cx="8915400" cy="4131391"/>
            </a:xfrm>
            <a:prstGeom prst="rect">
              <a:avLst/>
            </a:prstGeom>
            <a:ln>
              <a:solidFill>
                <a:schemeClr val="tx2"/>
              </a:solidFill>
            </a:ln>
          </p:spPr>
        </p:pic>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2933" i="1" dirty="0">
                  <a:latin typeface="Open Sans" panose="020B0606030504020204" pitchFamily="34" charset="0"/>
                  <a:ea typeface="Open Sans" panose="020B0606030504020204" pitchFamily="34" charset="0"/>
                  <a:cs typeface="Open Sans" panose="020B0606030504020204" pitchFamily="34" charset="0"/>
                </a:rPr>
                <a:t>Mus musculus </a:t>
              </a:r>
              <a:r>
                <a:rPr lang="en-US" sz="2933" i="1" dirty="0" err="1">
                  <a:latin typeface="Open Sans" panose="020B0606030504020204" pitchFamily="34" charset="0"/>
                  <a:ea typeface="Open Sans" panose="020B0606030504020204" pitchFamily="34" charset="0"/>
                  <a:cs typeface="Open Sans" panose="020B0606030504020204" pitchFamily="34" charset="0"/>
                </a:rPr>
                <a:t>domesticus</a:t>
              </a:r>
              <a:r>
                <a:rPr lang="en-US" sz="2933" dirty="0">
                  <a:latin typeface="Open Sans" panose="020B0606030504020204" pitchFamily="34" charset="0"/>
                  <a:ea typeface="Open Sans" panose="020B0606030504020204" pitchFamily="34" charset="0"/>
                  <a:cs typeface="Open Sans" panose="020B0606030504020204" pitchFamily="34" charset="0"/>
                </a:rPr>
                <a:t>:</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France</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Germany</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Heligoland</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2933" i="1" dirty="0">
                  <a:latin typeface="Open Sans" panose="020B0606030504020204" pitchFamily="34" charset="0"/>
                  <a:ea typeface="Open Sans" panose="020B0606030504020204" pitchFamily="34" charset="0"/>
                  <a:cs typeface="Open Sans" panose="020B0606030504020204" pitchFamily="34" charset="0"/>
                </a:rPr>
                <a:t>Mus </a:t>
              </a:r>
              <a:r>
                <a:rPr lang="en-US" sz="2933" i="1" dirty="0" err="1">
                  <a:latin typeface="Open Sans" panose="020B0606030504020204" pitchFamily="34" charset="0"/>
                  <a:ea typeface="Open Sans" panose="020B0606030504020204" pitchFamily="34" charset="0"/>
                  <a:cs typeface="Open Sans" panose="020B0606030504020204" pitchFamily="34" charset="0"/>
                </a:rPr>
                <a:t>Spretus</a:t>
              </a:r>
              <a:r>
                <a:rPr lang="en-US" sz="2933"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2933" i="1" dirty="0" err="1">
                  <a:latin typeface="Open Sans" panose="020B0606030504020204" pitchFamily="34" charset="0"/>
                  <a:ea typeface="Open Sans" panose="020B0606030504020204" pitchFamily="34" charset="0"/>
                  <a:cs typeface="Open Sans" panose="020B0606030504020204" pitchFamily="34" charset="0"/>
                </a:rPr>
                <a:t>Annovar</a:t>
              </a:r>
              <a:r>
                <a:rPr lang="en-US" sz="2933"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 </a:t>
              </a:r>
              <a:r>
                <a:rPr lang="en-US" sz="2933"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-cli </a:t>
              </a:r>
              <a:r>
                <a:rPr lang="en-US" sz="2933"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grpSp>
      <p:sp>
        <p:nvSpPr>
          <p:cNvPr id="240" name="Alternate Process 239">
            <a:extLst>
              <a:ext uri="{FF2B5EF4-FFF2-40B4-BE49-F238E27FC236}">
                <a16:creationId xmlns:a16="http://schemas.microsoft.com/office/drawing/2014/main" id="{7BCAB2D4-1FDB-9937-CC3A-6B11B06A5EFF}"/>
              </a:ext>
            </a:extLst>
          </p:cNvPr>
          <p:cNvSpPr/>
          <p:nvPr/>
        </p:nvSpPr>
        <p:spPr>
          <a:xfrm>
            <a:off x="20535900" y="15506700"/>
            <a:ext cx="5867400" cy="188595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0326350" y="19173825"/>
            <a:ext cx="1257300" cy="16764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49" name="Rectangle 248">
            <a:extLst>
              <a:ext uri="{FF2B5EF4-FFF2-40B4-BE49-F238E27FC236}">
                <a16:creationId xmlns:a16="http://schemas.microsoft.com/office/drawing/2014/main" id="{B194A679-CA07-DC50-33D5-97FF20D90F88}"/>
              </a:ext>
            </a:extLst>
          </p:cNvPr>
          <p:cNvSpPr/>
          <p:nvPr/>
        </p:nvSpPr>
        <p:spPr>
          <a:xfrm>
            <a:off x="21793200" y="22630158"/>
            <a:ext cx="4610100" cy="9773485"/>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2933"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830300" y="27035827"/>
            <a:ext cx="7446618" cy="4191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30299" y="31432500"/>
            <a:ext cx="7446618" cy="4191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830300" y="22631834"/>
            <a:ext cx="7446619" cy="4191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nvGraphicFramePr>
        <p:xfrm>
          <a:off x="21539792" y="33092901"/>
          <a:ext cx="4610100" cy="2305050"/>
        </p:xfrm>
        <a:graphic>
          <a:graphicData uri="http://schemas.openxmlformats.org/drawingml/2006/table">
            <a:tbl>
              <a:tblPr bandRow="1">
                <a:tableStyleId>{D7AC3CCA-C797-4891-BE02-D94E43425B78}</a:tableStyleId>
              </a:tblPr>
              <a:tblGrid>
                <a:gridCol w="838200">
                  <a:extLst>
                    <a:ext uri="{9D8B030D-6E8A-4147-A177-3AD203B41FA5}">
                      <a16:colId xmlns:a16="http://schemas.microsoft.com/office/drawing/2014/main" val="2270481473"/>
                    </a:ext>
                  </a:extLst>
                </a:gridCol>
                <a:gridCol w="2349843">
                  <a:extLst>
                    <a:ext uri="{9D8B030D-6E8A-4147-A177-3AD203B41FA5}">
                      <a16:colId xmlns:a16="http://schemas.microsoft.com/office/drawing/2014/main" val="3248307897"/>
                    </a:ext>
                  </a:extLst>
                </a:gridCol>
                <a:gridCol w="1422057">
                  <a:extLst>
                    <a:ext uri="{9D8B030D-6E8A-4147-A177-3AD203B41FA5}">
                      <a16:colId xmlns:a16="http://schemas.microsoft.com/office/drawing/2014/main" val="4057647617"/>
                    </a:ext>
                  </a:extLst>
                </a:gridCol>
              </a:tblGrid>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Iran</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0.07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France</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0.227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Germany</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0.045</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576263">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Heligoland</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0.11</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1749342" y="33168339"/>
            <a:ext cx="419100" cy="4191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59" name="Oval 2058">
            <a:extLst>
              <a:ext uri="{FF2B5EF4-FFF2-40B4-BE49-F238E27FC236}">
                <a16:creationId xmlns:a16="http://schemas.microsoft.com/office/drawing/2014/main" id="{92A6489B-364B-2648-CEED-3323C3CC21D7}"/>
              </a:ext>
            </a:extLst>
          </p:cNvPr>
          <p:cNvSpPr/>
          <p:nvPr/>
        </p:nvSpPr>
        <p:spPr>
          <a:xfrm>
            <a:off x="21749342" y="33746697"/>
            <a:ext cx="419100" cy="4191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0" name="Oval 2059">
            <a:extLst>
              <a:ext uri="{FF2B5EF4-FFF2-40B4-BE49-F238E27FC236}">
                <a16:creationId xmlns:a16="http://schemas.microsoft.com/office/drawing/2014/main" id="{C5D3A7FB-AE61-7628-024E-ACD9C23EF5FB}"/>
              </a:ext>
            </a:extLst>
          </p:cNvPr>
          <p:cNvSpPr/>
          <p:nvPr/>
        </p:nvSpPr>
        <p:spPr>
          <a:xfrm>
            <a:off x="21749342" y="34325055"/>
            <a:ext cx="419100" cy="4191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1" name="Oval 2060">
            <a:extLst>
              <a:ext uri="{FF2B5EF4-FFF2-40B4-BE49-F238E27FC236}">
                <a16:creationId xmlns:a16="http://schemas.microsoft.com/office/drawing/2014/main" id="{23F56D6D-3F5A-947C-57CF-166147CFA9C4}"/>
              </a:ext>
            </a:extLst>
          </p:cNvPr>
          <p:cNvSpPr/>
          <p:nvPr/>
        </p:nvSpPr>
        <p:spPr>
          <a:xfrm>
            <a:off x="21749342" y="34903413"/>
            <a:ext cx="419100" cy="4191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031950" y="7094764"/>
            <a:ext cx="7366472" cy="5631489"/>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7199489" y="12544704"/>
            <a:ext cx="6987894" cy="5446660"/>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7214855" y="17792057"/>
            <a:ext cx="6601034" cy="57078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7031950" y="23290402"/>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4575750" y="7094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4575750" y="12682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4572227" y="1803327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4575750" y="796290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4572227" y="13553695"/>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4575750" y="1890321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2322625" y="32480250"/>
            <a:ext cx="3842635" cy="543675"/>
          </a:xfrm>
          <a:prstGeom prst="rect">
            <a:avLst/>
          </a:prstGeom>
          <a:noFill/>
        </p:spPr>
        <p:txBody>
          <a:bodyPr wrap="square">
            <a:spAutoFit/>
          </a:bodyPr>
          <a:lstStyle/>
          <a:p>
            <a:pPr algn="ctr"/>
            <a:r>
              <a:rPr lang="en-US" sz="2933" u="sng" dirty="0">
                <a:latin typeface="Open Sans" panose="020B0606030504020204" pitchFamily="34" charset="0"/>
                <a:ea typeface="Open Sans" panose="020B0606030504020204" pitchFamily="34" charset="0"/>
                <a:cs typeface="Open Sans" panose="020B0606030504020204" pitchFamily="34" charset="0"/>
              </a:rPr>
              <a:t>Inbreeding Estimates</a:t>
            </a:r>
            <a:endParaRPr lang="en-US" sz="2933"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7031950" y="33839651"/>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19237210" y="10779280"/>
            <a:ext cx="6871292" cy="62865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nvGraphicFramePr>
        <p:xfrm>
          <a:off x="27020257" y="35112951"/>
          <a:ext cx="12561307" cy="3939540"/>
        </p:xfrm>
        <a:graphic>
          <a:graphicData uri="http://schemas.openxmlformats.org/drawingml/2006/table">
            <a:tbl>
              <a:tblPr firstRow="1" bandRow="1">
                <a:tableStyleId>{5C22544A-7EE6-4342-B048-85BDC9FD1C3A}</a:tableStyleId>
              </a:tblPr>
              <a:tblGrid>
                <a:gridCol w="6280654">
                  <a:extLst>
                    <a:ext uri="{9D8B030D-6E8A-4147-A177-3AD203B41FA5}">
                      <a16:colId xmlns:a16="http://schemas.microsoft.com/office/drawing/2014/main" val="2098887085"/>
                    </a:ext>
                  </a:extLst>
                </a:gridCol>
                <a:gridCol w="6280654">
                  <a:extLst>
                    <a:ext uri="{9D8B030D-6E8A-4147-A177-3AD203B41FA5}">
                      <a16:colId xmlns:a16="http://schemas.microsoft.com/office/drawing/2014/main" val="2549916440"/>
                    </a:ext>
                  </a:extLst>
                </a:gridCol>
              </a:tblGrid>
              <a:tr h="86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42736"/>
                  </a:ext>
                </a:extLst>
              </a:tr>
              <a:tr h="866140">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383703"/>
                  </a:ext>
                </a:extLst>
              </a:tr>
              <a:tr h="4749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412275"/>
                  </a:ext>
                </a:extLst>
              </a:tr>
              <a:tr h="86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58988"/>
                  </a:ext>
                </a:extLst>
              </a:tr>
              <a:tr h="86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3834048" y="36312757"/>
            <a:ext cx="12573000" cy="1257300"/>
          </a:xfrm>
          <a:prstGeom prst="round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3252216" y="37878259"/>
            <a:ext cx="7334250" cy="1781900"/>
          </a:xfrm>
          <a:prstGeom prst="rect">
            <a:avLst/>
          </a:prstGeom>
        </p:spPr>
      </p:pic>
      <p:pic>
        <p:nvPicPr>
          <p:cNvPr id="12" name="Picture 11" descr="A close up of a sign&#10;&#10;Description automatically generated">
            <a:extLst>
              <a:ext uri="{FF2B5EF4-FFF2-40B4-BE49-F238E27FC236}">
                <a16:creationId xmlns:a16="http://schemas.microsoft.com/office/drawing/2014/main" id="{2918D7A5-1CA9-DBE8-C7B1-D3FEE0FCC8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252216" y="36310824"/>
            <a:ext cx="7334250" cy="1421229"/>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3834049" y="37527429"/>
            <a:ext cx="12572999" cy="2067554"/>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567"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spTree>
    <p:extLst>
      <p:ext uri="{BB962C8B-B14F-4D97-AF65-F5344CB8AC3E}">
        <p14:creationId xmlns:p14="http://schemas.microsoft.com/office/powerpoint/2010/main" val="145539744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C167403-8E8F-C4AE-99CC-583CF7D18B06}"/>
              </a:ext>
            </a:extLst>
          </p:cNvPr>
          <p:cNvSpPr/>
          <p:nvPr/>
        </p:nvSpPr>
        <p:spPr>
          <a:xfrm>
            <a:off x="628650" y="36880799"/>
            <a:ext cx="12573000" cy="27241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3" name="Rectangle 22">
            <a:extLst>
              <a:ext uri="{FF2B5EF4-FFF2-40B4-BE49-F238E27FC236}">
                <a16:creationId xmlns:a16="http://schemas.microsoft.com/office/drawing/2014/main" id="{1028580E-300D-09CF-A797-58C91F1F635C}"/>
              </a:ext>
            </a:extLst>
          </p:cNvPr>
          <p:cNvSpPr/>
          <p:nvPr/>
        </p:nvSpPr>
        <p:spPr>
          <a:xfrm>
            <a:off x="628650" y="6914982"/>
            <a:ext cx="12573000" cy="287085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3" name="Rectangle 2">
            <a:extLst>
              <a:ext uri="{FF2B5EF4-FFF2-40B4-BE49-F238E27FC236}">
                <a16:creationId xmlns:a16="http://schemas.microsoft.com/office/drawing/2014/main" id="{554EB746-0414-71A8-20B6-6979F29CE76B}"/>
              </a:ext>
            </a:extLst>
          </p:cNvPr>
          <p:cNvSpPr/>
          <p:nvPr/>
        </p:nvSpPr>
        <p:spPr>
          <a:xfrm>
            <a:off x="27031950" y="6938631"/>
            <a:ext cx="12573000" cy="281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 name="Rectangle 1">
            <a:extLst>
              <a:ext uri="{FF2B5EF4-FFF2-40B4-BE49-F238E27FC236}">
                <a16:creationId xmlns:a16="http://schemas.microsoft.com/office/drawing/2014/main" id="{2C56EB50-E51C-B97B-471F-8B7F6A33722F}"/>
              </a:ext>
            </a:extLst>
          </p:cNvPr>
          <p:cNvSpPr/>
          <p:nvPr/>
        </p:nvSpPr>
        <p:spPr>
          <a:xfrm>
            <a:off x="13830300" y="6915150"/>
            <a:ext cx="12573000" cy="326898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50" name="Rectangle 2"/>
          <p:cNvSpPr>
            <a:spLocks noGrp="1" noChangeArrowheads="1"/>
          </p:cNvSpPr>
          <p:nvPr>
            <p:ph type="title" sz="quarter"/>
          </p:nvPr>
        </p:nvSpPr>
        <p:spPr>
          <a:xfrm>
            <a:off x="625127" y="628650"/>
            <a:ext cx="38976300" cy="4191000"/>
          </a:xfrm>
          <a:prstGeom prst="roundRect">
            <a:avLst>
              <a:gd name="adj" fmla="val 6990"/>
            </a:avLst>
          </a:prstGeom>
          <a:solidFill>
            <a:schemeClr val="bg1"/>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187477" y="1047750"/>
            <a:ext cx="31667948" cy="230505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7616">
              <a:spcBef>
                <a:spcPct val="20000"/>
              </a:spcBef>
              <a:defRPr/>
            </a:pPr>
            <a:r>
              <a:rPr lang="en-US" sz="6600" dirty="0">
                <a:solidFill>
                  <a:schemeClr val="tx2"/>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4637294" y="3143251"/>
            <a:ext cx="30796817" cy="1438855"/>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4950" b="0" dirty="0">
                <a:solidFill>
                  <a:schemeClr val="tx2"/>
                </a:solidFill>
                <a:latin typeface="Nunito" pitchFamily="2" charset="77"/>
                <a:ea typeface="Open Sans"/>
                <a:cs typeface="Arial"/>
              </a:rPr>
              <a:t>Olivia </a:t>
            </a:r>
            <a:r>
              <a:rPr lang="en-US" sz="4950" b="0" dirty="0" err="1">
                <a:solidFill>
                  <a:schemeClr val="tx2"/>
                </a:solidFill>
                <a:latin typeface="Nunito" pitchFamily="2" charset="77"/>
                <a:ea typeface="Open Sans"/>
                <a:cs typeface="Arial"/>
              </a:rPr>
              <a:t>Fernflores</a:t>
            </a:r>
            <a:r>
              <a:rPr lang="en-US" sz="4950" b="0" dirty="0">
                <a:solidFill>
                  <a:schemeClr val="tx2"/>
                </a:solidFill>
                <a:latin typeface="Nunito" pitchFamily="2" charset="77"/>
                <a:ea typeface="Open Sans"/>
                <a:cs typeface="Arial"/>
              </a:rPr>
              <a:t>, David Castellano, Emanuel Fonseca, Travis J. Struck, Ryan N. Gutenkunst</a:t>
            </a:r>
          </a:p>
          <a:p>
            <a:pPr>
              <a:defRPr/>
            </a:pPr>
            <a:r>
              <a:rPr lang="en-US" sz="4400" b="0" dirty="0">
                <a:solidFill>
                  <a:schemeClr val="tx2"/>
                </a:solidFill>
                <a:latin typeface="Nunito" pitchFamily="2" charset="77"/>
                <a:ea typeface="Open Sans"/>
                <a:cs typeface="Arial"/>
              </a:rPr>
              <a:t>Molecular and Cellular Biology, University of Arizona; </a:t>
            </a:r>
            <a:r>
              <a:rPr lang="en-US" sz="4400" b="0" dirty="0">
                <a:solidFill>
                  <a:schemeClr val="tx2"/>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400" b="0" dirty="0">
                <a:solidFill>
                  <a:schemeClr val="tx2"/>
                </a:solidFill>
                <a:latin typeface="Nunito" pitchFamily="2" charset="77"/>
                <a:ea typeface="Open Sans"/>
                <a:cs typeface="Arial"/>
              </a:rPr>
              <a:t>, </a:t>
            </a:r>
            <a:r>
              <a:rPr lang="en-US" sz="4400" b="0" dirty="0">
                <a:solidFill>
                  <a:schemeClr val="tx2"/>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400" b="0" dirty="0">
              <a:solidFill>
                <a:schemeClr val="tx2"/>
              </a:solidFill>
              <a:latin typeface="Nunito" pitchFamily="2" charset="77"/>
              <a:ea typeface="Open Sans"/>
              <a:cs typeface="Arial"/>
            </a:endParaRPr>
          </a:p>
        </p:txBody>
      </p:sp>
      <p:sp>
        <p:nvSpPr>
          <p:cNvPr id="2155" name="Rectangle 167"/>
          <p:cNvSpPr>
            <a:spLocks noChangeArrowheads="1"/>
          </p:cNvSpPr>
          <p:nvPr/>
        </p:nvSpPr>
        <p:spPr bwMode="auto">
          <a:xfrm>
            <a:off x="628650" y="5657850"/>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3834048" y="5657850"/>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28650" y="17392650"/>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7028427" y="5657850"/>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3830300" y="21164550"/>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28650" y="6915150"/>
            <a:ext cx="12573000" cy="1047318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28650" y="18649950"/>
            <a:ext cx="12573000" cy="460574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7028427" y="24726900"/>
            <a:ext cx="12573000" cy="911916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4111" y="1047750"/>
            <a:ext cx="3726467" cy="33528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455" y="1047750"/>
            <a:ext cx="3574840" cy="33528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28650" y="23260051"/>
            <a:ext cx="12584695" cy="12364869"/>
            <a:chOff x="29489400" y="6858000"/>
            <a:chExt cx="13728758" cy="13488949"/>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547335"/>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lang="en-US" sz="2933" b="0" dirty="0">
                  <a:solidFill>
                    <a:srgbClr val="000000"/>
                  </a:solidFill>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9634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501571"/>
            </a:xfrm>
            <a:prstGeom prst="rect">
              <a:avLst/>
            </a:prstGeom>
            <a:solidFill>
              <a:schemeClr val="bg1"/>
            </a:solid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sz="1513"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276732"/>
              <a:ext cx="13716000" cy="2070217"/>
            </a:xfrm>
            <a:prstGeom prst="rect">
              <a:avLst/>
            </a:prstGeom>
            <a:solidFill>
              <a:schemeClr val="bg1"/>
            </a:solid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sz="1513"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3830300" y="6915150"/>
            <a:ext cx="12573000" cy="14039852"/>
            <a:chOff x="685800" y="21259798"/>
            <a:chExt cx="13716000" cy="15316202"/>
          </a:xfrm>
        </p:grpSpPr>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2933" i="1" dirty="0">
                  <a:latin typeface="Open Sans" panose="020B0606030504020204" pitchFamily="34" charset="0"/>
                  <a:ea typeface="Open Sans" panose="020B0606030504020204" pitchFamily="34" charset="0"/>
                  <a:cs typeface="Open Sans" panose="020B0606030504020204" pitchFamily="34" charset="0"/>
                </a:rPr>
                <a:t>Mus musculus </a:t>
              </a:r>
              <a:r>
                <a:rPr lang="en-US" sz="2933" i="1" dirty="0" err="1">
                  <a:latin typeface="Open Sans" panose="020B0606030504020204" pitchFamily="34" charset="0"/>
                  <a:ea typeface="Open Sans" panose="020B0606030504020204" pitchFamily="34" charset="0"/>
                  <a:cs typeface="Open Sans" panose="020B0606030504020204" pitchFamily="34" charset="0"/>
                </a:rPr>
                <a:t>domesticus</a:t>
              </a:r>
              <a:r>
                <a:rPr lang="en-US" sz="2933" dirty="0">
                  <a:latin typeface="Open Sans" panose="020B0606030504020204" pitchFamily="34" charset="0"/>
                  <a:ea typeface="Open Sans" panose="020B0606030504020204" pitchFamily="34" charset="0"/>
                  <a:cs typeface="Open Sans" panose="020B0606030504020204" pitchFamily="34" charset="0"/>
                </a:rPr>
                <a:t>:</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France</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Germany</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Heligoland</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2933" i="1" dirty="0">
                  <a:latin typeface="Open Sans" panose="020B0606030504020204" pitchFamily="34" charset="0"/>
                  <a:ea typeface="Open Sans" panose="020B0606030504020204" pitchFamily="34" charset="0"/>
                  <a:cs typeface="Open Sans" panose="020B0606030504020204" pitchFamily="34" charset="0"/>
                </a:rPr>
                <a:t>Mus </a:t>
              </a:r>
              <a:r>
                <a:rPr lang="en-US" sz="2933" i="1" dirty="0" err="1">
                  <a:latin typeface="Open Sans" panose="020B0606030504020204" pitchFamily="34" charset="0"/>
                  <a:ea typeface="Open Sans" panose="020B0606030504020204" pitchFamily="34" charset="0"/>
                  <a:cs typeface="Open Sans" panose="020B0606030504020204" pitchFamily="34" charset="0"/>
                </a:rPr>
                <a:t>Spretus</a:t>
              </a:r>
              <a:r>
                <a:rPr lang="en-US" sz="2933"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2933" i="1" dirty="0" err="1">
                  <a:latin typeface="Open Sans" panose="020B0606030504020204" pitchFamily="34" charset="0"/>
                  <a:ea typeface="Open Sans" panose="020B0606030504020204" pitchFamily="34" charset="0"/>
                  <a:cs typeface="Open Sans" panose="020B0606030504020204" pitchFamily="34" charset="0"/>
                </a:rPr>
                <a:t>Annovar</a:t>
              </a:r>
              <a:r>
                <a:rPr lang="en-US" sz="2933"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 </a:t>
              </a:r>
              <a:r>
                <a:rPr lang="en-US" sz="2933"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-cli </a:t>
              </a:r>
              <a:r>
                <a:rPr lang="en-US" sz="2933"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7">
              <a:extLst>
                <a:ext uri="{28A0092B-C50C-407E-A947-70E740481C1C}">
                  <a14:useLocalDpi xmlns:a14="http://schemas.microsoft.com/office/drawing/2010/main" val="0"/>
                </a:ext>
              </a:extLst>
            </a:blip>
            <a:srcRect t="3344" b="3344"/>
            <a:stretch/>
          </p:blipFill>
          <p:spPr>
            <a:xfrm>
              <a:off x="5399116" y="21285413"/>
              <a:ext cx="8915400" cy="4131390"/>
            </a:xfrm>
            <a:prstGeom prst="rect">
              <a:avLst/>
            </a:prstGeom>
            <a:ln>
              <a:solidFill>
                <a:schemeClr val="tx2"/>
              </a:solidFill>
            </a:ln>
          </p:spPr>
        </p:pic>
      </p:grpSp>
      <p:sp>
        <p:nvSpPr>
          <p:cNvPr id="240" name="Alternate Process 239">
            <a:extLst>
              <a:ext uri="{FF2B5EF4-FFF2-40B4-BE49-F238E27FC236}">
                <a16:creationId xmlns:a16="http://schemas.microsoft.com/office/drawing/2014/main" id="{7BCAB2D4-1FDB-9937-CC3A-6B11B06A5EFF}"/>
              </a:ext>
            </a:extLst>
          </p:cNvPr>
          <p:cNvSpPr/>
          <p:nvPr/>
        </p:nvSpPr>
        <p:spPr>
          <a:xfrm>
            <a:off x="20535900" y="15506700"/>
            <a:ext cx="5867400" cy="188595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0326350" y="19173825"/>
            <a:ext cx="1257300" cy="16764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49" name="Rectangle 248">
            <a:extLst>
              <a:ext uri="{FF2B5EF4-FFF2-40B4-BE49-F238E27FC236}">
                <a16:creationId xmlns:a16="http://schemas.microsoft.com/office/drawing/2014/main" id="{B194A679-CA07-DC50-33D5-97FF20D90F88}"/>
              </a:ext>
            </a:extLst>
          </p:cNvPr>
          <p:cNvSpPr/>
          <p:nvPr/>
        </p:nvSpPr>
        <p:spPr>
          <a:xfrm>
            <a:off x="21793200" y="22630158"/>
            <a:ext cx="4610100" cy="9773485"/>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2933"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56030" y="26922984"/>
            <a:ext cx="7446618" cy="4191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56030" y="31264860"/>
            <a:ext cx="7446618" cy="4191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56030" y="22572727"/>
            <a:ext cx="7446618" cy="4190999"/>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extLst>
              <p:ext uri="{D42A27DB-BD31-4B8C-83A1-F6EECF244321}">
                <p14:modId xmlns:p14="http://schemas.microsoft.com/office/powerpoint/2010/main" val="3231356450"/>
              </p:ext>
            </p:extLst>
          </p:nvPr>
        </p:nvGraphicFramePr>
        <p:xfrm>
          <a:off x="21539792" y="33092901"/>
          <a:ext cx="4610100" cy="2353396"/>
        </p:xfrm>
        <a:graphic>
          <a:graphicData uri="http://schemas.openxmlformats.org/drawingml/2006/table">
            <a:tbl>
              <a:tblPr bandRow="1">
                <a:tableStyleId>{D7AC3CCA-C797-4891-BE02-D94E43425B78}</a:tableStyleId>
              </a:tblPr>
              <a:tblGrid>
                <a:gridCol w="838200">
                  <a:extLst>
                    <a:ext uri="{9D8B030D-6E8A-4147-A177-3AD203B41FA5}">
                      <a16:colId xmlns:a16="http://schemas.microsoft.com/office/drawing/2014/main" val="2270481473"/>
                    </a:ext>
                  </a:extLst>
                </a:gridCol>
                <a:gridCol w="2349843">
                  <a:extLst>
                    <a:ext uri="{9D8B030D-6E8A-4147-A177-3AD203B41FA5}">
                      <a16:colId xmlns:a16="http://schemas.microsoft.com/office/drawing/2014/main" val="3248307897"/>
                    </a:ext>
                  </a:extLst>
                </a:gridCol>
                <a:gridCol w="1422057">
                  <a:extLst>
                    <a:ext uri="{9D8B030D-6E8A-4147-A177-3AD203B41FA5}">
                      <a16:colId xmlns:a16="http://schemas.microsoft.com/office/drawing/2014/main" val="4057647617"/>
                    </a:ext>
                  </a:extLst>
                </a:gridCol>
              </a:tblGrid>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Iran</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0.07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France</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0.227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Germany</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0.045</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Heligoland</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0.11</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1749342" y="33176398"/>
            <a:ext cx="419100" cy="4191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59" name="Oval 2058">
            <a:extLst>
              <a:ext uri="{FF2B5EF4-FFF2-40B4-BE49-F238E27FC236}">
                <a16:creationId xmlns:a16="http://schemas.microsoft.com/office/drawing/2014/main" id="{92A6489B-364B-2648-CEED-3323C3CC21D7}"/>
              </a:ext>
            </a:extLst>
          </p:cNvPr>
          <p:cNvSpPr/>
          <p:nvPr/>
        </p:nvSpPr>
        <p:spPr>
          <a:xfrm>
            <a:off x="21749342" y="33754756"/>
            <a:ext cx="419100" cy="4191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0" name="Oval 2059">
            <a:extLst>
              <a:ext uri="{FF2B5EF4-FFF2-40B4-BE49-F238E27FC236}">
                <a16:creationId xmlns:a16="http://schemas.microsoft.com/office/drawing/2014/main" id="{C5D3A7FB-AE61-7628-024E-ACD9C23EF5FB}"/>
              </a:ext>
            </a:extLst>
          </p:cNvPr>
          <p:cNvSpPr/>
          <p:nvPr/>
        </p:nvSpPr>
        <p:spPr>
          <a:xfrm>
            <a:off x="21749342" y="34333114"/>
            <a:ext cx="419100" cy="4191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1" name="Oval 2060">
            <a:extLst>
              <a:ext uri="{FF2B5EF4-FFF2-40B4-BE49-F238E27FC236}">
                <a16:creationId xmlns:a16="http://schemas.microsoft.com/office/drawing/2014/main" id="{23F56D6D-3F5A-947C-57CF-166147CFA9C4}"/>
              </a:ext>
            </a:extLst>
          </p:cNvPr>
          <p:cNvSpPr/>
          <p:nvPr/>
        </p:nvSpPr>
        <p:spPr>
          <a:xfrm>
            <a:off x="21749342" y="34911472"/>
            <a:ext cx="419100" cy="4191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031950" y="7094764"/>
            <a:ext cx="7366472" cy="5631489"/>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7199489" y="12544704"/>
            <a:ext cx="6987894" cy="5446660"/>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7214855" y="17792057"/>
            <a:ext cx="6601034" cy="57078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7031950" y="23290402"/>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4575750" y="7094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4575750" y="12682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4572227" y="1803327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4575750" y="796290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4572227" y="13553695"/>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4575750" y="1890321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2322625" y="32480250"/>
            <a:ext cx="3842635" cy="543675"/>
          </a:xfrm>
          <a:prstGeom prst="rect">
            <a:avLst/>
          </a:prstGeom>
          <a:noFill/>
        </p:spPr>
        <p:txBody>
          <a:bodyPr wrap="square">
            <a:spAutoFit/>
          </a:bodyPr>
          <a:lstStyle/>
          <a:p>
            <a:pPr algn="ctr"/>
            <a:r>
              <a:rPr lang="en-US" sz="2933" u="sng" dirty="0">
                <a:latin typeface="Open Sans" panose="020B0606030504020204" pitchFamily="34" charset="0"/>
                <a:ea typeface="Open Sans" panose="020B0606030504020204" pitchFamily="34" charset="0"/>
                <a:cs typeface="Open Sans" panose="020B0606030504020204" pitchFamily="34" charset="0"/>
              </a:rPr>
              <a:t>Inbreeding Estimates</a:t>
            </a:r>
            <a:endParaRPr lang="en-US" sz="2933"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7031950" y="33839651"/>
            <a:ext cx="12573000"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19237210" y="10779280"/>
            <a:ext cx="6871292" cy="62865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extLst>
              <p:ext uri="{D42A27DB-BD31-4B8C-83A1-F6EECF244321}">
                <p14:modId xmlns:p14="http://schemas.microsoft.com/office/powerpoint/2010/main" val="747915320"/>
              </p:ext>
            </p:extLst>
          </p:nvPr>
        </p:nvGraphicFramePr>
        <p:xfrm>
          <a:off x="27031950" y="35112948"/>
          <a:ext cx="12573000" cy="4492001"/>
        </p:xfrm>
        <a:graphic>
          <a:graphicData uri="http://schemas.openxmlformats.org/drawingml/2006/table">
            <a:tbl>
              <a:tblPr firstRow="1" bandRow="1">
                <a:tableStyleId>{5C22544A-7EE6-4342-B048-85BDC9FD1C3A}</a:tableStyleId>
              </a:tblPr>
              <a:tblGrid>
                <a:gridCol w="6286500">
                  <a:extLst>
                    <a:ext uri="{9D8B030D-6E8A-4147-A177-3AD203B41FA5}">
                      <a16:colId xmlns:a16="http://schemas.microsoft.com/office/drawing/2014/main" val="2098887085"/>
                    </a:ext>
                  </a:extLst>
                </a:gridCol>
                <a:gridCol w="6286500">
                  <a:extLst>
                    <a:ext uri="{9D8B030D-6E8A-4147-A177-3AD203B41FA5}">
                      <a16:colId xmlns:a16="http://schemas.microsoft.com/office/drawing/2014/main" val="2549916440"/>
                    </a:ext>
                  </a:extLst>
                </a:gridCol>
              </a:tblGrid>
              <a:tr h="987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742736"/>
                  </a:ext>
                </a:extLst>
              </a:tr>
              <a:tr h="987603">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1383703"/>
                  </a:ext>
                </a:extLst>
              </a:tr>
              <a:tr h="5415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412275"/>
                  </a:ext>
                </a:extLst>
              </a:tr>
              <a:tr h="987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7358988"/>
                  </a:ext>
                </a:extLst>
              </a:tr>
              <a:tr h="987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3830299" y="35623500"/>
            <a:ext cx="12573001" cy="1257300"/>
          </a:xfrm>
          <a:prstGeom prst="rect">
            <a:avLst/>
          </a:prstGeom>
          <a:solidFill>
            <a:schemeClr val="tx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7334250" y="37635180"/>
            <a:ext cx="5029200" cy="1221875"/>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3845668" y="36880801"/>
            <a:ext cx="12572999" cy="2067554"/>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567"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pic>
        <p:nvPicPr>
          <p:cNvPr id="8" name="Picture 7" descr="A close up of a sign&#10;&#10;Description automatically generated">
            <a:extLst>
              <a:ext uri="{FF2B5EF4-FFF2-40B4-BE49-F238E27FC236}">
                <a16:creationId xmlns:a16="http://schemas.microsoft.com/office/drawing/2014/main" id="{54573F3C-1EF8-B116-77A5-65028EB8E0A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6850" y="37760910"/>
            <a:ext cx="5029200" cy="974557"/>
          </a:xfrm>
          <a:prstGeom prst="rect">
            <a:avLst/>
          </a:prstGeom>
        </p:spPr>
      </p:pic>
    </p:spTree>
    <p:extLst>
      <p:ext uri="{BB962C8B-B14F-4D97-AF65-F5344CB8AC3E}">
        <p14:creationId xmlns:p14="http://schemas.microsoft.com/office/powerpoint/2010/main" val="317956228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C167403-8E8F-C4AE-99CC-583CF7D18B06}"/>
              </a:ext>
            </a:extLst>
          </p:cNvPr>
          <p:cNvSpPr/>
          <p:nvPr/>
        </p:nvSpPr>
        <p:spPr>
          <a:xfrm>
            <a:off x="628650" y="36880799"/>
            <a:ext cx="12573000" cy="27590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3" name="Rectangle 22">
            <a:extLst>
              <a:ext uri="{FF2B5EF4-FFF2-40B4-BE49-F238E27FC236}">
                <a16:creationId xmlns:a16="http://schemas.microsoft.com/office/drawing/2014/main" id="{1028580E-300D-09CF-A797-58C91F1F635C}"/>
              </a:ext>
            </a:extLst>
          </p:cNvPr>
          <p:cNvSpPr/>
          <p:nvPr/>
        </p:nvSpPr>
        <p:spPr>
          <a:xfrm>
            <a:off x="628650" y="6914982"/>
            <a:ext cx="12573000" cy="2870851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3" name="Rectangle 2">
            <a:extLst>
              <a:ext uri="{FF2B5EF4-FFF2-40B4-BE49-F238E27FC236}">
                <a16:creationId xmlns:a16="http://schemas.microsoft.com/office/drawing/2014/main" id="{554EB746-0414-71A8-20B6-6979F29CE76B}"/>
              </a:ext>
            </a:extLst>
          </p:cNvPr>
          <p:cNvSpPr/>
          <p:nvPr/>
        </p:nvSpPr>
        <p:spPr>
          <a:xfrm>
            <a:off x="27031950" y="6938631"/>
            <a:ext cx="12573000" cy="281743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 name="Rectangle 1">
            <a:extLst>
              <a:ext uri="{FF2B5EF4-FFF2-40B4-BE49-F238E27FC236}">
                <a16:creationId xmlns:a16="http://schemas.microsoft.com/office/drawing/2014/main" id="{2C56EB50-E51C-B97B-471F-8B7F6A33722F}"/>
              </a:ext>
            </a:extLst>
          </p:cNvPr>
          <p:cNvSpPr/>
          <p:nvPr/>
        </p:nvSpPr>
        <p:spPr>
          <a:xfrm>
            <a:off x="13830300" y="6889684"/>
            <a:ext cx="12573000" cy="327484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50" name="Rectangle 2"/>
          <p:cNvSpPr>
            <a:spLocks noGrp="1" noChangeArrowheads="1"/>
          </p:cNvSpPr>
          <p:nvPr>
            <p:ph type="title" sz="quarter"/>
          </p:nvPr>
        </p:nvSpPr>
        <p:spPr>
          <a:xfrm>
            <a:off x="625127" y="628650"/>
            <a:ext cx="38976300" cy="4191000"/>
          </a:xfrm>
          <a:prstGeom prst="roundRect">
            <a:avLst>
              <a:gd name="adj" fmla="val 6990"/>
            </a:avLst>
          </a:prstGeom>
          <a:solidFill>
            <a:schemeClr val="bg1"/>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187477" y="1047750"/>
            <a:ext cx="31667948" cy="230505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7616">
              <a:spcBef>
                <a:spcPct val="20000"/>
              </a:spcBef>
              <a:defRPr/>
            </a:pPr>
            <a:r>
              <a:rPr lang="en-US" sz="6600" dirty="0">
                <a:solidFill>
                  <a:schemeClr val="tx2"/>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4637294" y="3143251"/>
            <a:ext cx="30796817" cy="1438855"/>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4950" b="0" dirty="0">
                <a:solidFill>
                  <a:schemeClr val="tx2"/>
                </a:solidFill>
                <a:latin typeface="Nunito" pitchFamily="2" charset="77"/>
                <a:ea typeface="Open Sans"/>
                <a:cs typeface="Arial"/>
              </a:rPr>
              <a:t>Olivia </a:t>
            </a:r>
            <a:r>
              <a:rPr lang="en-US" sz="4950" b="0" dirty="0" err="1">
                <a:solidFill>
                  <a:schemeClr val="tx2"/>
                </a:solidFill>
                <a:latin typeface="Nunito" pitchFamily="2" charset="77"/>
                <a:ea typeface="Open Sans"/>
                <a:cs typeface="Arial"/>
              </a:rPr>
              <a:t>Fernflores</a:t>
            </a:r>
            <a:r>
              <a:rPr lang="en-US" sz="4950" b="0" dirty="0">
                <a:solidFill>
                  <a:schemeClr val="tx2"/>
                </a:solidFill>
                <a:latin typeface="Nunito" pitchFamily="2" charset="77"/>
                <a:ea typeface="Open Sans"/>
                <a:cs typeface="Arial"/>
              </a:rPr>
              <a:t>, David Castellano, Emanuel Fonseca, Travis J. Struck, Ryan N. Gutenkunst</a:t>
            </a:r>
          </a:p>
          <a:p>
            <a:pPr>
              <a:defRPr/>
            </a:pPr>
            <a:r>
              <a:rPr lang="en-US" sz="4400" b="0" dirty="0">
                <a:solidFill>
                  <a:schemeClr val="tx2"/>
                </a:solidFill>
                <a:latin typeface="Nunito" pitchFamily="2" charset="77"/>
                <a:ea typeface="Open Sans"/>
                <a:cs typeface="Arial"/>
              </a:rPr>
              <a:t>Molecular and Cellular Biology, University of Arizona; </a:t>
            </a:r>
            <a:r>
              <a:rPr lang="en-US" sz="4400" b="0" dirty="0">
                <a:solidFill>
                  <a:schemeClr val="tx2"/>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400" b="0" dirty="0">
                <a:solidFill>
                  <a:schemeClr val="tx2"/>
                </a:solidFill>
                <a:latin typeface="Nunito" pitchFamily="2" charset="77"/>
                <a:ea typeface="Open Sans"/>
                <a:cs typeface="Arial"/>
              </a:rPr>
              <a:t>, </a:t>
            </a:r>
            <a:r>
              <a:rPr lang="en-US" sz="4400" b="0" dirty="0">
                <a:solidFill>
                  <a:schemeClr val="tx2"/>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400" b="0" dirty="0">
              <a:solidFill>
                <a:schemeClr val="tx2"/>
              </a:solidFill>
              <a:latin typeface="Nunito" pitchFamily="2" charset="77"/>
              <a:ea typeface="Open Sans"/>
              <a:cs typeface="Arial"/>
            </a:endParaRPr>
          </a:p>
        </p:txBody>
      </p:sp>
      <p:sp>
        <p:nvSpPr>
          <p:cNvPr id="2155" name="Rectangle 167"/>
          <p:cNvSpPr>
            <a:spLocks noChangeArrowheads="1"/>
          </p:cNvSpPr>
          <p:nvPr/>
        </p:nvSpPr>
        <p:spPr bwMode="auto">
          <a:xfrm>
            <a:off x="628650" y="5657850"/>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3834048" y="5657850"/>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28650" y="17392650"/>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7028427" y="5657850"/>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3830300" y="21164550"/>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28650" y="6915150"/>
            <a:ext cx="12573000" cy="1047318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28650" y="18649950"/>
            <a:ext cx="12573000" cy="4605748"/>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7028427" y="24726900"/>
            <a:ext cx="12573000" cy="911916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2933"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2933"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34111" y="1047750"/>
            <a:ext cx="3726467" cy="33528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2455" y="1047750"/>
            <a:ext cx="3574840" cy="33528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28650" y="23260051"/>
            <a:ext cx="12584695" cy="12364869"/>
            <a:chOff x="29489400" y="6858000"/>
            <a:chExt cx="13728758" cy="13488949"/>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547335"/>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lang="en-US" sz="2933" b="0" dirty="0">
                  <a:solidFill>
                    <a:srgbClr val="000000"/>
                  </a:solidFill>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9634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501571"/>
            </a:xfrm>
            <a:prstGeom prst="rect">
              <a:avLst/>
            </a:prstGeom>
            <a:solidFill>
              <a:schemeClr val="bg1"/>
            </a:solid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sz="1513"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276732"/>
              <a:ext cx="13716000" cy="2070217"/>
            </a:xfrm>
            <a:prstGeom prst="rect">
              <a:avLst/>
            </a:prstGeom>
            <a:solidFill>
              <a:schemeClr val="bg1"/>
            </a:solidFill>
          </p:spPr>
          <p:txBody>
            <a:bodyPr wrap="square">
              <a:spAutoFit/>
            </a:bodyPr>
            <a:lstStyle/>
            <a:p>
              <a:r>
                <a:rPr lang="en-US" sz="2933" dirty="0">
                  <a:solidFill>
                    <a:srgbClr val="000000"/>
                  </a:solidFill>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sz="1513" dirty="0"/>
            </a:p>
          </p:txBody>
        </p:sp>
      </p:grpSp>
      <p:sp>
        <p:nvSpPr>
          <p:cNvPr id="249" name="Rectangle 248">
            <a:extLst>
              <a:ext uri="{FF2B5EF4-FFF2-40B4-BE49-F238E27FC236}">
                <a16:creationId xmlns:a16="http://schemas.microsoft.com/office/drawing/2014/main" id="{B194A679-CA07-DC50-33D5-97FF20D90F88}"/>
              </a:ext>
            </a:extLst>
          </p:cNvPr>
          <p:cNvSpPr/>
          <p:nvPr/>
        </p:nvSpPr>
        <p:spPr>
          <a:xfrm>
            <a:off x="21793200" y="22630158"/>
            <a:ext cx="4610100" cy="9773485"/>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2933"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2933"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956030" y="26922984"/>
            <a:ext cx="7446618" cy="4191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56030" y="31264860"/>
            <a:ext cx="7446618" cy="4191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956030" y="22572726"/>
            <a:ext cx="7446619" cy="4191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nvGraphicFramePr>
        <p:xfrm>
          <a:off x="21539792" y="33092901"/>
          <a:ext cx="4610100" cy="2353396"/>
        </p:xfrm>
        <a:graphic>
          <a:graphicData uri="http://schemas.openxmlformats.org/drawingml/2006/table">
            <a:tbl>
              <a:tblPr bandRow="1">
                <a:tableStyleId>{D7AC3CCA-C797-4891-BE02-D94E43425B78}</a:tableStyleId>
              </a:tblPr>
              <a:tblGrid>
                <a:gridCol w="838200">
                  <a:extLst>
                    <a:ext uri="{9D8B030D-6E8A-4147-A177-3AD203B41FA5}">
                      <a16:colId xmlns:a16="http://schemas.microsoft.com/office/drawing/2014/main" val="2270481473"/>
                    </a:ext>
                  </a:extLst>
                </a:gridCol>
                <a:gridCol w="2349843">
                  <a:extLst>
                    <a:ext uri="{9D8B030D-6E8A-4147-A177-3AD203B41FA5}">
                      <a16:colId xmlns:a16="http://schemas.microsoft.com/office/drawing/2014/main" val="3248307897"/>
                    </a:ext>
                  </a:extLst>
                </a:gridCol>
                <a:gridCol w="1422057">
                  <a:extLst>
                    <a:ext uri="{9D8B030D-6E8A-4147-A177-3AD203B41FA5}">
                      <a16:colId xmlns:a16="http://schemas.microsoft.com/office/drawing/2014/main" val="4057647617"/>
                    </a:ext>
                  </a:extLst>
                </a:gridCol>
              </a:tblGrid>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Iran</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b="0" dirty="0">
                          <a:latin typeface="Open Sans" panose="020B0606030504020204" pitchFamily="34" charset="0"/>
                          <a:ea typeface="Open Sans" panose="020B0606030504020204" pitchFamily="34" charset="0"/>
                          <a:cs typeface="Open Sans" panose="020B0606030504020204" pitchFamily="34" charset="0"/>
                        </a:rPr>
                        <a:t>0.07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France</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0.227</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Germany</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0.045</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588349">
                <a:tc>
                  <a:txBody>
                    <a:bodyPr/>
                    <a:lstStyle/>
                    <a:p>
                      <a:endParaRPr lang="en-US" sz="2900" dirty="0">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Heligoland</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900" dirty="0">
                          <a:latin typeface="Open Sans" panose="020B0606030504020204" pitchFamily="34" charset="0"/>
                          <a:ea typeface="Open Sans" panose="020B0606030504020204" pitchFamily="34" charset="0"/>
                          <a:cs typeface="Open Sans" panose="020B0606030504020204" pitchFamily="34" charset="0"/>
                        </a:rPr>
                        <a:t>0.11</a:t>
                      </a:r>
                    </a:p>
                  </a:txBody>
                  <a:tcPr marL="83820" marR="83820" marT="41910" marB="419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1749342" y="33176398"/>
            <a:ext cx="419100" cy="4191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59" name="Oval 2058">
            <a:extLst>
              <a:ext uri="{FF2B5EF4-FFF2-40B4-BE49-F238E27FC236}">
                <a16:creationId xmlns:a16="http://schemas.microsoft.com/office/drawing/2014/main" id="{92A6489B-364B-2648-CEED-3323C3CC21D7}"/>
              </a:ext>
            </a:extLst>
          </p:cNvPr>
          <p:cNvSpPr/>
          <p:nvPr/>
        </p:nvSpPr>
        <p:spPr>
          <a:xfrm>
            <a:off x="21749342" y="33754756"/>
            <a:ext cx="419100" cy="4191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0" name="Oval 2059">
            <a:extLst>
              <a:ext uri="{FF2B5EF4-FFF2-40B4-BE49-F238E27FC236}">
                <a16:creationId xmlns:a16="http://schemas.microsoft.com/office/drawing/2014/main" id="{C5D3A7FB-AE61-7628-024E-ACD9C23EF5FB}"/>
              </a:ext>
            </a:extLst>
          </p:cNvPr>
          <p:cNvSpPr/>
          <p:nvPr/>
        </p:nvSpPr>
        <p:spPr>
          <a:xfrm>
            <a:off x="21749342" y="34333114"/>
            <a:ext cx="419100" cy="4191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sp>
        <p:nvSpPr>
          <p:cNvPr id="2061" name="Oval 2060">
            <a:extLst>
              <a:ext uri="{FF2B5EF4-FFF2-40B4-BE49-F238E27FC236}">
                <a16:creationId xmlns:a16="http://schemas.microsoft.com/office/drawing/2014/main" id="{23F56D6D-3F5A-947C-57CF-166147CFA9C4}"/>
              </a:ext>
            </a:extLst>
          </p:cNvPr>
          <p:cNvSpPr/>
          <p:nvPr/>
        </p:nvSpPr>
        <p:spPr>
          <a:xfrm>
            <a:off x="21749342" y="34911472"/>
            <a:ext cx="419100" cy="4191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13"/>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31950" y="7094764"/>
            <a:ext cx="7366472" cy="5631489"/>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1">
            <a:extLst>
              <a:ext uri="{28A0092B-C50C-407E-A947-70E740481C1C}">
                <a14:useLocalDpi xmlns:a14="http://schemas.microsoft.com/office/drawing/2010/main" val="0"/>
              </a:ext>
            </a:extLst>
          </a:blip>
          <a:srcRect l="10247" t="-1709"/>
          <a:stretch/>
        </p:blipFill>
        <p:spPr>
          <a:xfrm>
            <a:off x="27199489" y="12544704"/>
            <a:ext cx="6987894" cy="5446660"/>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2">
            <a:extLst>
              <a:ext uri="{28A0092B-C50C-407E-A947-70E740481C1C}">
                <a14:useLocalDpi xmlns:a14="http://schemas.microsoft.com/office/drawing/2010/main" val="0"/>
              </a:ext>
            </a:extLst>
          </a:blip>
          <a:srcRect l="26923" t="-4252" b="-1"/>
          <a:stretch/>
        </p:blipFill>
        <p:spPr>
          <a:xfrm>
            <a:off x="27214855" y="17792057"/>
            <a:ext cx="6601034" cy="57078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7031950" y="23290402"/>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4575750" y="7094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4575750" y="1268276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4572227" y="18033274"/>
            <a:ext cx="5029200" cy="8382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933"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4575750" y="796290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4572227" y="13553695"/>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4575750" y="18903211"/>
            <a:ext cx="5029200" cy="4154407"/>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933"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2322625" y="32480250"/>
            <a:ext cx="3842635" cy="543675"/>
          </a:xfrm>
          <a:prstGeom prst="rect">
            <a:avLst/>
          </a:prstGeom>
          <a:noFill/>
        </p:spPr>
        <p:txBody>
          <a:bodyPr wrap="square">
            <a:spAutoFit/>
          </a:bodyPr>
          <a:lstStyle/>
          <a:p>
            <a:pPr algn="ctr"/>
            <a:r>
              <a:rPr lang="en-US" sz="2933" u="sng" dirty="0">
                <a:latin typeface="Open Sans" panose="020B0606030504020204" pitchFamily="34" charset="0"/>
                <a:ea typeface="Open Sans" panose="020B0606030504020204" pitchFamily="34" charset="0"/>
                <a:cs typeface="Open Sans" panose="020B0606030504020204" pitchFamily="34" charset="0"/>
              </a:rPr>
              <a:t>Inbreeding Estimates</a:t>
            </a:r>
            <a:endParaRPr lang="en-US" sz="2933"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7031950" y="33839651"/>
            <a:ext cx="12573000"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References</a:t>
            </a:r>
          </a:p>
        </p:txBody>
      </p:sp>
      <p:grpSp>
        <p:nvGrpSpPr>
          <p:cNvPr id="6" name="Group 5">
            <a:extLst>
              <a:ext uri="{FF2B5EF4-FFF2-40B4-BE49-F238E27FC236}">
                <a16:creationId xmlns:a16="http://schemas.microsoft.com/office/drawing/2014/main" id="{656AFFB2-8B32-5EC2-0B88-BD64874A8429}"/>
              </a:ext>
            </a:extLst>
          </p:cNvPr>
          <p:cNvGrpSpPr/>
          <p:nvPr/>
        </p:nvGrpSpPr>
        <p:grpSpPr>
          <a:xfrm>
            <a:off x="13830300" y="6915150"/>
            <a:ext cx="12573000" cy="14039852"/>
            <a:chOff x="15087600" y="7543800"/>
            <a:chExt cx="13716000" cy="15316202"/>
          </a:xfrm>
        </p:grpSpPr>
        <p:sp>
          <p:nvSpPr>
            <p:cNvPr id="5" name="Alternate Process 4">
              <a:extLst>
                <a:ext uri="{FF2B5EF4-FFF2-40B4-BE49-F238E27FC236}">
                  <a16:creationId xmlns:a16="http://schemas.microsoft.com/office/drawing/2014/main" id="{E826C2D4-C0A7-4B0D-9741-1A46B7BBFA6B}"/>
                </a:ext>
              </a:extLst>
            </p:cNvPr>
            <p:cNvSpPr/>
            <p:nvPr/>
          </p:nvSpPr>
          <p:spPr>
            <a:xfrm>
              <a:off x="15087600" y="7543800"/>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2933" i="1" dirty="0">
                  <a:latin typeface="Open Sans" panose="020B0606030504020204" pitchFamily="34" charset="0"/>
                  <a:ea typeface="Open Sans" panose="020B0606030504020204" pitchFamily="34" charset="0"/>
                  <a:cs typeface="Open Sans" panose="020B0606030504020204" pitchFamily="34" charset="0"/>
                </a:rPr>
                <a:t>Mus musculus </a:t>
              </a:r>
              <a:r>
                <a:rPr lang="en-US" sz="2933" i="1" dirty="0" err="1">
                  <a:latin typeface="Open Sans" panose="020B0606030504020204" pitchFamily="34" charset="0"/>
                  <a:ea typeface="Open Sans" panose="020B0606030504020204" pitchFamily="34" charset="0"/>
                  <a:cs typeface="Open Sans" panose="020B0606030504020204" pitchFamily="34" charset="0"/>
                </a:rPr>
                <a:t>domesticus</a:t>
              </a:r>
              <a:r>
                <a:rPr lang="en-US" sz="2933" dirty="0">
                  <a:latin typeface="Open Sans" panose="020B0606030504020204" pitchFamily="34" charset="0"/>
                  <a:ea typeface="Open Sans" panose="020B0606030504020204" pitchFamily="34" charset="0"/>
                  <a:cs typeface="Open Sans" panose="020B0606030504020204" pitchFamily="34" charset="0"/>
                </a:rPr>
                <a:t>:</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France</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Germany</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Heligoland</a:t>
              </a:r>
            </a:p>
            <a:p>
              <a:pPr marL="314336" indent="-314336" algn="ctr">
                <a:buAutoNum type="arabicPeriod"/>
              </a:pPr>
              <a:r>
                <a:rPr lang="en-US" sz="2933"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15087600" y="13030202"/>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2933" i="1" dirty="0">
                  <a:latin typeface="Open Sans" panose="020B0606030504020204" pitchFamily="34" charset="0"/>
                  <a:ea typeface="Open Sans" panose="020B0606030504020204" pitchFamily="34" charset="0"/>
                  <a:cs typeface="Open Sans" panose="020B0606030504020204" pitchFamily="34" charset="0"/>
                </a:rPr>
                <a:t>Mus </a:t>
              </a:r>
              <a:r>
                <a:rPr lang="en-US" sz="2933" i="1" dirty="0" err="1">
                  <a:latin typeface="Open Sans" panose="020B0606030504020204" pitchFamily="34" charset="0"/>
                  <a:ea typeface="Open Sans" panose="020B0606030504020204" pitchFamily="34" charset="0"/>
                  <a:cs typeface="Open Sans" panose="020B0606030504020204" pitchFamily="34" charset="0"/>
                </a:rPr>
                <a:t>Spretus</a:t>
              </a:r>
              <a:r>
                <a:rPr lang="en-US" sz="2933"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22402800" y="13030202"/>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2933" i="1" dirty="0" err="1">
                  <a:latin typeface="Open Sans" panose="020B0606030504020204" pitchFamily="34" charset="0"/>
                  <a:ea typeface="Open Sans" panose="020B0606030504020204" pitchFamily="34" charset="0"/>
                  <a:cs typeface="Open Sans" panose="020B0606030504020204" pitchFamily="34" charset="0"/>
                </a:rPr>
                <a:t>Annovar</a:t>
              </a:r>
              <a:r>
                <a:rPr lang="en-US" sz="2933"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15087600" y="16916402"/>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 </a:t>
              </a:r>
              <a:r>
                <a:rPr lang="en-US" sz="2933"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15087600" y="208026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24231600" y="20802602"/>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2933" i="1" dirty="0" err="1">
                  <a:latin typeface="Open Sans" panose="020B0606030504020204" pitchFamily="34" charset="0"/>
                  <a:ea typeface="Open Sans" panose="020B0606030504020204" pitchFamily="34" charset="0"/>
                  <a:cs typeface="Open Sans" panose="020B0606030504020204" pitchFamily="34" charset="0"/>
                </a:rPr>
                <a:t>dadi</a:t>
              </a:r>
              <a:r>
                <a:rPr lang="en-US" sz="2933" i="1" dirty="0">
                  <a:latin typeface="Open Sans" panose="020B0606030504020204" pitchFamily="34" charset="0"/>
                  <a:ea typeface="Open Sans" panose="020B0606030504020204" pitchFamily="34" charset="0"/>
                  <a:cs typeface="Open Sans" panose="020B0606030504020204" pitchFamily="34" charset="0"/>
                </a:rPr>
                <a:t>-cli </a:t>
              </a:r>
              <a:r>
                <a:rPr lang="en-US" sz="2933"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20345400" y="13144502"/>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5" name="Down Arrow 224">
              <a:extLst>
                <a:ext uri="{FF2B5EF4-FFF2-40B4-BE49-F238E27FC236}">
                  <a16:creationId xmlns:a16="http://schemas.microsoft.com/office/drawing/2014/main" id="{4A6FDFC9-9AB7-5725-49A8-D24E745EDBF9}"/>
                </a:ext>
              </a:extLst>
            </p:cNvPr>
            <p:cNvSpPr/>
            <p:nvPr/>
          </p:nvSpPr>
          <p:spPr>
            <a:xfrm>
              <a:off x="16459200" y="11430002"/>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6" name="Down Arrow 225">
              <a:extLst>
                <a:ext uri="{FF2B5EF4-FFF2-40B4-BE49-F238E27FC236}">
                  <a16:creationId xmlns:a16="http://schemas.microsoft.com/office/drawing/2014/main" id="{D854C70B-46D5-655F-3D54-011A47554FCB}"/>
                </a:ext>
              </a:extLst>
            </p:cNvPr>
            <p:cNvSpPr/>
            <p:nvPr/>
          </p:nvSpPr>
          <p:spPr>
            <a:xfrm>
              <a:off x="25831800" y="15316202"/>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20345400" y="17030037"/>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28" name="Down Arrow 227">
              <a:extLst>
                <a:ext uri="{FF2B5EF4-FFF2-40B4-BE49-F238E27FC236}">
                  <a16:creationId xmlns:a16="http://schemas.microsoft.com/office/drawing/2014/main" id="{1BB2F069-6424-7E06-5FCB-6E7D247C1711}"/>
                </a:ext>
              </a:extLst>
            </p:cNvPr>
            <p:cNvSpPr/>
            <p:nvPr/>
          </p:nvSpPr>
          <p:spPr>
            <a:xfrm>
              <a:off x="16687800" y="19202402"/>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pic>
          <p:nvPicPr>
            <p:cNvPr id="9" name="Picture 8">
              <a:extLst>
                <a:ext uri="{FF2B5EF4-FFF2-40B4-BE49-F238E27FC236}">
                  <a16:creationId xmlns:a16="http://schemas.microsoft.com/office/drawing/2014/main" id="{049CC7F9-F16F-A230-A70B-CC80437A0FE6}"/>
                </a:ext>
              </a:extLst>
            </p:cNvPr>
            <p:cNvPicPr>
              <a:picLocks noChangeAspect="1"/>
            </p:cNvPicPr>
            <p:nvPr/>
          </p:nvPicPr>
          <p:blipFill>
            <a:blip r:embed="rId13">
              <a:extLst>
                <a:ext uri="{28A0092B-C50C-407E-A947-70E740481C1C}">
                  <a14:useLocalDpi xmlns:a14="http://schemas.microsoft.com/office/drawing/2010/main" val="0"/>
                </a:ext>
              </a:extLst>
            </a:blip>
            <a:srcRect t="3344" b="3344"/>
            <a:stretch/>
          </p:blipFill>
          <p:spPr>
            <a:xfrm>
              <a:off x="19790941" y="7597718"/>
              <a:ext cx="8915400" cy="4131390"/>
            </a:xfrm>
            <a:prstGeom prst="rect">
              <a:avLst/>
            </a:prstGeom>
            <a:ln>
              <a:solidFill>
                <a:schemeClr val="tx2"/>
              </a:solidFill>
            </a:ln>
          </p:spPr>
        </p:pic>
        <p:sp>
          <p:nvSpPr>
            <p:cNvPr id="240" name="Alternate Process 239">
              <a:extLst>
                <a:ext uri="{FF2B5EF4-FFF2-40B4-BE49-F238E27FC236}">
                  <a16:creationId xmlns:a16="http://schemas.microsoft.com/office/drawing/2014/main" id="{7BCAB2D4-1FDB-9937-CC3A-6B11B06A5EFF}"/>
                </a:ext>
              </a:extLst>
            </p:cNvPr>
            <p:cNvSpPr/>
            <p:nvPr/>
          </p:nvSpPr>
          <p:spPr>
            <a:xfrm>
              <a:off x="22402800" y="169164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933"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2174200" y="209169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513"/>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20986047" y="11759215"/>
              <a:ext cx="7495955" cy="68580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nvGraphicFramePr>
        <p:xfrm>
          <a:off x="27031950" y="35112948"/>
          <a:ext cx="12573000" cy="4526282"/>
        </p:xfrm>
        <a:graphic>
          <a:graphicData uri="http://schemas.openxmlformats.org/drawingml/2006/table">
            <a:tbl>
              <a:tblPr firstRow="1" bandRow="1">
                <a:tableStyleId>{5C22544A-7EE6-4342-B048-85BDC9FD1C3A}</a:tableStyleId>
              </a:tblPr>
              <a:tblGrid>
                <a:gridCol w="6286500">
                  <a:extLst>
                    <a:ext uri="{9D8B030D-6E8A-4147-A177-3AD203B41FA5}">
                      <a16:colId xmlns:a16="http://schemas.microsoft.com/office/drawing/2014/main" val="2098887085"/>
                    </a:ext>
                  </a:extLst>
                </a:gridCol>
                <a:gridCol w="6286500">
                  <a:extLst>
                    <a:ext uri="{9D8B030D-6E8A-4147-A177-3AD203B41FA5}">
                      <a16:colId xmlns:a16="http://schemas.microsoft.com/office/drawing/2014/main" val="2549916440"/>
                    </a:ext>
                  </a:extLst>
                </a:gridCol>
              </a:tblGrid>
              <a:tr h="995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2742736"/>
                  </a:ext>
                </a:extLst>
              </a:tr>
              <a:tr h="995140">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6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01383703"/>
                  </a:ext>
                </a:extLst>
              </a:tr>
              <a:tr h="545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412275"/>
                  </a:ext>
                </a:extLst>
              </a:tr>
              <a:tr h="995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6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7358988"/>
                  </a:ext>
                </a:extLst>
              </a:tr>
              <a:tr h="995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6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marL="83820" marR="83820" marT="41910" marB="4191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3830299" y="35623500"/>
            <a:ext cx="12573001" cy="1257300"/>
          </a:xfrm>
          <a:prstGeom prst="rect">
            <a:avLst/>
          </a:prstGeom>
          <a:solidFill>
            <a:schemeClr val="bg2"/>
          </a:solidFill>
          <a:ln w="9525">
            <a:noFill/>
            <a:miter lim="800000"/>
          </a:ln>
        </p:spPr>
        <p:txBody>
          <a:bodyPr wrap="none" lIns="125730" tIns="62865" rIns="125730" bIns="62865"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448797"/>
            <a:r>
              <a:rPr lang="en-US" sz="44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7334250" y="37635180"/>
            <a:ext cx="5029200" cy="1221875"/>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3845668" y="36880801"/>
            <a:ext cx="12572999" cy="2067554"/>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567"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pic>
        <p:nvPicPr>
          <p:cNvPr id="8" name="Picture 7" descr="A close up of a sign&#10;&#10;Description automatically generated">
            <a:extLst>
              <a:ext uri="{FF2B5EF4-FFF2-40B4-BE49-F238E27FC236}">
                <a16:creationId xmlns:a16="http://schemas.microsoft.com/office/drawing/2014/main" id="{54573F3C-1EF8-B116-77A5-65028EB8E0A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66850" y="37760910"/>
            <a:ext cx="5029200" cy="974557"/>
          </a:xfrm>
          <a:prstGeom prst="rect">
            <a:avLst/>
          </a:prstGeom>
        </p:spPr>
      </p:pic>
    </p:spTree>
    <p:extLst>
      <p:ext uri="{BB962C8B-B14F-4D97-AF65-F5344CB8AC3E}">
        <p14:creationId xmlns:p14="http://schemas.microsoft.com/office/powerpoint/2010/main" val="1243793880"/>
      </p:ext>
    </p:extLst>
  </p:cSld>
  <p:clrMapOvr>
    <a:masterClrMapping/>
  </p:clrMapOvr>
  <p:transition/>
</p:sld>
</file>

<file path=ppt/theme/theme1.xml><?xml version="1.0" encoding="utf-8"?>
<a:theme xmlns:a="http://schemas.openxmlformats.org/drawingml/2006/main" name="AccentBoxVTI">
  <a:themeElements>
    <a:clrScheme name="UA_1">
      <a:dk1>
        <a:srgbClr val="000000"/>
      </a:dk1>
      <a:lt1>
        <a:srgbClr val="FFFFFF"/>
      </a:lt1>
      <a:dk2>
        <a:srgbClr val="0C234B"/>
      </a:dk2>
      <a:lt2>
        <a:srgbClr val="AB0520"/>
      </a:lt2>
      <a:accent1>
        <a:srgbClr val="70B865"/>
      </a:accent1>
      <a:accent2>
        <a:srgbClr val="007D83"/>
      </a:accent2>
      <a:accent3>
        <a:srgbClr val="1E5188"/>
      </a:accent3>
      <a:accent4>
        <a:srgbClr val="378DBD"/>
      </a:accent4>
      <a:accent5>
        <a:srgbClr val="EF4056"/>
      </a:accent5>
      <a:accent6>
        <a:srgbClr val="81D3EB"/>
      </a:accent6>
      <a:hlink>
        <a:srgbClr val="E2E9EB"/>
      </a:hlink>
      <a:folHlink>
        <a:srgbClr val="E2E9EB"/>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 id="{892FFA36-1D6F-254B-9912-BE76CF01288C}" vid="{E3BFC0A0-519E-D944-B66C-A645206193A3}"/>
    </a:ext>
  </a:extLst>
</a:theme>
</file>

<file path=docProps/app.xml><?xml version="1.0" encoding="utf-8"?>
<Properties xmlns="http://schemas.openxmlformats.org/officeDocument/2006/extended-properties" xmlns:vt="http://schemas.openxmlformats.org/officeDocument/2006/docPropsVTypes">
  <Template/>
  <TotalTime>4834</TotalTime>
  <Words>5412</Words>
  <Application>Microsoft Macintosh PowerPoint</Application>
  <PresentationFormat>Custom</PresentationFormat>
  <Paragraphs>256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Avenir Next LT Pro</vt:lpstr>
      <vt:lpstr>Nunito</vt:lpstr>
      <vt:lpstr>Open Sans</vt:lpstr>
      <vt:lpstr>AccentBoxVTI</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124</cp:revision>
  <dcterms:created xsi:type="dcterms:W3CDTF">2024-07-15T19:18:27Z</dcterms:created>
  <dcterms:modified xsi:type="dcterms:W3CDTF">2024-07-22T14:42:00Z</dcterms:modified>
</cp:coreProperties>
</file>