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1"/>
    <p:restoredTop sz="94665"/>
  </p:normalViewPr>
  <p:slideViewPr>
    <p:cSldViewPr snapToGrid="0" snapToObjects="1">
      <p:cViewPr varScale="1">
        <p:scale>
          <a:sx n="58" d="100"/>
          <a:sy n="58" d="100"/>
        </p:scale>
        <p:origin x="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48D-3952-B048-AA41-EEEFEB33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9859D-E349-154D-92ED-98179201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wang </a:t>
            </a:r>
            <a:r>
              <a:rPr lang="en-US" dirty="0" err="1"/>
              <a:t>peiyu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435-5A33-324C-9FC9-101699D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B286-1679-FC46-B92E-930F065B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legal inclined</a:t>
            </a:r>
          </a:p>
          <a:p>
            <a:r>
              <a:rPr lang="en-US" dirty="0"/>
              <a:t>American has Common Law System</a:t>
            </a:r>
          </a:p>
          <a:p>
            <a:r>
              <a:rPr lang="en-US" dirty="0"/>
              <a:t>Everyone has preferences/patterns/biases </a:t>
            </a:r>
          </a:p>
          <a:p>
            <a:r>
              <a:rPr lang="en-US" dirty="0"/>
              <a:t>You can expect what has happened to happen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FAA-4066-6348-8060-765278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E40C-E48D-0043-8E72-C4A6686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# : general case number, or a unique value to mark the case differently, like key value in database</a:t>
            </a:r>
          </a:p>
          <a:p>
            <a:r>
              <a:rPr lang="en-US" dirty="0" err="1"/>
              <a:t>Word_count</a:t>
            </a:r>
            <a:r>
              <a:rPr lang="en-US" dirty="0"/>
              <a:t> : the count of the words in the court’s opinion </a:t>
            </a:r>
          </a:p>
          <a:p>
            <a:r>
              <a:rPr lang="en-US" dirty="0"/>
              <a:t>Outcome: the outcome of the case, 0- if the appellant won, 1- if the appellant lost</a:t>
            </a:r>
          </a:p>
          <a:p>
            <a:r>
              <a:rPr lang="en-US" dirty="0"/>
              <a:t>Weights: the weight of a certain case when analyzing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377-A485-314E-BCE4-865E47C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1CA-CE9C-344B-A128-5BB131AD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A504B-7A0D-2240-8D79-A5F9BF1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0850"/>
            <a:ext cx="1017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2CA-D7D6-7A41-A451-6CBA13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200-DB4C-D64B-B757-55D2552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r>
              <a:rPr lang="en-US" dirty="0"/>
              <a:t>Plot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9DC9-0ACD-CC41-A493-6141F15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2" y="3007308"/>
            <a:ext cx="3516595" cy="245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F3816-DAED-454A-82B3-50D7D11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9" y="3064458"/>
            <a:ext cx="3516595" cy="2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9A0-06FC-B344-BE43-72C3C45E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C543-0A20-4745-8E5E-BB56CFD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7DE4E-04B9-7440-ADB9-3C2379DA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700337"/>
            <a:ext cx="382651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0F5C-48C9-394F-BBFA-C39A3CA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119437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2C-A31D-CE47-BC12-3A8DF42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433-C42F-3345-8E02-EC0C0AC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https://oliviapy960825.github.io/</a:t>
            </a:r>
          </a:p>
        </p:txBody>
      </p:sp>
    </p:spTree>
    <p:extLst>
      <p:ext uri="{BB962C8B-B14F-4D97-AF65-F5344CB8AC3E}">
        <p14:creationId xmlns:p14="http://schemas.microsoft.com/office/powerpoint/2010/main" val="322464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586-83F9-CD47-8C42-A86F7B7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5B6-6822-8E4C-9966-EBC072E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a lot of data but it’s less of a problem</a:t>
            </a:r>
          </a:p>
          <a:p>
            <a:r>
              <a:rPr lang="en-US" dirty="0"/>
              <a:t>Case files are hard to be read into CSV files, for encoding issues and also the length</a:t>
            </a:r>
          </a:p>
          <a:p>
            <a:r>
              <a:rPr lang="en-US" dirty="0"/>
              <a:t>They are hard to be analyzed, text analyzing /NLP knowledge may apply</a:t>
            </a:r>
          </a:p>
        </p:txBody>
      </p:sp>
    </p:spTree>
    <p:extLst>
      <p:ext uri="{BB962C8B-B14F-4D97-AF65-F5344CB8AC3E}">
        <p14:creationId xmlns:p14="http://schemas.microsoft.com/office/powerpoint/2010/main" val="109753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620</TotalTime>
  <Words>183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Case data analytics</vt:lpstr>
      <vt:lpstr>Background/introduction</vt:lpstr>
      <vt:lpstr>Variable Explanation</vt:lpstr>
      <vt:lpstr>Normalize the data</vt:lpstr>
      <vt:lpstr>Analysis</vt:lpstr>
      <vt:lpstr>Analysis</vt:lpstr>
      <vt:lpstr>Other graphs display</vt:lpstr>
      <vt:lpstr>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data analytics</dc:title>
  <dc:creator>peiyu wang</dc:creator>
  <cp:lastModifiedBy>peiyu wang</cp:lastModifiedBy>
  <cp:revision>14</cp:revision>
  <dcterms:created xsi:type="dcterms:W3CDTF">2018-12-06T05:18:19Z</dcterms:created>
  <dcterms:modified xsi:type="dcterms:W3CDTF">2018-12-06T23:29:51Z</dcterms:modified>
</cp:coreProperties>
</file>