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4"/>
  </p:notesMasterIdLst>
  <p:handoutMasterIdLst>
    <p:handoutMasterId r:id="rId15"/>
  </p:handoutMasterIdLst>
  <p:sldIdLst>
    <p:sldId id="256" r:id="rId2"/>
    <p:sldId id="257" r:id="rId3"/>
    <p:sldId id="269" r:id="rId4"/>
    <p:sldId id="273" r:id="rId5"/>
    <p:sldId id="271" r:id="rId6"/>
    <p:sldId id="270" r:id="rId7"/>
    <p:sldId id="272" r:id="rId8"/>
    <p:sldId id="266" r:id="rId9"/>
    <p:sldId id="268" r:id="rId10"/>
    <p:sldId id="267" r:id="rId11"/>
    <p:sldId id="264" r:id="rId12"/>
    <p:sldId id="265"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8F4A4-0405-4E49-A4A3-16C3188DDB4F}" type="doc">
      <dgm:prSet loTypeId="urn:microsoft.com/office/officeart/2005/8/layout/venn2" loCatId="relationship" qsTypeId="urn:microsoft.com/office/officeart/2005/8/quickstyle/3d7" qsCatId="3D" csTypeId="urn:microsoft.com/office/officeart/2005/8/colors/colorful2" csCatId="colorful" phldr="1"/>
      <dgm:spPr/>
      <dgm:t>
        <a:bodyPr/>
        <a:lstStyle/>
        <a:p>
          <a:endParaRPr lang="en-US"/>
        </a:p>
      </dgm:t>
    </dgm:pt>
    <dgm:pt modelId="{43A7C0C5-6065-4760-B1E1-3846DFF3F2DA}">
      <dgm:prSet phldrT="[Text]"/>
      <dgm:spPr/>
      <dgm:t>
        <a:bodyPr/>
        <a:lstStyle/>
        <a:p>
          <a:r>
            <a:rPr lang="en-US" dirty="0" smtClean="0"/>
            <a:t>1NF</a:t>
          </a:r>
          <a:endParaRPr lang="en-US" dirty="0"/>
        </a:p>
      </dgm:t>
    </dgm:pt>
    <dgm:pt modelId="{44FAB31D-AF30-4939-9DD6-D617D85B0AC9}" type="parTrans" cxnId="{6257E33D-5CD5-49B9-931E-03C0D7EBE984}">
      <dgm:prSet/>
      <dgm:spPr/>
      <dgm:t>
        <a:bodyPr/>
        <a:lstStyle/>
        <a:p>
          <a:endParaRPr lang="en-US"/>
        </a:p>
      </dgm:t>
    </dgm:pt>
    <dgm:pt modelId="{521FC62B-6A7D-48FC-8CB6-FE7DF02B4447}" type="sibTrans" cxnId="{6257E33D-5CD5-49B9-931E-03C0D7EBE984}">
      <dgm:prSet/>
      <dgm:spPr/>
      <dgm:t>
        <a:bodyPr/>
        <a:lstStyle/>
        <a:p>
          <a:endParaRPr lang="en-US"/>
        </a:p>
      </dgm:t>
    </dgm:pt>
    <dgm:pt modelId="{3A77C357-B124-46E7-8881-64ED6A10E3AA}">
      <dgm:prSet phldrT="[Text]"/>
      <dgm:spPr/>
      <dgm:t>
        <a:bodyPr/>
        <a:lstStyle/>
        <a:p>
          <a:r>
            <a:rPr lang="en-US" dirty="0" smtClean="0"/>
            <a:t>2NF</a:t>
          </a:r>
          <a:endParaRPr lang="en-US" dirty="0"/>
        </a:p>
      </dgm:t>
    </dgm:pt>
    <dgm:pt modelId="{4123C1B5-DC57-4917-8379-8266830E75F4}" type="parTrans" cxnId="{4B39E963-F967-46A4-9DA5-4E877D284E0B}">
      <dgm:prSet/>
      <dgm:spPr/>
      <dgm:t>
        <a:bodyPr/>
        <a:lstStyle/>
        <a:p>
          <a:endParaRPr lang="en-US"/>
        </a:p>
      </dgm:t>
    </dgm:pt>
    <dgm:pt modelId="{191EBBCB-6A57-4601-8E30-795EFFF6AC27}" type="sibTrans" cxnId="{4B39E963-F967-46A4-9DA5-4E877D284E0B}">
      <dgm:prSet/>
      <dgm:spPr/>
      <dgm:t>
        <a:bodyPr/>
        <a:lstStyle/>
        <a:p>
          <a:endParaRPr lang="en-US"/>
        </a:p>
      </dgm:t>
    </dgm:pt>
    <dgm:pt modelId="{2F7529F9-A439-4498-B13E-1651CD15DE22}">
      <dgm:prSet phldrT="[Text]"/>
      <dgm:spPr/>
      <dgm:t>
        <a:bodyPr/>
        <a:lstStyle/>
        <a:p>
          <a:r>
            <a:rPr lang="en-US" dirty="0" smtClean="0"/>
            <a:t>3NF/BCNF</a:t>
          </a:r>
          <a:endParaRPr lang="en-US" dirty="0"/>
        </a:p>
      </dgm:t>
    </dgm:pt>
    <dgm:pt modelId="{844A2417-26BB-4BFB-9E60-0D031D942BA2}" type="parTrans" cxnId="{EF6E2180-980C-4CF5-8307-6D15064E4ACB}">
      <dgm:prSet/>
      <dgm:spPr/>
      <dgm:t>
        <a:bodyPr/>
        <a:lstStyle/>
        <a:p>
          <a:endParaRPr lang="en-US"/>
        </a:p>
      </dgm:t>
    </dgm:pt>
    <dgm:pt modelId="{9B540157-E834-4107-BA39-B84068788EA5}" type="sibTrans" cxnId="{EF6E2180-980C-4CF5-8307-6D15064E4ACB}">
      <dgm:prSet/>
      <dgm:spPr/>
      <dgm:t>
        <a:bodyPr/>
        <a:lstStyle/>
        <a:p>
          <a:endParaRPr lang="en-US"/>
        </a:p>
      </dgm:t>
    </dgm:pt>
    <dgm:pt modelId="{39619CE1-FE8A-4D56-AC6C-8B1FF65A2D30}">
      <dgm:prSet phldrT="[Text]"/>
      <dgm:spPr/>
      <dgm:t>
        <a:bodyPr/>
        <a:lstStyle/>
        <a:p>
          <a:r>
            <a:rPr lang="en-US" dirty="0" smtClean="0"/>
            <a:t>4NF</a:t>
          </a:r>
          <a:endParaRPr lang="en-US" dirty="0"/>
        </a:p>
      </dgm:t>
    </dgm:pt>
    <dgm:pt modelId="{7A9D96FA-FE55-4A7E-8029-323ED7E4481E}" type="parTrans" cxnId="{F5929ABB-5F06-4656-986A-7A497B77A3AF}">
      <dgm:prSet/>
      <dgm:spPr/>
      <dgm:t>
        <a:bodyPr/>
        <a:lstStyle/>
        <a:p>
          <a:endParaRPr lang="en-US"/>
        </a:p>
      </dgm:t>
    </dgm:pt>
    <dgm:pt modelId="{0F6E47F6-9260-43E4-B6C7-AC2609958D38}" type="sibTrans" cxnId="{F5929ABB-5F06-4656-986A-7A497B77A3AF}">
      <dgm:prSet/>
      <dgm:spPr/>
      <dgm:t>
        <a:bodyPr/>
        <a:lstStyle/>
        <a:p>
          <a:endParaRPr lang="en-US"/>
        </a:p>
      </dgm:t>
    </dgm:pt>
    <dgm:pt modelId="{B9035B06-35C0-4A49-904F-A61FDE933DB8}">
      <dgm:prSet phldrT="[Text]"/>
      <dgm:spPr/>
      <dgm:t>
        <a:bodyPr/>
        <a:lstStyle/>
        <a:p>
          <a:r>
            <a:rPr lang="en-US" dirty="0" smtClean="0"/>
            <a:t>5NF</a:t>
          </a:r>
          <a:endParaRPr lang="en-US" dirty="0"/>
        </a:p>
      </dgm:t>
    </dgm:pt>
    <dgm:pt modelId="{B4C81ED0-C807-4374-8CF3-88C430193CA2}" type="parTrans" cxnId="{65A9CE25-F09D-4632-988F-B86AA7EB77AD}">
      <dgm:prSet/>
      <dgm:spPr/>
      <dgm:t>
        <a:bodyPr/>
        <a:lstStyle/>
        <a:p>
          <a:endParaRPr lang="en-US"/>
        </a:p>
      </dgm:t>
    </dgm:pt>
    <dgm:pt modelId="{26168564-0C32-4D6A-9324-41F5ED0C3E90}" type="sibTrans" cxnId="{65A9CE25-F09D-4632-988F-B86AA7EB77AD}">
      <dgm:prSet/>
      <dgm:spPr/>
      <dgm:t>
        <a:bodyPr/>
        <a:lstStyle/>
        <a:p>
          <a:endParaRPr lang="en-US"/>
        </a:p>
      </dgm:t>
    </dgm:pt>
    <dgm:pt modelId="{BE145B2B-7CEF-437F-A530-C08F1E6DBEEE}">
      <dgm:prSet phldrT="[Text]"/>
      <dgm:spPr/>
      <dgm:t>
        <a:bodyPr/>
        <a:lstStyle/>
        <a:p>
          <a:r>
            <a:rPr lang="en-US" dirty="0" smtClean="0"/>
            <a:t>DKNF</a:t>
          </a:r>
          <a:endParaRPr lang="en-US" dirty="0"/>
        </a:p>
      </dgm:t>
    </dgm:pt>
    <dgm:pt modelId="{D3C2DE93-AA76-45AC-9E7C-85E3B8EDC989}" type="parTrans" cxnId="{DA0FA91D-D7BC-4127-8C99-A76F906C9EFA}">
      <dgm:prSet/>
      <dgm:spPr/>
      <dgm:t>
        <a:bodyPr/>
        <a:lstStyle/>
        <a:p>
          <a:endParaRPr lang="en-US"/>
        </a:p>
      </dgm:t>
    </dgm:pt>
    <dgm:pt modelId="{3278F8D2-A641-4654-A72E-7C149943BB75}" type="sibTrans" cxnId="{DA0FA91D-D7BC-4127-8C99-A76F906C9EFA}">
      <dgm:prSet/>
      <dgm:spPr/>
      <dgm:t>
        <a:bodyPr/>
        <a:lstStyle/>
        <a:p>
          <a:endParaRPr lang="en-US"/>
        </a:p>
      </dgm:t>
    </dgm:pt>
    <dgm:pt modelId="{92843C58-1DFC-424E-AFB6-F49B50318307}" type="pres">
      <dgm:prSet presAssocID="{4A08F4A4-0405-4E49-A4A3-16C3188DDB4F}" presName="Name0" presStyleCnt="0">
        <dgm:presLayoutVars>
          <dgm:chMax val="7"/>
          <dgm:resizeHandles val="exact"/>
        </dgm:presLayoutVars>
      </dgm:prSet>
      <dgm:spPr/>
      <dgm:t>
        <a:bodyPr/>
        <a:lstStyle/>
        <a:p>
          <a:endParaRPr lang="en-US"/>
        </a:p>
      </dgm:t>
    </dgm:pt>
    <dgm:pt modelId="{E8A64740-DE30-48E8-81FF-B1061304BAE3}" type="pres">
      <dgm:prSet presAssocID="{4A08F4A4-0405-4E49-A4A3-16C3188DDB4F}" presName="comp1" presStyleCnt="0"/>
      <dgm:spPr/>
    </dgm:pt>
    <dgm:pt modelId="{1C7094E7-E462-48A9-B5B7-C55FCF43BE32}" type="pres">
      <dgm:prSet presAssocID="{4A08F4A4-0405-4E49-A4A3-16C3188DDB4F}" presName="circle1" presStyleLbl="node1" presStyleIdx="0" presStyleCnt="6"/>
      <dgm:spPr/>
      <dgm:t>
        <a:bodyPr/>
        <a:lstStyle/>
        <a:p>
          <a:endParaRPr lang="en-US"/>
        </a:p>
      </dgm:t>
    </dgm:pt>
    <dgm:pt modelId="{4BEB4BE3-FC61-43F5-B93C-982D8ACBDA2A}" type="pres">
      <dgm:prSet presAssocID="{4A08F4A4-0405-4E49-A4A3-16C3188DDB4F}" presName="c1text" presStyleLbl="node1" presStyleIdx="0" presStyleCnt="6">
        <dgm:presLayoutVars>
          <dgm:bulletEnabled val="1"/>
        </dgm:presLayoutVars>
      </dgm:prSet>
      <dgm:spPr/>
      <dgm:t>
        <a:bodyPr/>
        <a:lstStyle/>
        <a:p>
          <a:endParaRPr lang="en-US"/>
        </a:p>
      </dgm:t>
    </dgm:pt>
    <dgm:pt modelId="{93F55499-F9B8-4201-BDBA-E5585DF873CC}" type="pres">
      <dgm:prSet presAssocID="{4A08F4A4-0405-4E49-A4A3-16C3188DDB4F}" presName="comp2" presStyleCnt="0"/>
      <dgm:spPr/>
    </dgm:pt>
    <dgm:pt modelId="{6D161DA1-B582-4AA5-94B6-D99B21D665DA}" type="pres">
      <dgm:prSet presAssocID="{4A08F4A4-0405-4E49-A4A3-16C3188DDB4F}" presName="circle2" presStyleLbl="node1" presStyleIdx="1" presStyleCnt="6"/>
      <dgm:spPr/>
      <dgm:t>
        <a:bodyPr/>
        <a:lstStyle/>
        <a:p>
          <a:endParaRPr lang="en-US"/>
        </a:p>
      </dgm:t>
    </dgm:pt>
    <dgm:pt modelId="{D4CE4506-8D97-4B6E-AB5E-724618B35017}" type="pres">
      <dgm:prSet presAssocID="{4A08F4A4-0405-4E49-A4A3-16C3188DDB4F}" presName="c2text" presStyleLbl="node1" presStyleIdx="1" presStyleCnt="6">
        <dgm:presLayoutVars>
          <dgm:bulletEnabled val="1"/>
        </dgm:presLayoutVars>
      </dgm:prSet>
      <dgm:spPr/>
      <dgm:t>
        <a:bodyPr/>
        <a:lstStyle/>
        <a:p>
          <a:endParaRPr lang="en-US"/>
        </a:p>
      </dgm:t>
    </dgm:pt>
    <dgm:pt modelId="{5A3565D9-A4B6-4572-BA14-33111F471460}" type="pres">
      <dgm:prSet presAssocID="{4A08F4A4-0405-4E49-A4A3-16C3188DDB4F}" presName="comp3" presStyleCnt="0"/>
      <dgm:spPr/>
    </dgm:pt>
    <dgm:pt modelId="{424FC970-2C16-4C1F-98E9-D79BE90297D0}" type="pres">
      <dgm:prSet presAssocID="{4A08F4A4-0405-4E49-A4A3-16C3188DDB4F}" presName="circle3" presStyleLbl="node1" presStyleIdx="2" presStyleCnt="6"/>
      <dgm:spPr/>
      <dgm:t>
        <a:bodyPr/>
        <a:lstStyle/>
        <a:p>
          <a:endParaRPr lang="en-US"/>
        </a:p>
      </dgm:t>
    </dgm:pt>
    <dgm:pt modelId="{7595D7F0-17EE-4165-A829-57D8F404AC6F}" type="pres">
      <dgm:prSet presAssocID="{4A08F4A4-0405-4E49-A4A3-16C3188DDB4F}" presName="c3text" presStyleLbl="node1" presStyleIdx="2" presStyleCnt="6">
        <dgm:presLayoutVars>
          <dgm:bulletEnabled val="1"/>
        </dgm:presLayoutVars>
      </dgm:prSet>
      <dgm:spPr/>
      <dgm:t>
        <a:bodyPr/>
        <a:lstStyle/>
        <a:p>
          <a:endParaRPr lang="en-US"/>
        </a:p>
      </dgm:t>
    </dgm:pt>
    <dgm:pt modelId="{ABE30413-D09D-44BF-94EE-3BB9A5B9CF4B}" type="pres">
      <dgm:prSet presAssocID="{4A08F4A4-0405-4E49-A4A3-16C3188DDB4F}" presName="comp4" presStyleCnt="0"/>
      <dgm:spPr/>
    </dgm:pt>
    <dgm:pt modelId="{D3460498-56CB-461A-805E-C5AD9F64D604}" type="pres">
      <dgm:prSet presAssocID="{4A08F4A4-0405-4E49-A4A3-16C3188DDB4F}" presName="circle4" presStyleLbl="node1" presStyleIdx="3" presStyleCnt="6"/>
      <dgm:spPr/>
      <dgm:t>
        <a:bodyPr/>
        <a:lstStyle/>
        <a:p>
          <a:endParaRPr lang="en-US"/>
        </a:p>
      </dgm:t>
    </dgm:pt>
    <dgm:pt modelId="{EB619C1B-4C30-4425-AC04-6FEAF93E872D}" type="pres">
      <dgm:prSet presAssocID="{4A08F4A4-0405-4E49-A4A3-16C3188DDB4F}" presName="c4text" presStyleLbl="node1" presStyleIdx="3" presStyleCnt="6">
        <dgm:presLayoutVars>
          <dgm:bulletEnabled val="1"/>
        </dgm:presLayoutVars>
      </dgm:prSet>
      <dgm:spPr/>
      <dgm:t>
        <a:bodyPr/>
        <a:lstStyle/>
        <a:p>
          <a:endParaRPr lang="en-US"/>
        </a:p>
      </dgm:t>
    </dgm:pt>
    <dgm:pt modelId="{9C0F1207-AC16-4EAC-A6BD-5343E703B218}" type="pres">
      <dgm:prSet presAssocID="{4A08F4A4-0405-4E49-A4A3-16C3188DDB4F}" presName="comp5" presStyleCnt="0"/>
      <dgm:spPr/>
    </dgm:pt>
    <dgm:pt modelId="{7503F579-718D-405E-8785-9516F1DB5150}" type="pres">
      <dgm:prSet presAssocID="{4A08F4A4-0405-4E49-A4A3-16C3188DDB4F}" presName="circle5" presStyleLbl="node1" presStyleIdx="4" presStyleCnt="6"/>
      <dgm:spPr/>
      <dgm:t>
        <a:bodyPr/>
        <a:lstStyle/>
        <a:p>
          <a:endParaRPr lang="en-US"/>
        </a:p>
      </dgm:t>
    </dgm:pt>
    <dgm:pt modelId="{F86E00FD-6FB2-408B-8909-5E11F29B9020}" type="pres">
      <dgm:prSet presAssocID="{4A08F4A4-0405-4E49-A4A3-16C3188DDB4F}" presName="c5text" presStyleLbl="node1" presStyleIdx="4" presStyleCnt="6">
        <dgm:presLayoutVars>
          <dgm:bulletEnabled val="1"/>
        </dgm:presLayoutVars>
      </dgm:prSet>
      <dgm:spPr/>
      <dgm:t>
        <a:bodyPr/>
        <a:lstStyle/>
        <a:p>
          <a:endParaRPr lang="en-US"/>
        </a:p>
      </dgm:t>
    </dgm:pt>
    <dgm:pt modelId="{54C942B8-F3C6-432E-B638-16B5A4FE34F3}" type="pres">
      <dgm:prSet presAssocID="{4A08F4A4-0405-4E49-A4A3-16C3188DDB4F}" presName="comp6" presStyleCnt="0"/>
      <dgm:spPr/>
    </dgm:pt>
    <dgm:pt modelId="{2BDF6EFC-2817-4817-A319-AE9AB8872645}" type="pres">
      <dgm:prSet presAssocID="{4A08F4A4-0405-4E49-A4A3-16C3188DDB4F}" presName="circle6" presStyleLbl="node1" presStyleIdx="5" presStyleCnt="6"/>
      <dgm:spPr/>
      <dgm:t>
        <a:bodyPr/>
        <a:lstStyle/>
        <a:p>
          <a:endParaRPr lang="en-US"/>
        </a:p>
      </dgm:t>
    </dgm:pt>
    <dgm:pt modelId="{8DB1CA10-89D5-4AC8-AD1D-7F049D57CD59}" type="pres">
      <dgm:prSet presAssocID="{4A08F4A4-0405-4E49-A4A3-16C3188DDB4F}" presName="c6text" presStyleLbl="node1" presStyleIdx="5" presStyleCnt="6">
        <dgm:presLayoutVars>
          <dgm:bulletEnabled val="1"/>
        </dgm:presLayoutVars>
      </dgm:prSet>
      <dgm:spPr/>
      <dgm:t>
        <a:bodyPr/>
        <a:lstStyle/>
        <a:p>
          <a:endParaRPr lang="en-US"/>
        </a:p>
      </dgm:t>
    </dgm:pt>
  </dgm:ptLst>
  <dgm:cxnLst>
    <dgm:cxn modelId="{074BA1A9-32BB-4E90-830C-DB093367F76D}" type="presOf" srcId="{2F7529F9-A439-4498-B13E-1651CD15DE22}" destId="{424FC970-2C16-4C1F-98E9-D79BE90297D0}" srcOrd="0" destOrd="0" presId="urn:microsoft.com/office/officeart/2005/8/layout/venn2"/>
    <dgm:cxn modelId="{14BFF973-7E63-4990-9E18-19CCFE66DA8F}" type="presOf" srcId="{4A08F4A4-0405-4E49-A4A3-16C3188DDB4F}" destId="{92843C58-1DFC-424E-AFB6-F49B50318307}" srcOrd="0" destOrd="0" presId="urn:microsoft.com/office/officeart/2005/8/layout/venn2"/>
    <dgm:cxn modelId="{2413B210-ED65-411F-8ECC-B93FC2AF6A8B}" type="presOf" srcId="{43A7C0C5-6065-4760-B1E1-3846DFF3F2DA}" destId="{1C7094E7-E462-48A9-B5B7-C55FCF43BE32}" srcOrd="0" destOrd="0" presId="urn:microsoft.com/office/officeart/2005/8/layout/venn2"/>
    <dgm:cxn modelId="{F5929ABB-5F06-4656-986A-7A497B77A3AF}" srcId="{4A08F4A4-0405-4E49-A4A3-16C3188DDB4F}" destId="{39619CE1-FE8A-4D56-AC6C-8B1FF65A2D30}" srcOrd="3" destOrd="0" parTransId="{7A9D96FA-FE55-4A7E-8029-323ED7E4481E}" sibTransId="{0F6E47F6-9260-43E4-B6C7-AC2609958D38}"/>
    <dgm:cxn modelId="{65A9CE25-F09D-4632-988F-B86AA7EB77AD}" srcId="{4A08F4A4-0405-4E49-A4A3-16C3188DDB4F}" destId="{B9035B06-35C0-4A49-904F-A61FDE933DB8}" srcOrd="4" destOrd="0" parTransId="{B4C81ED0-C807-4374-8CF3-88C430193CA2}" sibTransId="{26168564-0C32-4D6A-9324-41F5ED0C3E90}"/>
    <dgm:cxn modelId="{EF6E2180-980C-4CF5-8307-6D15064E4ACB}" srcId="{4A08F4A4-0405-4E49-A4A3-16C3188DDB4F}" destId="{2F7529F9-A439-4498-B13E-1651CD15DE22}" srcOrd="2" destOrd="0" parTransId="{844A2417-26BB-4BFB-9E60-0D031D942BA2}" sibTransId="{9B540157-E834-4107-BA39-B84068788EA5}"/>
    <dgm:cxn modelId="{99B973FC-2BBC-4E8A-8D38-BB03324F665F}" type="presOf" srcId="{39619CE1-FE8A-4D56-AC6C-8B1FF65A2D30}" destId="{EB619C1B-4C30-4425-AC04-6FEAF93E872D}" srcOrd="1" destOrd="0" presId="urn:microsoft.com/office/officeart/2005/8/layout/venn2"/>
    <dgm:cxn modelId="{8CA96AF0-CA5F-4983-A126-BE8B3C608F42}" type="presOf" srcId="{3A77C357-B124-46E7-8881-64ED6A10E3AA}" destId="{D4CE4506-8D97-4B6E-AB5E-724618B35017}" srcOrd="1" destOrd="0" presId="urn:microsoft.com/office/officeart/2005/8/layout/venn2"/>
    <dgm:cxn modelId="{176F17E9-7AF0-4264-B204-617932EA79EB}" type="presOf" srcId="{3A77C357-B124-46E7-8881-64ED6A10E3AA}" destId="{6D161DA1-B582-4AA5-94B6-D99B21D665DA}" srcOrd="0" destOrd="0" presId="urn:microsoft.com/office/officeart/2005/8/layout/venn2"/>
    <dgm:cxn modelId="{F189D365-B674-42F4-A2C3-D4390370EF16}" type="presOf" srcId="{2F7529F9-A439-4498-B13E-1651CD15DE22}" destId="{7595D7F0-17EE-4165-A829-57D8F404AC6F}" srcOrd="1" destOrd="0" presId="urn:microsoft.com/office/officeart/2005/8/layout/venn2"/>
    <dgm:cxn modelId="{57231DF7-DE26-490A-9896-9D594D35C2FF}" type="presOf" srcId="{BE145B2B-7CEF-437F-A530-C08F1E6DBEEE}" destId="{8DB1CA10-89D5-4AC8-AD1D-7F049D57CD59}" srcOrd="1" destOrd="0" presId="urn:microsoft.com/office/officeart/2005/8/layout/venn2"/>
    <dgm:cxn modelId="{3893FE06-1187-43C2-B497-9C002E9C3FC3}" type="presOf" srcId="{39619CE1-FE8A-4D56-AC6C-8B1FF65A2D30}" destId="{D3460498-56CB-461A-805E-C5AD9F64D604}" srcOrd="0" destOrd="0" presId="urn:microsoft.com/office/officeart/2005/8/layout/venn2"/>
    <dgm:cxn modelId="{DA0FA91D-D7BC-4127-8C99-A76F906C9EFA}" srcId="{4A08F4A4-0405-4E49-A4A3-16C3188DDB4F}" destId="{BE145B2B-7CEF-437F-A530-C08F1E6DBEEE}" srcOrd="5" destOrd="0" parTransId="{D3C2DE93-AA76-45AC-9E7C-85E3B8EDC989}" sibTransId="{3278F8D2-A641-4654-A72E-7C149943BB75}"/>
    <dgm:cxn modelId="{AAEF1960-C7A6-4D71-9FCD-7EB7A20126F4}" type="presOf" srcId="{43A7C0C5-6065-4760-B1E1-3846DFF3F2DA}" destId="{4BEB4BE3-FC61-43F5-B93C-982D8ACBDA2A}" srcOrd="1" destOrd="0" presId="urn:microsoft.com/office/officeart/2005/8/layout/venn2"/>
    <dgm:cxn modelId="{6257E33D-5CD5-49B9-931E-03C0D7EBE984}" srcId="{4A08F4A4-0405-4E49-A4A3-16C3188DDB4F}" destId="{43A7C0C5-6065-4760-B1E1-3846DFF3F2DA}" srcOrd="0" destOrd="0" parTransId="{44FAB31D-AF30-4939-9DD6-D617D85B0AC9}" sibTransId="{521FC62B-6A7D-48FC-8CB6-FE7DF02B4447}"/>
    <dgm:cxn modelId="{DB0651CB-23B1-4C53-94CE-3F6FF54AE92A}" type="presOf" srcId="{B9035B06-35C0-4A49-904F-A61FDE933DB8}" destId="{7503F579-718D-405E-8785-9516F1DB5150}" srcOrd="0" destOrd="0" presId="urn:microsoft.com/office/officeart/2005/8/layout/venn2"/>
    <dgm:cxn modelId="{4B39E963-F967-46A4-9DA5-4E877D284E0B}" srcId="{4A08F4A4-0405-4E49-A4A3-16C3188DDB4F}" destId="{3A77C357-B124-46E7-8881-64ED6A10E3AA}" srcOrd="1" destOrd="0" parTransId="{4123C1B5-DC57-4917-8379-8266830E75F4}" sibTransId="{191EBBCB-6A57-4601-8E30-795EFFF6AC27}"/>
    <dgm:cxn modelId="{ADFBF585-F23E-4253-8BCD-B1803BFD9CBD}" type="presOf" srcId="{BE145B2B-7CEF-437F-A530-C08F1E6DBEEE}" destId="{2BDF6EFC-2817-4817-A319-AE9AB8872645}" srcOrd="0" destOrd="0" presId="urn:microsoft.com/office/officeart/2005/8/layout/venn2"/>
    <dgm:cxn modelId="{4C5C9FA7-DC4F-4CEE-B140-38D6F226B9C1}" type="presOf" srcId="{B9035B06-35C0-4A49-904F-A61FDE933DB8}" destId="{F86E00FD-6FB2-408B-8909-5E11F29B9020}" srcOrd="1" destOrd="0" presId="urn:microsoft.com/office/officeart/2005/8/layout/venn2"/>
    <dgm:cxn modelId="{F1D3A34E-A780-4597-81A1-99F49AEBB9AB}" type="presParOf" srcId="{92843C58-1DFC-424E-AFB6-F49B50318307}" destId="{E8A64740-DE30-48E8-81FF-B1061304BAE3}" srcOrd="0" destOrd="0" presId="urn:microsoft.com/office/officeart/2005/8/layout/venn2"/>
    <dgm:cxn modelId="{83B3B232-56FB-49B7-A0C0-EC1165CBCBB5}" type="presParOf" srcId="{E8A64740-DE30-48E8-81FF-B1061304BAE3}" destId="{1C7094E7-E462-48A9-B5B7-C55FCF43BE32}" srcOrd="0" destOrd="0" presId="urn:microsoft.com/office/officeart/2005/8/layout/venn2"/>
    <dgm:cxn modelId="{728C0DEA-3A7A-4720-BA63-6D4E96F4FE2E}" type="presParOf" srcId="{E8A64740-DE30-48E8-81FF-B1061304BAE3}" destId="{4BEB4BE3-FC61-43F5-B93C-982D8ACBDA2A}" srcOrd="1" destOrd="0" presId="urn:microsoft.com/office/officeart/2005/8/layout/venn2"/>
    <dgm:cxn modelId="{2CE55E82-91FD-4F1A-BE6E-E3CDC2448764}" type="presParOf" srcId="{92843C58-1DFC-424E-AFB6-F49B50318307}" destId="{93F55499-F9B8-4201-BDBA-E5585DF873CC}" srcOrd="1" destOrd="0" presId="urn:microsoft.com/office/officeart/2005/8/layout/venn2"/>
    <dgm:cxn modelId="{983899D7-0FFA-40D5-B559-178C3BC144FF}" type="presParOf" srcId="{93F55499-F9B8-4201-BDBA-E5585DF873CC}" destId="{6D161DA1-B582-4AA5-94B6-D99B21D665DA}" srcOrd="0" destOrd="0" presId="urn:microsoft.com/office/officeart/2005/8/layout/venn2"/>
    <dgm:cxn modelId="{4F1E7E8E-0CB2-4A12-A8F3-746D9CE315A1}" type="presParOf" srcId="{93F55499-F9B8-4201-BDBA-E5585DF873CC}" destId="{D4CE4506-8D97-4B6E-AB5E-724618B35017}" srcOrd="1" destOrd="0" presId="urn:microsoft.com/office/officeart/2005/8/layout/venn2"/>
    <dgm:cxn modelId="{E8E34620-901C-4CF1-8709-B225677540C5}" type="presParOf" srcId="{92843C58-1DFC-424E-AFB6-F49B50318307}" destId="{5A3565D9-A4B6-4572-BA14-33111F471460}" srcOrd="2" destOrd="0" presId="urn:microsoft.com/office/officeart/2005/8/layout/venn2"/>
    <dgm:cxn modelId="{D5CE5AF4-921D-4FCF-AB06-42DC36798489}" type="presParOf" srcId="{5A3565D9-A4B6-4572-BA14-33111F471460}" destId="{424FC970-2C16-4C1F-98E9-D79BE90297D0}" srcOrd="0" destOrd="0" presId="urn:microsoft.com/office/officeart/2005/8/layout/venn2"/>
    <dgm:cxn modelId="{1823250C-DED9-4663-8B34-D53FC8A7D30D}" type="presParOf" srcId="{5A3565D9-A4B6-4572-BA14-33111F471460}" destId="{7595D7F0-17EE-4165-A829-57D8F404AC6F}" srcOrd="1" destOrd="0" presId="urn:microsoft.com/office/officeart/2005/8/layout/venn2"/>
    <dgm:cxn modelId="{8722B76F-FDF5-44E4-89B4-9162756AB5A5}" type="presParOf" srcId="{92843C58-1DFC-424E-AFB6-F49B50318307}" destId="{ABE30413-D09D-44BF-94EE-3BB9A5B9CF4B}" srcOrd="3" destOrd="0" presId="urn:microsoft.com/office/officeart/2005/8/layout/venn2"/>
    <dgm:cxn modelId="{DD94EAB3-1532-435C-B904-13A571F9DD04}" type="presParOf" srcId="{ABE30413-D09D-44BF-94EE-3BB9A5B9CF4B}" destId="{D3460498-56CB-461A-805E-C5AD9F64D604}" srcOrd="0" destOrd="0" presId="urn:microsoft.com/office/officeart/2005/8/layout/venn2"/>
    <dgm:cxn modelId="{A2934170-F225-4D40-817D-CE80B3F3D2AF}" type="presParOf" srcId="{ABE30413-D09D-44BF-94EE-3BB9A5B9CF4B}" destId="{EB619C1B-4C30-4425-AC04-6FEAF93E872D}" srcOrd="1" destOrd="0" presId="urn:microsoft.com/office/officeart/2005/8/layout/venn2"/>
    <dgm:cxn modelId="{4E9833EC-1015-4AEC-AF2B-7C08DE9EE97E}" type="presParOf" srcId="{92843C58-1DFC-424E-AFB6-F49B50318307}" destId="{9C0F1207-AC16-4EAC-A6BD-5343E703B218}" srcOrd="4" destOrd="0" presId="urn:microsoft.com/office/officeart/2005/8/layout/venn2"/>
    <dgm:cxn modelId="{CD0D730B-1EB0-4A8E-925B-5153BCB009D8}" type="presParOf" srcId="{9C0F1207-AC16-4EAC-A6BD-5343E703B218}" destId="{7503F579-718D-405E-8785-9516F1DB5150}" srcOrd="0" destOrd="0" presId="urn:microsoft.com/office/officeart/2005/8/layout/venn2"/>
    <dgm:cxn modelId="{EE7E9EF5-D220-4AD7-90EE-71F12C23EA9D}" type="presParOf" srcId="{9C0F1207-AC16-4EAC-A6BD-5343E703B218}" destId="{F86E00FD-6FB2-408B-8909-5E11F29B9020}" srcOrd="1" destOrd="0" presId="urn:microsoft.com/office/officeart/2005/8/layout/venn2"/>
    <dgm:cxn modelId="{F53F51A8-745C-492B-A9BA-107587818B63}" type="presParOf" srcId="{92843C58-1DFC-424E-AFB6-F49B50318307}" destId="{54C942B8-F3C6-432E-B638-16B5A4FE34F3}" srcOrd="5" destOrd="0" presId="urn:microsoft.com/office/officeart/2005/8/layout/venn2"/>
    <dgm:cxn modelId="{4F6D122B-8BA3-41CE-8E7A-D62A8A14B789}" type="presParOf" srcId="{54C942B8-F3C6-432E-B638-16B5A4FE34F3}" destId="{2BDF6EFC-2817-4817-A319-AE9AB8872645}" srcOrd="0" destOrd="0" presId="urn:microsoft.com/office/officeart/2005/8/layout/venn2"/>
    <dgm:cxn modelId="{2EE0F7A5-C64A-4F6E-AAAF-061960568452}" type="presParOf" srcId="{54C942B8-F3C6-432E-B638-16B5A4FE34F3}" destId="{8DB1CA10-89D5-4AC8-AD1D-7F049D57CD59}"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E48FBD-EA3D-4537-A82C-8BEF538E0B56}" type="doc">
      <dgm:prSet loTypeId="urn:microsoft.com/office/officeart/2005/8/layout/hierarchy4" loCatId="relationship" qsTypeId="urn:microsoft.com/office/officeart/2005/8/quickstyle/simple3" qsCatId="simple" csTypeId="urn:microsoft.com/office/officeart/2005/8/colors/accent5_3" csCatId="accent5" phldr="1"/>
      <dgm:spPr/>
      <dgm:t>
        <a:bodyPr/>
        <a:lstStyle/>
        <a:p>
          <a:endParaRPr lang="en-US"/>
        </a:p>
      </dgm:t>
    </dgm:pt>
    <dgm:pt modelId="{67044C5F-2184-44BB-8484-6F9C70236DC4}">
      <dgm:prSet phldrT="[Text]"/>
      <dgm:spPr/>
      <dgm:t>
        <a:bodyPr/>
        <a:lstStyle/>
        <a:p>
          <a:r>
            <a:rPr lang="en-US" dirty="0" smtClean="0"/>
            <a:t>Boyce-</a:t>
          </a:r>
          <a:r>
            <a:rPr lang="en-US" dirty="0" err="1" smtClean="0"/>
            <a:t>Codd</a:t>
          </a:r>
          <a:r>
            <a:rPr lang="en-US" dirty="0" smtClean="0"/>
            <a:t> Normal Form (BCNF)</a:t>
          </a:r>
          <a:endParaRPr lang="en-US" dirty="0"/>
        </a:p>
      </dgm:t>
    </dgm:pt>
    <dgm:pt modelId="{5A4FED67-C81C-465C-B8DF-5A4EEEAB5486}" type="parTrans" cxnId="{AB8F5117-5492-4285-97D3-FF865C542833}">
      <dgm:prSet/>
      <dgm:spPr/>
      <dgm:t>
        <a:bodyPr/>
        <a:lstStyle/>
        <a:p>
          <a:endParaRPr lang="en-US"/>
        </a:p>
      </dgm:t>
    </dgm:pt>
    <dgm:pt modelId="{94CE23F5-F954-435E-B528-4B401A196AE8}" type="sibTrans" cxnId="{AB8F5117-5492-4285-97D3-FF865C542833}">
      <dgm:prSet/>
      <dgm:spPr/>
      <dgm:t>
        <a:bodyPr/>
        <a:lstStyle/>
        <a:p>
          <a:endParaRPr lang="en-US"/>
        </a:p>
      </dgm:t>
    </dgm:pt>
    <dgm:pt modelId="{941F5B02-C3FD-44CD-AC10-950BE8A193C1}">
      <dgm:prSet phldrT="[Text]"/>
      <dgm:spPr/>
      <dgm:t>
        <a:bodyPr/>
        <a:lstStyle/>
        <a:p>
          <a:r>
            <a:rPr lang="en-US" dirty="0" smtClean="0"/>
            <a:t>Simple definition</a:t>
          </a:r>
          <a:endParaRPr lang="en-US" dirty="0"/>
        </a:p>
      </dgm:t>
    </dgm:pt>
    <dgm:pt modelId="{B6DD69DE-852A-4AAC-80DD-5CC884294894}" type="parTrans" cxnId="{AF0DBE81-847C-4EAC-8445-5D0D9D363F40}">
      <dgm:prSet/>
      <dgm:spPr/>
      <dgm:t>
        <a:bodyPr/>
        <a:lstStyle/>
        <a:p>
          <a:endParaRPr lang="en-US"/>
        </a:p>
      </dgm:t>
    </dgm:pt>
    <dgm:pt modelId="{1240DECD-C907-4E1C-ADBC-6941B5AFB9FB}" type="sibTrans" cxnId="{AF0DBE81-847C-4EAC-8445-5D0D9D363F40}">
      <dgm:prSet/>
      <dgm:spPr/>
      <dgm:t>
        <a:bodyPr/>
        <a:lstStyle/>
        <a:p>
          <a:endParaRPr lang="en-US"/>
        </a:p>
      </dgm:t>
    </dgm:pt>
    <dgm:pt modelId="{587089CC-85D0-4894-9650-2F60E7707969}">
      <dgm:prSet phldrT="[Text]"/>
      <dgm:spPr/>
      <dgm:t>
        <a:bodyPr/>
        <a:lstStyle/>
        <a:p>
          <a:r>
            <a:rPr lang="en-US" dirty="0" smtClean="0"/>
            <a:t>Apply with BCNF procedure</a:t>
          </a:r>
          <a:endParaRPr lang="en-US" dirty="0"/>
        </a:p>
      </dgm:t>
    </dgm:pt>
    <dgm:pt modelId="{4BEAEE61-277C-4C03-8C41-281421FF1DAB}" type="parTrans" cxnId="{F5DFD74C-DCFE-46A1-BB76-F3E810980659}">
      <dgm:prSet/>
      <dgm:spPr/>
      <dgm:t>
        <a:bodyPr/>
        <a:lstStyle/>
        <a:p>
          <a:endParaRPr lang="en-US"/>
        </a:p>
      </dgm:t>
    </dgm:pt>
    <dgm:pt modelId="{CDF0407B-2112-44A8-A99C-706602FD017B}" type="sibTrans" cxnId="{F5DFD74C-DCFE-46A1-BB76-F3E810980659}">
      <dgm:prSet/>
      <dgm:spPr/>
      <dgm:t>
        <a:bodyPr/>
        <a:lstStyle/>
        <a:p>
          <a:endParaRPr lang="en-US"/>
        </a:p>
      </dgm:t>
    </dgm:pt>
    <dgm:pt modelId="{7C103502-AB0E-49D5-B5DA-A2422CDC088A}">
      <dgm:prSet phldrT="[Text]"/>
      <dgm:spPr/>
      <dgm:t>
        <a:bodyPr/>
        <a:lstStyle/>
        <a:p>
          <a:r>
            <a:rPr lang="en-US" smtClean="0"/>
            <a:t>Every </a:t>
          </a:r>
          <a:r>
            <a:rPr lang="en-US" dirty="0" smtClean="0"/>
            <a:t>determinant must be unique.</a:t>
          </a:r>
          <a:endParaRPr lang="en-US" dirty="0"/>
        </a:p>
      </dgm:t>
    </dgm:pt>
    <dgm:pt modelId="{3E055459-304E-417C-8CAB-0D668AB7E58E}" type="parTrans" cxnId="{723730DA-D365-4E26-8ED5-F9B7CB86036B}">
      <dgm:prSet/>
      <dgm:spPr/>
      <dgm:t>
        <a:bodyPr/>
        <a:lstStyle/>
        <a:p>
          <a:endParaRPr lang="en-US"/>
        </a:p>
      </dgm:t>
    </dgm:pt>
    <dgm:pt modelId="{9DFBD1A5-E52E-4F41-A896-689B81319B1C}" type="sibTrans" cxnId="{723730DA-D365-4E26-8ED5-F9B7CB86036B}">
      <dgm:prSet/>
      <dgm:spPr/>
      <dgm:t>
        <a:bodyPr/>
        <a:lstStyle/>
        <a:p>
          <a:endParaRPr lang="en-US"/>
        </a:p>
      </dgm:t>
    </dgm:pt>
    <dgm:pt modelId="{768F9C36-D8AE-42D0-9949-B2FBCAF4DDCD}" type="pres">
      <dgm:prSet presAssocID="{BFE48FBD-EA3D-4537-A82C-8BEF538E0B56}" presName="Name0" presStyleCnt="0">
        <dgm:presLayoutVars>
          <dgm:chPref val="1"/>
          <dgm:dir/>
          <dgm:animOne val="branch"/>
          <dgm:animLvl val="lvl"/>
          <dgm:resizeHandles/>
        </dgm:presLayoutVars>
      </dgm:prSet>
      <dgm:spPr/>
      <dgm:t>
        <a:bodyPr/>
        <a:lstStyle/>
        <a:p>
          <a:endParaRPr lang="en-US"/>
        </a:p>
      </dgm:t>
    </dgm:pt>
    <dgm:pt modelId="{656722D8-9395-4C0B-B5FF-24CB59C1DDCB}" type="pres">
      <dgm:prSet presAssocID="{67044C5F-2184-44BB-8484-6F9C70236DC4}" presName="vertOne" presStyleCnt="0"/>
      <dgm:spPr/>
    </dgm:pt>
    <dgm:pt modelId="{1F34152E-00F4-434A-AC0C-BA3601BD250E}" type="pres">
      <dgm:prSet presAssocID="{67044C5F-2184-44BB-8484-6F9C70236DC4}" presName="txOne" presStyleLbl="node0" presStyleIdx="0" presStyleCnt="1">
        <dgm:presLayoutVars>
          <dgm:chPref val="3"/>
        </dgm:presLayoutVars>
      </dgm:prSet>
      <dgm:spPr/>
      <dgm:t>
        <a:bodyPr/>
        <a:lstStyle/>
        <a:p>
          <a:endParaRPr lang="en-US"/>
        </a:p>
      </dgm:t>
    </dgm:pt>
    <dgm:pt modelId="{65FC3B4F-FC48-47F4-9116-522E7C1EC631}" type="pres">
      <dgm:prSet presAssocID="{67044C5F-2184-44BB-8484-6F9C70236DC4}" presName="parTransOne" presStyleCnt="0"/>
      <dgm:spPr/>
    </dgm:pt>
    <dgm:pt modelId="{B01CD57D-D507-4100-8552-C438BBDBE5C3}" type="pres">
      <dgm:prSet presAssocID="{67044C5F-2184-44BB-8484-6F9C70236DC4}" presName="horzOne" presStyleCnt="0"/>
      <dgm:spPr/>
    </dgm:pt>
    <dgm:pt modelId="{91A1F6D7-49B0-4A1A-8933-FB1AEF726267}" type="pres">
      <dgm:prSet presAssocID="{941F5B02-C3FD-44CD-AC10-950BE8A193C1}" presName="vertTwo" presStyleCnt="0"/>
      <dgm:spPr/>
    </dgm:pt>
    <dgm:pt modelId="{02B9CE8D-FF4D-49C0-A2EE-7F1B35FF598C}" type="pres">
      <dgm:prSet presAssocID="{941F5B02-C3FD-44CD-AC10-950BE8A193C1}" presName="txTwo" presStyleLbl="node2" presStyleIdx="0" presStyleCnt="3">
        <dgm:presLayoutVars>
          <dgm:chPref val="3"/>
        </dgm:presLayoutVars>
      </dgm:prSet>
      <dgm:spPr/>
      <dgm:t>
        <a:bodyPr/>
        <a:lstStyle/>
        <a:p>
          <a:endParaRPr lang="en-US"/>
        </a:p>
      </dgm:t>
    </dgm:pt>
    <dgm:pt modelId="{6DCCD776-51F7-4F93-B308-350A7E44F22D}" type="pres">
      <dgm:prSet presAssocID="{941F5B02-C3FD-44CD-AC10-950BE8A193C1}" presName="horzTwo" presStyleCnt="0"/>
      <dgm:spPr/>
    </dgm:pt>
    <dgm:pt modelId="{29FDE925-1504-45F4-9D4B-AA4A210C5FD2}" type="pres">
      <dgm:prSet presAssocID="{1240DECD-C907-4E1C-ADBC-6941B5AFB9FB}" presName="sibSpaceTwo" presStyleCnt="0"/>
      <dgm:spPr/>
    </dgm:pt>
    <dgm:pt modelId="{AEFF78AB-201C-4DF9-A9B4-AD6BD81EF7E5}" type="pres">
      <dgm:prSet presAssocID="{7C103502-AB0E-49D5-B5DA-A2422CDC088A}" presName="vertTwo" presStyleCnt="0"/>
      <dgm:spPr/>
    </dgm:pt>
    <dgm:pt modelId="{815169F7-1164-4A04-97DB-F394401890E3}" type="pres">
      <dgm:prSet presAssocID="{7C103502-AB0E-49D5-B5DA-A2422CDC088A}" presName="txTwo" presStyleLbl="node2" presStyleIdx="1" presStyleCnt="3">
        <dgm:presLayoutVars>
          <dgm:chPref val="3"/>
        </dgm:presLayoutVars>
      </dgm:prSet>
      <dgm:spPr/>
      <dgm:t>
        <a:bodyPr/>
        <a:lstStyle/>
        <a:p>
          <a:endParaRPr lang="en-US"/>
        </a:p>
      </dgm:t>
    </dgm:pt>
    <dgm:pt modelId="{853CA30C-3862-4B74-B8D7-F30640733518}" type="pres">
      <dgm:prSet presAssocID="{7C103502-AB0E-49D5-B5DA-A2422CDC088A}" presName="horzTwo" presStyleCnt="0"/>
      <dgm:spPr/>
    </dgm:pt>
    <dgm:pt modelId="{CA306A69-D963-4065-99C9-59B8441FEB01}" type="pres">
      <dgm:prSet presAssocID="{9DFBD1A5-E52E-4F41-A896-689B81319B1C}" presName="sibSpaceTwo" presStyleCnt="0"/>
      <dgm:spPr/>
    </dgm:pt>
    <dgm:pt modelId="{9BE6BD98-2064-46C6-A5AE-FBE24F723141}" type="pres">
      <dgm:prSet presAssocID="{587089CC-85D0-4894-9650-2F60E7707969}" presName="vertTwo" presStyleCnt="0"/>
      <dgm:spPr/>
    </dgm:pt>
    <dgm:pt modelId="{B8A3CE66-33BA-4A82-ADB4-43E1A5A394F3}" type="pres">
      <dgm:prSet presAssocID="{587089CC-85D0-4894-9650-2F60E7707969}" presName="txTwo" presStyleLbl="node2" presStyleIdx="2" presStyleCnt="3">
        <dgm:presLayoutVars>
          <dgm:chPref val="3"/>
        </dgm:presLayoutVars>
      </dgm:prSet>
      <dgm:spPr/>
      <dgm:t>
        <a:bodyPr/>
        <a:lstStyle/>
        <a:p>
          <a:endParaRPr lang="en-US"/>
        </a:p>
      </dgm:t>
    </dgm:pt>
    <dgm:pt modelId="{3C350F8A-359A-4FE6-9DAC-B7C0960D9878}" type="pres">
      <dgm:prSet presAssocID="{587089CC-85D0-4894-9650-2F60E7707969}" presName="horzTwo" presStyleCnt="0"/>
      <dgm:spPr/>
    </dgm:pt>
  </dgm:ptLst>
  <dgm:cxnLst>
    <dgm:cxn modelId="{163529DE-0344-4ED2-9B78-B69D0D71C395}" type="presOf" srcId="{BFE48FBD-EA3D-4537-A82C-8BEF538E0B56}" destId="{768F9C36-D8AE-42D0-9949-B2FBCAF4DDCD}" srcOrd="0" destOrd="0" presId="urn:microsoft.com/office/officeart/2005/8/layout/hierarchy4"/>
    <dgm:cxn modelId="{E76BB747-BA84-4660-814C-4BAD9BD25D77}" type="presOf" srcId="{67044C5F-2184-44BB-8484-6F9C70236DC4}" destId="{1F34152E-00F4-434A-AC0C-BA3601BD250E}" srcOrd="0" destOrd="0" presId="urn:microsoft.com/office/officeart/2005/8/layout/hierarchy4"/>
    <dgm:cxn modelId="{AB8F5117-5492-4285-97D3-FF865C542833}" srcId="{BFE48FBD-EA3D-4537-A82C-8BEF538E0B56}" destId="{67044C5F-2184-44BB-8484-6F9C70236DC4}" srcOrd="0" destOrd="0" parTransId="{5A4FED67-C81C-465C-B8DF-5A4EEEAB5486}" sibTransId="{94CE23F5-F954-435E-B528-4B401A196AE8}"/>
    <dgm:cxn modelId="{4D9BFB2C-BE5E-4530-822B-E01F90E369AC}" type="presOf" srcId="{587089CC-85D0-4894-9650-2F60E7707969}" destId="{B8A3CE66-33BA-4A82-ADB4-43E1A5A394F3}" srcOrd="0" destOrd="0" presId="urn:microsoft.com/office/officeart/2005/8/layout/hierarchy4"/>
    <dgm:cxn modelId="{9A9E9C51-8299-4856-A242-FB94435CB423}" type="presOf" srcId="{7C103502-AB0E-49D5-B5DA-A2422CDC088A}" destId="{815169F7-1164-4A04-97DB-F394401890E3}" srcOrd="0" destOrd="0" presId="urn:microsoft.com/office/officeart/2005/8/layout/hierarchy4"/>
    <dgm:cxn modelId="{723730DA-D365-4E26-8ED5-F9B7CB86036B}" srcId="{67044C5F-2184-44BB-8484-6F9C70236DC4}" destId="{7C103502-AB0E-49D5-B5DA-A2422CDC088A}" srcOrd="1" destOrd="0" parTransId="{3E055459-304E-417C-8CAB-0D668AB7E58E}" sibTransId="{9DFBD1A5-E52E-4F41-A896-689B81319B1C}"/>
    <dgm:cxn modelId="{AF0DBE81-847C-4EAC-8445-5D0D9D363F40}" srcId="{67044C5F-2184-44BB-8484-6F9C70236DC4}" destId="{941F5B02-C3FD-44CD-AC10-950BE8A193C1}" srcOrd="0" destOrd="0" parTransId="{B6DD69DE-852A-4AAC-80DD-5CC884294894}" sibTransId="{1240DECD-C907-4E1C-ADBC-6941B5AFB9FB}"/>
    <dgm:cxn modelId="{F5DFD74C-DCFE-46A1-BB76-F3E810980659}" srcId="{67044C5F-2184-44BB-8484-6F9C70236DC4}" destId="{587089CC-85D0-4894-9650-2F60E7707969}" srcOrd="2" destOrd="0" parTransId="{4BEAEE61-277C-4C03-8C41-281421FF1DAB}" sibTransId="{CDF0407B-2112-44A8-A99C-706602FD017B}"/>
    <dgm:cxn modelId="{E239867F-1DB6-4977-97DC-DC987C179445}" type="presOf" srcId="{941F5B02-C3FD-44CD-AC10-950BE8A193C1}" destId="{02B9CE8D-FF4D-49C0-A2EE-7F1B35FF598C}" srcOrd="0" destOrd="0" presId="urn:microsoft.com/office/officeart/2005/8/layout/hierarchy4"/>
    <dgm:cxn modelId="{089637F9-EFBB-4C63-9D8A-2AC178F5A260}" type="presParOf" srcId="{768F9C36-D8AE-42D0-9949-B2FBCAF4DDCD}" destId="{656722D8-9395-4C0B-B5FF-24CB59C1DDCB}" srcOrd="0" destOrd="0" presId="urn:microsoft.com/office/officeart/2005/8/layout/hierarchy4"/>
    <dgm:cxn modelId="{1082B9EC-F7C3-413D-B5D2-593C5F3F8FDE}" type="presParOf" srcId="{656722D8-9395-4C0B-B5FF-24CB59C1DDCB}" destId="{1F34152E-00F4-434A-AC0C-BA3601BD250E}" srcOrd="0" destOrd="0" presId="urn:microsoft.com/office/officeart/2005/8/layout/hierarchy4"/>
    <dgm:cxn modelId="{570B3C88-51F4-4335-A77D-E23FCDDCC872}" type="presParOf" srcId="{656722D8-9395-4C0B-B5FF-24CB59C1DDCB}" destId="{65FC3B4F-FC48-47F4-9116-522E7C1EC631}" srcOrd="1" destOrd="0" presId="urn:microsoft.com/office/officeart/2005/8/layout/hierarchy4"/>
    <dgm:cxn modelId="{382D06DE-B5A5-4B83-99E0-626C4A24E0C4}" type="presParOf" srcId="{656722D8-9395-4C0B-B5FF-24CB59C1DDCB}" destId="{B01CD57D-D507-4100-8552-C438BBDBE5C3}" srcOrd="2" destOrd="0" presId="urn:microsoft.com/office/officeart/2005/8/layout/hierarchy4"/>
    <dgm:cxn modelId="{0232468B-2751-4DCF-8C0A-0FD1FD99CD64}" type="presParOf" srcId="{B01CD57D-D507-4100-8552-C438BBDBE5C3}" destId="{91A1F6D7-49B0-4A1A-8933-FB1AEF726267}" srcOrd="0" destOrd="0" presId="urn:microsoft.com/office/officeart/2005/8/layout/hierarchy4"/>
    <dgm:cxn modelId="{F89C8609-7306-4C78-B3A7-2C083CB7D9D7}" type="presParOf" srcId="{91A1F6D7-49B0-4A1A-8933-FB1AEF726267}" destId="{02B9CE8D-FF4D-49C0-A2EE-7F1B35FF598C}" srcOrd="0" destOrd="0" presId="urn:microsoft.com/office/officeart/2005/8/layout/hierarchy4"/>
    <dgm:cxn modelId="{7BC906EB-2B11-48E9-87FA-318CFFF1566C}" type="presParOf" srcId="{91A1F6D7-49B0-4A1A-8933-FB1AEF726267}" destId="{6DCCD776-51F7-4F93-B308-350A7E44F22D}" srcOrd="1" destOrd="0" presId="urn:microsoft.com/office/officeart/2005/8/layout/hierarchy4"/>
    <dgm:cxn modelId="{F40E3039-F635-4275-AEFB-1AF411188852}" type="presParOf" srcId="{B01CD57D-D507-4100-8552-C438BBDBE5C3}" destId="{29FDE925-1504-45F4-9D4B-AA4A210C5FD2}" srcOrd="1" destOrd="0" presId="urn:microsoft.com/office/officeart/2005/8/layout/hierarchy4"/>
    <dgm:cxn modelId="{B999A286-9AC2-4CC1-AE11-44D8A64FA30F}" type="presParOf" srcId="{B01CD57D-D507-4100-8552-C438BBDBE5C3}" destId="{AEFF78AB-201C-4DF9-A9B4-AD6BD81EF7E5}" srcOrd="2" destOrd="0" presId="urn:microsoft.com/office/officeart/2005/8/layout/hierarchy4"/>
    <dgm:cxn modelId="{E2F45753-6D5F-4725-8CC1-66E94A10C785}" type="presParOf" srcId="{AEFF78AB-201C-4DF9-A9B4-AD6BD81EF7E5}" destId="{815169F7-1164-4A04-97DB-F394401890E3}" srcOrd="0" destOrd="0" presId="urn:microsoft.com/office/officeart/2005/8/layout/hierarchy4"/>
    <dgm:cxn modelId="{DBEBB1C9-F4AE-495A-BEA6-7BB81817890A}" type="presParOf" srcId="{AEFF78AB-201C-4DF9-A9B4-AD6BD81EF7E5}" destId="{853CA30C-3862-4B74-B8D7-F30640733518}" srcOrd="1" destOrd="0" presId="urn:microsoft.com/office/officeart/2005/8/layout/hierarchy4"/>
    <dgm:cxn modelId="{DBB6568E-249B-4A18-8614-7225C5879DF9}" type="presParOf" srcId="{B01CD57D-D507-4100-8552-C438BBDBE5C3}" destId="{CA306A69-D963-4065-99C9-59B8441FEB01}" srcOrd="3" destOrd="0" presId="urn:microsoft.com/office/officeart/2005/8/layout/hierarchy4"/>
    <dgm:cxn modelId="{BB2CBA83-8BC7-4911-A063-EEC9D923490D}" type="presParOf" srcId="{B01CD57D-D507-4100-8552-C438BBDBE5C3}" destId="{9BE6BD98-2064-46C6-A5AE-FBE24F723141}" srcOrd="4" destOrd="0" presId="urn:microsoft.com/office/officeart/2005/8/layout/hierarchy4"/>
    <dgm:cxn modelId="{8DAF0C4E-C207-4D6F-8027-C6718EFFB641}" type="presParOf" srcId="{9BE6BD98-2064-46C6-A5AE-FBE24F723141}" destId="{B8A3CE66-33BA-4A82-ADB4-43E1A5A394F3}" srcOrd="0" destOrd="0" presId="urn:microsoft.com/office/officeart/2005/8/layout/hierarchy4"/>
    <dgm:cxn modelId="{73906330-2F5B-4246-84AF-0D917E763362}" type="presParOf" srcId="{9BE6BD98-2064-46C6-A5AE-FBE24F723141}" destId="{3C350F8A-359A-4FE6-9DAC-B7C0960D987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69565C7-B7AD-4452-AE24-14E2D8046332}" type="doc">
      <dgm:prSet loTypeId="urn:microsoft.com/office/officeart/2005/8/layout/process3" loCatId="process" qsTypeId="urn:microsoft.com/office/officeart/2005/8/quickstyle/simple3" qsCatId="simple" csTypeId="urn:microsoft.com/office/officeart/2005/8/colors/accent2_4" csCatId="accent2" phldr="1"/>
      <dgm:spPr/>
      <dgm:t>
        <a:bodyPr/>
        <a:lstStyle/>
        <a:p>
          <a:endParaRPr lang="en-US"/>
        </a:p>
      </dgm:t>
    </dgm:pt>
    <dgm:pt modelId="{75B3D6BC-7DF4-407F-822D-978396F9A0C6}">
      <dgm:prSet phldrT="[Text]"/>
      <dgm:spPr/>
      <dgm:t>
        <a:bodyPr/>
        <a:lstStyle/>
        <a:p>
          <a:r>
            <a:rPr lang="en-US" dirty="0" smtClean="0"/>
            <a:t>Group FDs</a:t>
          </a:r>
          <a:endParaRPr lang="en-US" dirty="0"/>
        </a:p>
      </dgm:t>
    </dgm:pt>
    <dgm:pt modelId="{28E42827-563C-4DBF-8432-591ACA5672DD}" type="parTrans" cxnId="{A9C167D6-A57C-46C7-97BF-E39F2D913151}">
      <dgm:prSet/>
      <dgm:spPr/>
      <dgm:t>
        <a:bodyPr/>
        <a:lstStyle/>
        <a:p>
          <a:endParaRPr lang="en-US"/>
        </a:p>
      </dgm:t>
    </dgm:pt>
    <dgm:pt modelId="{A1AE0230-CBA3-41ED-BCEF-6B425A2041CD}" type="sibTrans" cxnId="{A9C167D6-A57C-46C7-97BF-E39F2D913151}">
      <dgm:prSet/>
      <dgm:spPr/>
      <dgm:t>
        <a:bodyPr/>
        <a:lstStyle/>
        <a:p>
          <a:endParaRPr lang="en-US"/>
        </a:p>
      </dgm:t>
    </dgm:pt>
    <dgm:pt modelId="{40EA9B82-493F-4CD5-9B9B-B3EA7D45D2AE}">
      <dgm:prSet phldrT="[Text]"/>
      <dgm:spPr/>
      <dgm:t>
        <a:bodyPr/>
        <a:lstStyle/>
        <a:p>
          <a:r>
            <a:rPr lang="en-US" dirty="0" smtClean="0"/>
            <a:t>Define tables</a:t>
          </a:r>
          <a:endParaRPr lang="en-US" dirty="0"/>
        </a:p>
      </dgm:t>
    </dgm:pt>
    <dgm:pt modelId="{40A9EFFD-AEA3-425D-B34C-99CA9C034647}" type="parTrans" cxnId="{228BCCDE-0FF9-46D5-B678-DB2D7A0F3F4E}">
      <dgm:prSet/>
      <dgm:spPr/>
      <dgm:t>
        <a:bodyPr/>
        <a:lstStyle/>
        <a:p>
          <a:endParaRPr lang="en-US"/>
        </a:p>
      </dgm:t>
    </dgm:pt>
    <dgm:pt modelId="{23295B21-F5F3-4D09-869A-3140A1906DD8}" type="sibTrans" cxnId="{228BCCDE-0FF9-46D5-B678-DB2D7A0F3F4E}">
      <dgm:prSet/>
      <dgm:spPr/>
      <dgm:t>
        <a:bodyPr/>
        <a:lstStyle/>
        <a:p>
          <a:endParaRPr lang="en-US"/>
        </a:p>
      </dgm:t>
    </dgm:pt>
    <dgm:pt modelId="{00A732AE-1B04-4993-AA9E-1E44004EC49F}">
      <dgm:prSet phldrT="[Text]"/>
      <dgm:spPr/>
      <dgm:t>
        <a:bodyPr/>
        <a:lstStyle/>
        <a:p>
          <a:r>
            <a:rPr lang="en-US" dirty="0" smtClean="0"/>
            <a:t>Merge tables</a:t>
          </a:r>
          <a:endParaRPr lang="en-US" dirty="0"/>
        </a:p>
      </dgm:t>
    </dgm:pt>
    <dgm:pt modelId="{380C1144-7026-478D-8467-2445F69662F2}" type="parTrans" cxnId="{79E4BC61-3B51-43A6-BDCE-6F2049141B02}">
      <dgm:prSet/>
      <dgm:spPr/>
      <dgm:t>
        <a:bodyPr/>
        <a:lstStyle/>
        <a:p>
          <a:endParaRPr lang="en-US"/>
        </a:p>
      </dgm:t>
    </dgm:pt>
    <dgm:pt modelId="{324F3857-2BE7-4C9E-8B53-123DE58A2B40}" type="sibTrans" cxnId="{79E4BC61-3B51-43A6-BDCE-6F2049141B02}">
      <dgm:prSet/>
      <dgm:spPr/>
      <dgm:t>
        <a:bodyPr/>
        <a:lstStyle/>
        <a:p>
          <a:endParaRPr lang="en-US"/>
        </a:p>
      </dgm:t>
    </dgm:pt>
    <dgm:pt modelId="{FA2EA30E-37D7-4924-8DEB-10E820836B67}">
      <dgm:prSet/>
      <dgm:spPr/>
      <dgm:t>
        <a:bodyPr/>
        <a:lstStyle/>
        <a:p>
          <a:r>
            <a:rPr lang="en-US" dirty="0" smtClean="0"/>
            <a:t>Same determinant</a:t>
          </a:r>
          <a:endParaRPr lang="en-US" dirty="0"/>
        </a:p>
      </dgm:t>
    </dgm:pt>
    <dgm:pt modelId="{31C10148-A62D-41B7-B090-DA1D9DE2C17D}" type="parTrans" cxnId="{6D50BDEF-48EB-48AB-BEEF-1F5F075B09AE}">
      <dgm:prSet/>
      <dgm:spPr/>
      <dgm:t>
        <a:bodyPr/>
        <a:lstStyle/>
        <a:p>
          <a:endParaRPr lang="en-US"/>
        </a:p>
      </dgm:t>
    </dgm:pt>
    <dgm:pt modelId="{9CBE693F-4151-4C77-931A-775BE57EBE86}" type="sibTrans" cxnId="{6D50BDEF-48EB-48AB-BEEF-1F5F075B09AE}">
      <dgm:prSet/>
      <dgm:spPr/>
      <dgm:t>
        <a:bodyPr/>
        <a:lstStyle/>
        <a:p>
          <a:endParaRPr lang="en-US"/>
        </a:p>
      </dgm:t>
    </dgm:pt>
    <dgm:pt modelId="{33A08DFB-9109-40FE-9538-C779512D561E}">
      <dgm:prSet/>
      <dgm:spPr/>
      <dgm:t>
        <a:bodyPr/>
        <a:lstStyle/>
        <a:p>
          <a:r>
            <a:rPr lang="en-US" dirty="0" smtClean="0"/>
            <a:t>Each FD group</a:t>
          </a:r>
          <a:endParaRPr lang="en-US" dirty="0"/>
        </a:p>
      </dgm:t>
    </dgm:pt>
    <dgm:pt modelId="{FF94F72F-185D-4F99-8C86-A6DE3C02295F}" type="parTrans" cxnId="{B9F4C465-C501-41F4-9891-84B5A304F014}">
      <dgm:prSet/>
      <dgm:spPr/>
      <dgm:t>
        <a:bodyPr/>
        <a:lstStyle/>
        <a:p>
          <a:endParaRPr lang="en-US"/>
        </a:p>
      </dgm:t>
    </dgm:pt>
    <dgm:pt modelId="{00386013-CFB7-4E11-AEC8-9202B6E7A6EF}" type="sibTrans" cxnId="{B9F4C465-C501-41F4-9891-84B5A304F014}">
      <dgm:prSet/>
      <dgm:spPr/>
      <dgm:t>
        <a:bodyPr/>
        <a:lstStyle/>
        <a:p>
          <a:endParaRPr lang="en-US"/>
        </a:p>
      </dgm:t>
    </dgm:pt>
    <dgm:pt modelId="{E7493216-7619-4A73-872F-67878F77B4B0}">
      <dgm:prSet/>
      <dgm:spPr/>
      <dgm:t>
        <a:bodyPr/>
        <a:lstStyle/>
        <a:p>
          <a:r>
            <a:rPr lang="en-US" dirty="0" smtClean="0"/>
            <a:t>Determinant as PK</a:t>
          </a:r>
          <a:endParaRPr lang="en-US" dirty="0"/>
        </a:p>
      </dgm:t>
    </dgm:pt>
    <dgm:pt modelId="{84A16B00-C294-4B46-A64B-D07C76DC507C}" type="parTrans" cxnId="{23C5D97D-FDE2-419D-AECD-C90372F8EEB4}">
      <dgm:prSet/>
      <dgm:spPr/>
      <dgm:t>
        <a:bodyPr/>
        <a:lstStyle/>
        <a:p>
          <a:endParaRPr lang="en-US"/>
        </a:p>
      </dgm:t>
    </dgm:pt>
    <dgm:pt modelId="{7650AEC0-E080-4AB2-A933-B657FD0F69D6}" type="sibTrans" cxnId="{23C5D97D-FDE2-419D-AECD-C90372F8EEB4}">
      <dgm:prSet/>
      <dgm:spPr/>
      <dgm:t>
        <a:bodyPr/>
        <a:lstStyle/>
        <a:p>
          <a:endParaRPr lang="en-US"/>
        </a:p>
      </dgm:t>
    </dgm:pt>
    <dgm:pt modelId="{67A89DE7-7372-4D33-9094-7169FA530B28}">
      <dgm:prSet/>
      <dgm:spPr/>
      <dgm:t>
        <a:bodyPr/>
        <a:lstStyle/>
        <a:p>
          <a:r>
            <a:rPr lang="en-US" dirty="0" smtClean="0"/>
            <a:t>FKs</a:t>
          </a:r>
          <a:endParaRPr lang="en-US" dirty="0"/>
        </a:p>
      </dgm:t>
    </dgm:pt>
    <dgm:pt modelId="{A93C136E-3E6A-4CDE-A0F3-6D26FEE534F2}" type="parTrans" cxnId="{17D60D87-3F6A-4371-A475-0E2E0FBBB86F}">
      <dgm:prSet/>
      <dgm:spPr/>
      <dgm:t>
        <a:bodyPr/>
        <a:lstStyle/>
        <a:p>
          <a:endParaRPr lang="en-US"/>
        </a:p>
      </dgm:t>
    </dgm:pt>
    <dgm:pt modelId="{D751D47F-8B80-401C-BCAA-12175C621857}" type="sibTrans" cxnId="{17D60D87-3F6A-4371-A475-0E2E0FBBB86F}">
      <dgm:prSet/>
      <dgm:spPr/>
      <dgm:t>
        <a:bodyPr/>
        <a:lstStyle/>
        <a:p>
          <a:endParaRPr lang="en-US"/>
        </a:p>
      </dgm:t>
    </dgm:pt>
    <dgm:pt modelId="{C1AE5F3A-8B15-4DC9-8269-D303B7D6AA23}">
      <dgm:prSet/>
      <dgm:spPr/>
      <dgm:t>
        <a:bodyPr/>
        <a:lstStyle/>
        <a:p>
          <a:r>
            <a:rPr lang="en-US" dirty="0" smtClean="0"/>
            <a:t>Containment</a:t>
          </a:r>
          <a:endParaRPr lang="en-US" dirty="0"/>
        </a:p>
      </dgm:t>
    </dgm:pt>
    <dgm:pt modelId="{627DF7A2-E8B5-46B3-8BB8-CC3EAF55EC4D}" type="parTrans" cxnId="{2075A36E-60FA-4199-9B08-71AFCA7BBFDD}">
      <dgm:prSet/>
      <dgm:spPr/>
      <dgm:t>
        <a:bodyPr/>
        <a:lstStyle/>
        <a:p>
          <a:endParaRPr lang="en-US"/>
        </a:p>
      </dgm:t>
    </dgm:pt>
    <dgm:pt modelId="{BCEF0B64-A119-4693-B75A-3451B1FAEB4B}" type="sibTrans" cxnId="{2075A36E-60FA-4199-9B08-71AFCA7BBFDD}">
      <dgm:prSet/>
      <dgm:spPr/>
      <dgm:t>
        <a:bodyPr/>
        <a:lstStyle/>
        <a:p>
          <a:endParaRPr lang="en-US"/>
        </a:p>
      </dgm:t>
    </dgm:pt>
    <dgm:pt modelId="{8920F3A8-C768-42F9-B1D3-7879BF167253}">
      <dgm:prSet/>
      <dgm:spPr/>
      <dgm:t>
        <a:bodyPr/>
        <a:lstStyle/>
        <a:p>
          <a:r>
            <a:rPr lang="en-US" dirty="0" smtClean="0"/>
            <a:t>Prevents excessive splitting</a:t>
          </a:r>
          <a:endParaRPr lang="en-US" dirty="0"/>
        </a:p>
      </dgm:t>
    </dgm:pt>
    <dgm:pt modelId="{8BA3C475-F242-4F3B-982F-0F915A520B36}" type="parTrans" cxnId="{C214E832-EF8B-4DAB-ADFD-EE7A57F12328}">
      <dgm:prSet/>
      <dgm:spPr/>
      <dgm:t>
        <a:bodyPr/>
        <a:lstStyle/>
        <a:p>
          <a:endParaRPr lang="en-US"/>
        </a:p>
      </dgm:t>
    </dgm:pt>
    <dgm:pt modelId="{A34269CA-28DC-4630-B874-2016045116F5}" type="sibTrans" cxnId="{C214E832-EF8B-4DAB-ADFD-EE7A57F12328}">
      <dgm:prSet/>
      <dgm:spPr/>
      <dgm:t>
        <a:bodyPr/>
        <a:lstStyle/>
        <a:p>
          <a:endParaRPr lang="en-US"/>
        </a:p>
      </dgm:t>
    </dgm:pt>
    <dgm:pt modelId="{0096A076-6623-44E9-BEEF-DB40AD4DB2EC}" type="pres">
      <dgm:prSet presAssocID="{569565C7-B7AD-4452-AE24-14E2D8046332}" presName="linearFlow" presStyleCnt="0">
        <dgm:presLayoutVars>
          <dgm:dir/>
          <dgm:animLvl val="lvl"/>
          <dgm:resizeHandles val="exact"/>
        </dgm:presLayoutVars>
      </dgm:prSet>
      <dgm:spPr/>
      <dgm:t>
        <a:bodyPr/>
        <a:lstStyle/>
        <a:p>
          <a:endParaRPr lang="en-US"/>
        </a:p>
      </dgm:t>
    </dgm:pt>
    <dgm:pt modelId="{A95E9911-42E8-465C-83B1-9E0B4AAA003A}" type="pres">
      <dgm:prSet presAssocID="{75B3D6BC-7DF4-407F-822D-978396F9A0C6}" presName="composite" presStyleCnt="0"/>
      <dgm:spPr/>
    </dgm:pt>
    <dgm:pt modelId="{F16DE7B0-DB32-471A-9862-3672E61C032F}" type="pres">
      <dgm:prSet presAssocID="{75B3D6BC-7DF4-407F-822D-978396F9A0C6}" presName="parTx" presStyleLbl="node1" presStyleIdx="0" presStyleCnt="3">
        <dgm:presLayoutVars>
          <dgm:chMax val="0"/>
          <dgm:chPref val="0"/>
          <dgm:bulletEnabled val="1"/>
        </dgm:presLayoutVars>
      </dgm:prSet>
      <dgm:spPr/>
      <dgm:t>
        <a:bodyPr/>
        <a:lstStyle/>
        <a:p>
          <a:endParaRPr lang="en-US"/>
        </a:p>
      </dgm:t>
    </dgm:pt>
    <dgm:pt modelId="{C5D03379-15EB-413C-9798-8E9C58328E9C}" type="pres">
      <dgm:prSet presAssocID="{75B3D6BC-7DF4-407F-822D-978396F9A0C6}" presName="parSh" presStyleLbl="node1" presStyleIdx="0" presStyleCnt="3"/>
      <dgm:spPr/>
      <dgm:t>
        <a:bodyPr/>
        <a:lstStyle/>
        <a:p>
          <a:endParaRPr lang="en-US"/>
        </a:p>
      </dgm:t>
    </dgm:pt>
    <dgm:pt modelId="{F1788009-111E-490E-84C6-F4B6C1CFFB89}" type="pres">
      <dgm:prSet presAssocID="{75B3D6BC-7DF4-407F-822D-978396F9A0C6}" presName="desTx" presStyleLbl="fgAcc1" presStyleIdx="0" presStyleCnt="3">
        <dgm:presLayoutVars>
          <dgm:bulletEnabled val="1"/>
        </dgm:presLayoutVars>
      </dgm:prSet>
      <dgm:spPr/>
      <dgm:t>
        <a:bodyPr/>
        <a:lstStyle/>
        <a:p>
          <a:endParaRPr lang="en-US"/>
        </a:p>
      </dgm:t>
    </dgm:pt>
    <dgm:pt modelId="{630C0427-5230-4C46-8267-9E4123E59260}" type="pres">
      <dgm:prSet presAssocID="{A1AE0230-CBA3-41ED-BCEF-6B425A2041CD}" presName="sibTrans" presStyleLbl="sibTrans2D1" presStyleIdx="0" presStyleCnt="2"/>
      <dgm:spPr/>
      <dgm:t>
        <a:bodyPr/>
        <a:lstStyle/>
        <a:p>
          <a:endParaRPr lang="en-US"/>
        </a:p>
      </dgm:t>
    </dgm:pt>
    <dgm:pt modelId="{F2215D2E-19BC-457F-B49F-362406C337E1}" type="pres">
      <dgm:prSet presAssocID="{A1AE0230-CBA3-41ED-BCEF-6B425A2041CD}" presName="connTx" presStyleLbl="sibTrans2D1" presStyleIdx="0" presStyleCnt="2"/>
      <dgm:spPr/>
      <dgm:t>
        <a:bodyPr/>
        <a:lstStyle/>
        <a:p>
          <a:endParaRPr lang="en-US"/>
        </a:p>
      </dgm:t>
    </dgm:pt>
    <dgm:pt modelId="{72E39CC4-A4A0-4D63-905B-9EC85A3B3842}" type="pres">
      <dgm:prSet presAssocID="{40EA9B82-493F-4CD5-9B9B-B3EA7D45D2AE}" presName="composite" presStyleCnt="0"/>
      <dgm:spPr/>
    </dgm:pt>
    <dgm:pt modelId="{E69D2990-E06C-4B24-AF8C-1C2CFA701083}" type="pres">
      <dgm:prSet presAssocID="{40EA9B82-493F-4CD5-9B9B-B3EA7D45D2AE}" presName="parTx" presStyleLbl="node1" presStyleIdx="0" presStyleCnt="3">
        <dgm:presLayoutVars>
          <dgm:chMax val="0"/>
          <dgm:chPref val="0"/>
          <dgm:bulletEnabled val="1"/>
        </dgm:presLayoutVars>
      </dgm:prSet>
      <dgm:spPr/>
      <dgm:t>
        <a:bodyPr/>
        <a:lstStyle/>
        <a:p>
          <a:endParaRPr lang="en-US"/>
        </a:p>
      </dgm:t>
    </dgm:pt>
    <dgm:pt modelId="{1159912A-7193-4BFB-9339-4426CD5530DA}" type="pres">
      <dgm:prSet presAssocID="{40EA9B82-493F-4CD5-9B9B-B3EA7D45D2AE}" presName="parSh" presStyleLbl="node1" presStyleIdx="1" presStyleCnt="3"/>
      <dgm:spPr/>
      <dgm:t>
        <a:bodyPr/>
        <a:lstStyle/>
        <a:p>
          <a:endParaRPr lang="en-US"/>
        </a:p>
      </dgm:t>
    </dgm:pt>
    <dgm:pt modelId="{2F342FCC-5CB6-4BAE-87EF-697FA4F598B7}" type="pres">
      <dgm:prSet presAssocID="{40EA9B82-493F-4CD5-9B9B-B3EA7D45D2AE}" presName="desTx" presStyleLbl="fgAcc1" presStyleIdx="1" presStyleCnt="3">
        <dgm:presLayoutVars>
          <dgm:bulletEnabled val="1"/>
        </dgm:presLayoutVars>
      </dgm:prSet>
      <dgm:spPr/>
      <dgm:t>
        <a:bodyPr/>
        <a:lstStyle/>
        <a:p>
          <a:endParaRPr lang="en-US"/>
        </a:p>
      </dgm:t>
    </dgm:pt>
    <dgm:pt modelId="{AD93588B-65F1-4C70-A125-3184FB0BF4E0}" type="pres">
      <dgm:prSet presAssocID="{23295B21-F5F3-4D09-869A-3140A1906DD8}" presName="sibTrans" presStyleLbl="sibTrans2D1" presStyleIdx="1" presStyleCnt="2"/>
      <dgm:spPr/>
      <dgm:t>
        <a:bodyPr/>
        <a:lstStyle/>
        <a:p>
          <a:endParaRPr lang="en-US"/>
        </a:p>
      </dgm:t>
    </dgm:pt>
    <dgm:pt modelId="{367A11B6-3C75-4517-BA74-FA0A6AFBAD62}" type="pres">
      <dgm:prSet presAssocID="{23295B21-F5F3-4D09-869A-3140A1906DD8}" presName="connTx" presStyleLbl="sibTrans2D1" presStyleIdx="1" presStyleCnt="2"/>
      <dgm:spPr/>
      <dgm:t>
        <a:bodyPr/>
        <a:lstStyle/>
        <a:p>
          <a:endParaRPr lang="en-US"/>
        </a:p>
      </dgm:t>
    </dgm:pt>
    <dgm:pt modelId="{CF4F2DC4-A79D-422F-A115-ECC06E6332E8}" type="pres">
      <dgm:prSet presAssocID="{00A732AE-1B04-4993-AA9E-1E44004EC49F}" presName="composite" presStyleCnt="0"/>
      <dgm:spPr/>
    </dgm:pt>
    <dgm:pt modelId="{A678D7DB-DD72-4CB5-BF2F-EDDCD26D2C02}" type="pres">
      <dgm:prSet presAssocID="{00A732AE-1B04-4993-AA9E-1E44004EC49F}" presName="parTx" presStyleLbl="node1" presStyleIdx="1" presStyleCnt="3">
        <dgm:presLayoutVars>
          <dgm:chMax val="0"/>
          <dgm:chPref val="0"/>
          <dgm:bulletEnabled val="1"/>
        </dgm:presLayoutVars>
      </dgm:prSet>
      <dgm:spPr/>
      <dgm:t>
        <a:bodyPr/>
        <a:lstStyle/>
        <a:p>
          <a:endParaRPr lang="en-US"/>
        </a:p>
      </dgm:t>
    </dgm:pt>
    <dgm:pt modelId="{3119BCE3-0364-4C1E-B3DE-91BAB5FEA694}" type="pres">
      <dgm:prSet presAssocID="{00A732AE-1B04-4993-AA9E-1E44004EC49F}" presName="parSh" presStyleLbl="node1" presStyleIdx="2" presStyleCnt="3"/>
      <dgm:spPr/>
      <dgm:t>
        <a:bodyPr/>
        <a:lstStyle/>
        <a:p>
          <a:endParaRPr lang="en-US"/>
        </a:p>
      </dgm:t>
    </dgm:pt>
    <dgm:pt modelId="{EF4E304B-C435-44F2-ADE7-762CD2E92394}" type="pres">
      <dgm:prSet presAssocID="{00A732AE-1B04-4993-AA9E-1E44004EC49F}" presName="desTx" presStyleLbl="fgAcc1" presStyleIdx="2" presStyleCnt="3">
        <dgm:presLayoutVars>
          <dgm:bulletEnabled val="1"/>
        </dgm:presLayoutVars>
      </dgm:prSet>
      <dgm:spPr/>
      <dgm:t>
        <a:bodyPr/>
        <a:lstStyle/>
        <a:p>
          <a:endParaRPr lang="en-US"/>
        </a:p>
      </dgm:t>
    </dgm:pt>
  </dgm:ptLst>
  <dgm:cxnLst>
    <dgm:cxn modelId="{03FDA544-7D90-48C3-BFD2-A70EB40FDA2D}" type="presOf" srcId="{40EA9B82-493F-4CD5-9B9B-B3EA7D45D2AE}" destId="{1159912A-7193-4BFB-9339-4426CD5530DA}" srcOrd="1" destOrd="0" presId="urn:microsoft.com/office/officeart/2005/8/layout/process3"/>
    <dgm:cxn modelId="{41F3014D-93A2-41B9-A224-EBF9790C38AA}" type="presOf" srcId="{75B3D6BC-7DF4-407F-822D-978396F9A0C6}" destId="{F16DE7B0-DB32-471A-9862-3672E61C032F}" srcOrd="0" destOrd="0" presId="urn:microsoft.com/office/officeart/2005/8/layout/process3"/>
    <dgm:cxn modelId="{C0671056-7AA8-42E5-94F3-400227BBB091}" type="presOf" srcId="{00A732AE-1B04-4993-AA9E-1E44004EC49F}" destId="{A678D7DB-DD72-4CB5-BF2F-EDDCD26D2C02}" srcOrd="0" destOrd="0" presId="urn:microsoft.com/office/officeart/2005/8/layout/process3"/>
    <dgm:cxn modelId="{23C5D97D-FDE2-419D-AECD-C90372F8EEB4}" srcId="{40EA9B82-493F-4CD5-9B9B-B3EA7D45D2AE}" destId="{E7493216-7619-4A73-872F-67878F77B4B0}" srcOrd="1" destOrd="0" parTransId="{84A16B00-C294-4B46-A64B-D07C76DC507C}" sibTransId="{7650AEC0-E080-4AB2-A933-B657FD0F69D6}"/>
    <dgm:cxn modelId="{3A91E96A-FBEB-4EBA-929F-5EDC9F03286A}" type="presOf" srcId="{33A08DFB-9109-40FE-9538-C779512D561E}" destId="{2F342FCC-5CB6-4BAE-87EF-697FA4F598B7}" srcOrd="0" destOrd="0" presId="urn:microsoft.com/office/officeart/2005/8/layout/process3"/>
    <dgm:cxn modelId="{54C407D4-B431-47D4-89E4-0903B02823BF}" type="presOf" srcId="{67A89DE7-7372-4D33-9094-7169FA530B28}" destId="{2F342FCC-5CB6-4BAE-87EF-697FA4F598B7}" srcOrd="0" destOrd="2" presId="urn:microsoft.com/office/officeart/2005/8/layout/process3"/>
    <dgm:cxn modelId="{30B70FE3-90E4-465C-BCAC-77AB5CB8DCE8}" type="presOf" srcId="{75B3D6BC-7DF4-407F-822D-978396F9A0C6}" destId="{C5D03379-15EB-413C-9798-8E9C58328E9C}" srcOrd="1" destOrd="0" presId="urn:microsoft.com/office/officeart/2005/8/layout/process3"/>
    <dgm:cxn modelId="{6D50BDEF-48EB-48AB-BEEF-1F5F075B09AE}" srcId="{75B3D6BC-7DF4-407F-822D-978396F9A0C6}" destId="{FA2EA30E-37D7-4924-8DEB-10E820836B67}" srcOrd="0" destOrd="0" parTransId="{31C10148-A62D-41B7-B090-DA1D9DE2C17D}" sibTransId="{9CBE693F-4151-4C77-931A-775BE57EBE86}"/>
    <dgm:cxn modelId="{6D47C850-4E2A-477C-900D-253010914C91}" type="presOf" srcId="{23295B21-F5F3-4D09-869A-3140A1906DD8}" destId="{AD93588B-65F1-4C70-A125-3184FB0BF4E0}" srcOrd="0" destOrd="0" presId="urn:microsoft.com/office/officeart/2005/8/layout/process3"/>
    <dgm:cxn modelId="{228BCCDE-0FF9-46D5-B678-DB2D7A0F3F4E}" srcId="{569565C7-B7AD-4452-AE24-14E2D8046332}" destId="{40EA9B82-493F-4CD5-9B9B-B3EA7D45D2AE}" srcOrd="1" destOrd="0" parTransId="{40A9EFFD-AEA3-425D-B34C-99CA9C034647}" sibTransId="{23295B21-F5F3-4D09-869A-3140A1906DD8}"/>
    <dgm:cxn modelId="{1481FA99-570C-4748-BA50-554CB7A0EF5E}" type="presOf" srcId="{23295B21-F5F3-4D09-869A-3140A1906DD8}" destId="{367A11B6-3C75-4517-BA74-FA0A6AFBAD62}" srcOrd="1" destOrd="0" presId="urn:microsoft.com/office/officeart/2005/8/layout/process3"/>
    <dgm:cxn modelId="{2075A36E-60FA-4199-9B08-71AFCA7BBFDD}" srcId="{00A732AE-1B04-4993-AA9E-1E44004EC49F}" destId="{C1AE5F3A-8B15-4DC9-8269-D303B7D6AA23}" srcOrd="0" destOrd="0" parTransId="{627DF7A2-E8B5-46B3-8BB8-CC3EAF55EC4D}" sibTransId="{BCEF0B64-A119-4693-B75A-3451B1FAEB4B}"/>
    <dgm:cxn modelId="{DEC93B41-A4F0-41D2-9A05-7238665391E8}" type="presOf" srcId="{569565C7-B7AD-4452-AE24-14E2D8046332}" destId="{0096A076-6623-44E9-BEEF-DB40AD4DB2EC}" srcOrd="0" destOrd="0" presId="urn:microsoft.com/office/officeart/2005/8/layout/process3"/>
    <dgm:cxn modelId="{F0CB7B62-55B9-4A3C-A77E-F93FBC4D0A9F}" type="presOf" srcId="{A1AE0230-CBA3-41ED-BCEF-6B425A2041CD}" destId="{630C0427-5230-4C46-8267-9E4123E59260}" srcOrd="0" destOrd="0" presId="urn:microsoft.com/office/officeart/2005/8/layout/process3"/>
    <dgm:cxn modelId="{99EA2E7F-BFF3-4E8A-8722-099E813D8649}" type="presOf" srcId="{FA2EA30E-37D7-4924-8DEB-10E820836B67}" destId="{F1788009-111E-490E-84C6-F4B6C1CFFB89}" srcOrd="0" destOrd="0" presId="urn:microsoft.com/office/officeart/2005/8/layout/process3"/>
    <dgm:cxn modelId="{C214E832-EF8B-4DAB-ADFD-EE7A57F12328}" srcId="{00A732AE-1B04-4993-AA9E-1E44004EC49F}" destId="{8920F3A8-C768-42F9-B1D3-7879BF167253}" srcOrd="1" destOrd="0" parTransId="{8BA3C475-F242-4F3B-982F-0F915A520B36}" sibTransId="{A34269CA-28DC-4630-B874-2016045116F5}"/>
    <dgm:cxn modelId="{B9F4C465-C501-41F4-9891-84B5A304F014}" srcId="{40EA9B82-493F-4CD5-9B9B-B3EA7D45D2AE}" destId="{33A08DFB-9109-40FE-9538-C779512D561E}" srcOrd="0" destOrd="0" parTransId="{FF94F72F-185D-4F99-8C86-A6DE3C02295F}" sibTransId="{00386013-CFB7-4E11-AEC8-9202B6E7A6EF}"/>
    <dgm:cxn modelId="{17D60D87-3F6A-4371-A475-0E2E0FBBB86F}" srcId="{40EA9B82-493F-4CD5-9B9B-B3EA7D45D2AE}" destId="{67A89DE7-7372-4D33-9094-7169FA530B28}" srcOrd="2" destOrd="0" parTransId="{A93C136E-3E6A-4CDE-A0F3-6D26FEE534F2}" sibTransId="{D751D47F-8B80-401C-BCAA-12175C621857}"/>
    <dgm:cxn modelId="{A9C167D6-A57C-46C7-97BF-E39F2D913151}" srcId="{569565C7-B7AD-4452-AE24-14E2D8046332}" destId="{75B3D6BC-7DF4-407F-822D-978396F9A0C6}" srcOrd="0" destOrd="0" parTransId="{28E42827-563C-4DBF-8432-591ACA5672DD}" sibTransId="{A1AE0230-CBA3-41ED-BCEF-6B425A2041CD}"/>
    <dgm:cxn modelId="{A37587C8-BB39-416D-B65C-79F8A59A3C23}" type="presOf" srcId="{40EA9B82-493F-4CD5-9B9B-B3EA7D45D2AE}" destId="{E69D2990-E06C-4B24-AF8C-1C2CFA701083}" srcOrd="0" destOrd="0" presId="urn:microsoft.com/office/officeart/2005/8/layout/process3"/>
    <dgm:cxn modelId="{79E4BC61-3B51-43A6-BDCE-6F2049141B02}" srcId="{569565C7-B7AD-4452-AE24-14E2D8046332}" destId="{00A732AE-1B04-4993-AA9E-1E44004EC49F}" srcOrd="2" destOrd="0" parTransId="{380C1144-7026-478D-8467-2445F69662F2}" sibTransId="{324F3857-2BE7-4C9E-8B53-123DE58A2B40}"/>
    <dgm:cxn modelId="{FCD91285-D477-4D07-A849-0BDCE1708996}" type="presOf" srcId="{E7493216-7619-4A73-872F-67878F77B4B0}" destId="{2F342FCC-5CB6-4BAE-87EF-697FA4F598B7}" srcOrd="0" destOrd="1" presId="urn:microsoft.com/office/officeart/2005/8/layout/process3"/>
    <dgm:cxn modelId="{29FE0761-7D04-4511-B306-E3BB48A9F802}" type="presOf" srcId="{8920F3A8-C768-42F9-B1D3-7879BF167253}" destId="{EF4E304B-C435-44F2-ADE7-762CD2E92394}" srcOrd="0" destOrd="1" presId="urn:microsoft.com/office/officeart/2005/8/layout/process3"/>
    <dgm:cxn modelId="{25357E06-F374-491D-9739-3F30A495A073}" type="presOf" srcId="{00A732AE-1B04-4993-AA9E-1E44004EC49F}" destId="{3119BCE3-0364-4C1E-B3DE-91BAB5FEA694}" srcOrd="1" destOrd="0" presId="urn:microsoft.com/office/officeart/2005/8/layout/process3"/>
    <dgm:cxn modelId="{59471260-AA81-469E-B944-B9135CD08405}" type="presOf" srcId="{A1AE0230-CBA3-41ED-BCEF-6B425A2041CD}" destId="{F2215D2E-19BC-457F-B49F-362406C337E1}" srcOrd="1" destOrd="0" presId="urn:microsoft.com/office/officeart/2005/8/layout/process3"/>
    <dgm:cxn modelId="{8CA7CAE5-C336-4E8D-8A35-945859AC6969}" type="presOf" srcId="{C1AE5F3A-8B15-4DC9-8269-D303B7D6AA23}" destId="{EF4E304B-C435-44F2-ADE7-762CD2E92394}" srcOrd="0" destOrd="0" presId="urn:microsoft.com/office/officeart/2005/8/layout/process3"/>
    <dgm:cxn modelId="{9265385F-7049-4B8D-AD72-F592E6F06DDF}" type="presParOf" srcId="{0096A076-6623-44E9-BEEF-DB40AD4DB2EC}" destId="{A95E9911-42E8-465C-83B1-9E0B4AAA003A}" srcOrd="0" destOrd="0" presId="urn:microsoft.com/office/officeart/2005/8/layout/process3"/>
    <dgm:cxn modelId="{B5FC3A3D-0311-44FD-9F64-38818D7377C9}" type="presParOf" srcId="{A95E9911-42E8-465C-83B1-9E0B4AAA003A}" destId="{F16DE7B0-DB32-471A-9862-3672E61C032F}" srcOrd="0" destOrd="0" presId="urn:microsoft.com/office/officeart/2005/8/layout/process3"/>
    <dgm:cxn modelId="{9A9AC5CB-E174-4393-B8A8-B99397F0095F}" type="presParOf" srcId="{A95E9911-42E8-465C-83B1-9E0B4AAA003A}" destId="{C5D03379-15EB-413C-9798-8E9C58328E9C}" srcOrd="1" destOrd="0" presId="urn:microsoft.com/office/officeart/2005/8/layout/process3"/>
    <dgm:cxn modelId="{37788F99-5614-4AB2-9AB0-35C4721487B8}" type="presParOf" srcId="{A95E9911-42E8-465C-83B1-9E0B4AAA003A}" destId="{F1788009-111E-490E-84C6-F4B6C1CFFB89}" srcOrd="2" destOrd="0" presId="urn:microsoft.com/office/officeart/2005/8/layout/process3"/>
    <dgm:cxn modelId="{3DCF3EC4-7202-4A86-A8A5-E6C7B0DD5CF2}" type="presParOf" srcId="{0096A076-6623-44E9-BEEF-DB40AD4DB2EC}" destId="{630C0427-5230-4C46-8267-9E4123E59260}" srcOrd="1" destOrd="0" presId="urn:microsoft.com/office/officeart/2005/8/layout/process3"/>
    <dgm:cxn modelId="{A90DC186-F5C6-4A91-AD83-F2116B52D64B}" type="presParOf" srcId="{630C0427-5230-4C46-8267-9E4123E59260}" destId="{F2215D2E-19BC-457F-B49F-362406C337E1}" srcOrd="0" destOrd="0" presId="urn:microsoft.com/office/officeart/2005/8/layout/process3"/>
    <dgm:cxn modelId="{79F78593-47E9-47DC-B3F6-EA8601493097}" type="presParOf" srcId="{0096A076-6623-44E9-BEEF-DB40AD4DB2EC}" destId="{72E39CC4-A4A0-4D63-905B-9EC85A3B3842}" srcOrd="2" destOrd="0" presId="urn:microsoft.com/office/officeart/2005/8/layout/process3"/>
    <dgm:cxn modelId="{B7F66A22-DC7A-42B3-B81A-3BA563F07DD6}" type="presParOf" srcId="{72E39CC4-A4A0-4D63-905B-9EC85A3B3842}" destId="{E69D2990-E06C-4B24-AF8C-1C2CFA701083}" srcOrd="0" destOrd="0" presId="urn:microsoft.com/office/officeart/2005/8/layout/process3"/>
    <dgm:cxn modelId="{C9D7A798-964B-4A4F-AD80-D41FCC22F992}" type="presParOf" srcId="{72E39CC4-A4A0-4D63-905B-9EC85A3B3842}" destId="{1159912A-7193-4BFB-9339-4426CD5530DA}" srcOrd="1" destOrd="0" presId="urn:microsoft.com/office/officeart/2005/8/layout/process3"/>
    <dgm:cxn modelId="{7A6BAD41-9888-419D-91F0-FE12C1D8A875}" type="presParOf" srcId="{72E39CC4-A4A0-4D63-905B-9EC85A3B3842}" destId="{2F342FCC-5CB6-4BAE-87EF-697FA4F598B7}" srcOrd="2" destOrd="0" presId="urn:microsoft.com/office/officeart/2005/8/layout/process3"/>
    <dgm:cxn modelId="{CCA6834D-971B-4CB1-A146-89A87EE6348A}" type="presParOf" srcId="{0096A076-6623-44E9-BEEF-DB40AD4DB2EC}" destId="{AD93588B-65F1-4C70-A125-3184FB0BF4E0}" srcOrd="3" destOrd="0" presId="urn:microsoft.com/office/officeart/2005/8/layout/process3"/>
    <dgm:cxn modelId="{54701182-A98D-4A47-A99B-BB1A5E65A885}" type="presParOf" srcId="{AD93588B-65F1-4C70-A125-3184FB0BF4E0}" destId="{367A11B6-3C75-4517-BA74-FA0A6AFBAD62}" srcOrd="0" destOrd="0" presId="urn:microsoft.com/office/officeart/2005/8/layout/process3"/>
    <dgm:cxn modelId="{246B07B0-04C9-4977-BF07-68597AEAE49F}" type="presParOf" srcId="{0096A076-6623-44E9-BEEF-DB40AD4DB2EC}" destId="{CF4F2DC4-A79D-422F-A115-ECC06E6332E8}" srcOrd="4" destOrd="0" presId="urn:microsoft.com/office/officeart/2005/8/layout/process3"/>
    <dgm:cxn modelId="{C6ED2F65-46B6-4B3E-A70B-BC391AE4EC97}" type="presParOf" srcId="{CF4F2DC4-A79D-422F-A115-ECC06E6332E8}" destId="{A678D7DB-DD72-4CB5-BF2F-EDDCD26D2C02}" srcOrd="0" destOrd="0" presId="urn:microsoft.com/office/officeart/2005/8/layout/process3"/>
    <dgm:cxn modelId="{E6BA4FF7-2FC4-4CDC-A9F1-AE2806761CD0}" type="presParOf" srcId="{CF4F2DC4-A79D-422F-A115-ECC06E6332E8}" destId="{3119BCE3-0364-4C1E-B3DE-91BAB5FEA694}" srcOrd="1" destOrd="0" presId="urn:microsoft.com/office/officeart/2005/8/layout/process3"/>
    <dgm:cxn modelId="{8FC7EC67-379C-4C47-ADE2-B4B5E1AEBA10}" type="presParOf" srcId="{CF4F2DC4-A79D-422F-A115-ECC06E6332E8}" destId="{EF4E304B-C435-44F2-ADE7-762CD2E9239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565C7-B7AD-4452-AE24-14E2D8046332}" type="doc">
      <dgm:prSet loTypeId="urn:microsoft.com/office/officeart/2005/8/layout/process3" loCatId="process" qsTypeId="urn:microsoft.com/office/officeart/2005/8/quickstyle/simple3" qsCatId="simple" csTypeId="urn:microsoft.com/office/officeart/2005/8/colors/accent2_3" csCatId="accent2" phldr="1"/>
      <dgm:spPr/>
      <dgm:t>
        <a:bodyPr/>
        <a:lstStyle/>
        <a:p>
          <a:endParaRPr lang="en-US"/>
        </a:p>
      </dgm:t>
    </dgm:pt>
    <dgm:pt modelId="{75B3D6BC-7DF4-407F-822D-978396F9A0C6}">
      <dgm:prSet phldrT="[Text]"/>
      <dgm:spPr/>
      <dgm:t>
        <a:bodyPr/>
        <a:lstStyle/>
        <a:p>
          <a:r>
            <a:rPr lang="en-US" dirty="0" smtClean="0"/>
            <a:t>Group FDs</a:t>
          </a:r>
          <a:endParaRPr lang="en-US" dirty="0"/>
        </a:p>
      </dgm:t>
    </dgm:pt>
    <dgm:pt modelId="{28E42827-563C-4DBF-8432-591ACA5672DD}" type="parTrans" cxnId="{A9C167D6-A57C-46C7-97BF-E39F2D913151}">
      <dgm:prSet/>
      <dgm:spPr/>
      <dgm:t>
        <a:bodyPr/>
        <a:lstStyle/>
        <a:p>
          <a:endParaRPr lang="en-US"/>
        </a:p>
      </dgm:t>
    </dgm:pt>
    <dgm:pt modelId="{A1AE0230-CBA3-41ED-BCEF-6B425A2041CD}" type="sibTrans" cxnId="{A9C167D6-A57C-46C7-97BF-E39F2D913151}">
      <dgm:prSet/>
      <dgm:spPr/>
      <dgm:t>
        <a:bodyPr/>
        <a:lstStyle/>
        <a:p>
          <a:endParaRPr lang="en-US"/>
        </a:p>
      </dgm:t>
    </dgm:pt>
    <dgm:pt modelId="{40EA9B82-493F-4CD5-9B9B-B3EA7D45D2AE}">
      <dgm:prSet phldrT="[Text]"/>
      <dgm:spPr/>
      <dgm:t>
        <a:bodyPr/>
        <a:lstStyle/>
        <a:p>
          <a:r>
            <a:rPr lang="en-US" dirty="0" smtClean="0"/>
            <a:t>Define tables</a:t>
          </a:r>
          <a:endParaRPr lang="en-US" dirty="0"/>
        </a:p>
      </dgm:t>
    </dgm:pt>
    <dgm:pt modelId="{40A9EFFD-AEA3-425D-B34C-99CA9C034647}" type="parTrans" cxnId="{228BCCDE-0FF9-46D5-B678-DB2D7A0F3F4E}">
      <dgm:prSet/>
      <dgm:spPr/>
      <dgm:t>
        <a:bodyPr/>
        <a:lstStyle/>
        <a:p>
          <a:endParaRPr lang="en-US"/>
        </a:p>
      </dgm:t>
    </dgm:pt>
    <dgm:pt modelId="{23295B21-F5F3-4D09-869A-3140A1906DD8}" type="sibTrans" cxnId="{228BCCDE-0FF9-46D5-B678-DB2D7A0F3F4E}">
      <dgm:prSet/>
      <dgm:spPr/>
      <dgm:t>
        <a:bodyPr/>
        <a:lstStyle/>
        <a:p>
          <a:endParaRPr lang="en-US"/>
        </a:p>
      </dgm:t>
    </dgm:pt>
    <dgm:pt modelId="{00A732AE-1B04-4993-AA9E-1E44004EC49F}">
      <dgm:prSet phldrT="[Text]"/>
      <dgm:spPr/>
      <dgm:t>
        <a:bodyPr/>
        <a:lstStyle/>
        <a:p>
          <a:r>
            <a:rPr lang="en-US" dirty="0" smtClean="0"/>
            <a:t>Merge tables</a:t>
          </a:r>
          <a:endParaRPr lang="en-US" dirty="0"/>
        </a:p>
      </dgm:t>
    </dgm:pt>
    <dgm:pt modelId="{380C1144-7026-478D-8467-2445F69662F2}" type="parTrans" cxnId="{79E4BC61-3B51-43A6-BDCE-6F2049141B02}">
      <dgm:prSet/>
      <dgm:spPr/>
      <dgm:t>
        <a:bodyPr/>
        <a:lstStyle/>
        <a:p>
          <a:endParaRPr lang="en-US"/>
        </a:p>
      </dgm:t>
    </dgm:pt>
    <dgm:pt modelId="{324F3857-2BE7-4C9E-8B53-123DE58A2B40}" type="sibTrans" cxnId="{79E4BC61-3B51-43A6-BDCE-6F2049141B02}">
      <dgm:prSet/>
      <dgm:spPr/>
      <dgm:t>
        <a:bodyPr/>
        <a:lstStyle/>
        <a:p>
          <a:endParaRPr lang="en-US"/>
        </a:p>
      </dgm:t>
    </dgm:pt>
    <dgm:pt modelId="{FA2EA30E-37D7-4924-8DEB-10E820836B67}">
      <dgm:prSet/>
      <dgm:spPr/>
      <dgm:t>
        <a:bodyPr/>
        <a:lstStyle/>
        <a:p>
          <a:r>
            <a:rPr lang="en-US" dirty="0" err="1" smtClean="0"/>
            <a:t>StdNo</a:t>
          </a:r>
          <a:endParaRPr lang="en-US" dirty="0"/>
        </a:p>
      </dgm:t>
    </dgm:pt>
    <dgm:pt modelId="{31C10148-A62D-41B7-B090-DA1D9DE2C17D}" type="parTrans" cxnId="{6D50BDEF-48EB-48AB-BEEF-1F5F075B09AE}">
      <dgm:prSet/>
      <dgm:spPr/>
      <dgm:t>
        <a:bodyPr/>
        <a:lstStyle/>
        <a:p>
          <a:endParaRPr lang="en-US"/>
        </a:p>
      </dgm:t>
    </dgm:pt>
    <dgm:pt modelId="{9CBE693F-4151-4C77-931A-775BE57EBE86}" type="sibTrans" cxnId="{6D50BDEF-48EB-48AB-BEEF-1F5F075B09AE}">
      <dgm:prSet/>
      <dgm:spPr/>
      <dgm:t>
        <a:bodyPr/>
        <a:lstStyle/>
        <a:p>
          <a:endParaRPr lang="en-US"/>
        </a:p>
      </dgm:t>
    </dgm:pt>
    <dgm:pt modelId="{33A08DFB-9109-40FE-9538-C779512D561E}">
      <dgm:prSet/>
      <dgm:spPr/>
      <dgm:t>
        <a:bodyPr/>
        <a:lstStyle/>
        <a:p>
          <a:r>
            <a:rPr lang="en-US" dirty="0" smtClean="0"/>
            <a:t>Student</a:t>
          </a:r>
          <a:endParaRPr lang="en-US" dirty="0"/>
        </a:p>
      </dgm:t>
    </dgm:pt>
    <dgm:pt modelId="{FF94F72F-185D-4F99-8C86-A6DE3C02295F}" type="parTrans" cxnId="{B9F4C465-C501-41F4-9891-84B5A304F014}">
      <dgm:prSet/>
      <dgm:spPr/>
      <dgm:t>
        <a:bodyPr/>
        <a:lstStyle/>
        <a:p>
          <a:endParaRPr lang="en-US"/>
        </a:p>
      </dgm:t>
    </dgm:pt>
    <dgm:pt modelId="{00386013-CFB7-4E11-AEC8-9202B6E7A6EF}" type="sibTrans" cxnId="{B9F4C465-C501-41F4-9891-84B5A304F014}">
      <dgm:prSet/>
      <dgm:spPr/>
      <dgm:t>
        <a:bodyPr/>
        <a:lstStyle/>
        <a:p>
          <a:endParaRPr lang="en-US"/>
        </a:p>
      </dgm:t>
    </dgm:pt>
    <dgm:pt modelId="{E7493216-7619-4A73-872F-67878F77B4B0}">
      <dgm:prSet/>
      <dgm:spPr/>
      <dgm:t>
        <a:bodyPr/>
        <a:lstStyle/>
        <a:p>
          <a:r>
            <a:rPr lang="en-US" dirty="0" smtClean="0"/>
            <a:t>Offering</a:t>
          </a:r>
          <a:endParaRPr lang="en-US" dirty="0"/>
        </a:p>
      </dgm:t>
    </dgm:pt>
    <dgm:pt modelId="{84A16B00-C294-4B46-A64B-D07C76DC507C}" type="parTrans" cxnId="{23C5D97D-FDE2-419D-AECD-C90372F8EEB4}">
      <dgm:prSet/>
      <dgm:spPr/>
      <dgm:t>
        <a:bodyPr/>
        <a:lstStyle/>
        <a:p>
          <a:endParaRPr lang="en-US"/>
        </a:p>
      </dgm:t>
    </dgm:pt>
    <dgm:pt modelId="{7650AEC0-E080-4AB2-A933-B657FD0F69D6}" type="sibTrans" cxnId="{23C5D97D-FDE2-419D-AECD-C90372F8EEB4}">
      <dgm:prSet/>
      <dgm:spPr/>
      <dgm:t>
        <a:bodyPr/>
        <a:lstStyle/>
        <a:p>
          <a:endParaRPr lang="en-US"/>
        </a:p>
      </dgm:t>
    </dgm:pt>
    <dgm:pt modelId="{C1AE5F3A-8B15-4DC9-8269-D303B7D6AA23}">
      <dgm:prSet/>
      <dgm:spPr/>
      <dgm:t>
        <a:bodyPr/>
        <a:lstStyle/>
        <a:p>
          <a:r>
            <a:rPr lang="en-US" dirty="0" smtClean="0"/>
            <a:t>Student</a:t>
          </a:r>
          <a:endParaRPr lang="en-US" dirty="0"/>
        </a:p>
      </dgm:t>
    </dgm:pt>
    <dgm:pt modelId="{627DF7A2-E8B5-46B3-8BB8-CC3EAF55EC4D}" type="parTrans" cxnId="{2075A36E-60FA-4199-9B08-71AFCA7BBFDD}">
      <dgm:prSet/>
      <dgm:spPr/>
      <dgm:t>
        <a:bodyPr/>
        <a:lstStyle/>
        <a:p>
          <a:endParaRPr lang="en-US"/>
        </a:p>
      </dgm:t>
    </dgm:pt>
    <dgm:pt modelId="{BCEF0B64-A119-4693-B75A-3451B1FAEB4B}" type="sibTrans" cxnId="{2075A36E-60FA-4199-9B08-71AFCA7BBFDD}">
      <dgm:prSet/>
      <dgm:spPr/>
      <dgm:t>
        <a:bodyPr/>
        <a:lstStyle/>
        <a:p>
          <a:endParaRPr lang="en-US"/>
        </a:p>
      </dgm:t>
    </dgm:pt>
    <dgm:pt modelId="{8920F3A8-C768-42F9-B1D3-7879BF167253}">
      <dgm:prSet/>
      <dgm:spPr/>
      <dgm:t>
        <a:bodyPr/>
        <a:lstStyle/>
        <a:p>
          <a:r>
            <a:rPr lang="en-US" dirty="0" err="1" smtClean="0"/>
            <a:t>StudentEmail</a:t>
          </a:r>
          <a:endParaRPr lang="en-US" dirty="0"/>
        </a:p>
      </dgm:t>
    </dgm:pt>
    <dgm:pt modelId="{8BA3C475-F242-4F3B-982F-0F915A520B36}" type="parTrans" cxnId="{C214E832-EF8B-4DAB-ADFD-EE7A57F12328}">
      <dgm:prSet/>
      <dgm:spPr/>
      <dgm:t>
        <a:bodyPr/>
        <a:lstStyle/>
        <a:p>
          <a:endParaRPr lang="en-US"/>
        </a:p>
      </dgm:t>
    </dgm:pt>
    <dgm:pt modelId="{A34269CA-28DC-4630-B874-2016045116F5}" type="sibTrans" cxnId="{C214E832-EF8B-4DAB-ADFD-EE7A57F12328}">
      <dgm:prSet/>
      <dgm:spPr/>
      <dgm:t>
        <a:bodyPr/>
        <a:lstStyle/>
        <a:p>
          <a:endParaRPr lang="en-US"/>
        </a:p>
      </dgm:t>
    </dgm:pt>
    <dgm:pt modelId="{174285D9-B6F1-4EC3-B78F-2777DD1094DF}">
      <dgm:prSet/>
      <dgm:spPr/>
      <dgm:t>
        <a:bodyPr/>
        <a:lstStyle/>
        <a:p>
          <a:r>
            <a:rPr lang="en-US" dirty="0" err="1" smtClean="0"/>
            <a:t>OfferNo</a:t>
          </a:r>
          <a:endParaRPr lang="en-US" dirty="0"/>
        </a:p>
      </dgm:t>
    </dgm:pt>
    <dgm:pt modelId="{B1010200-9E5F-429A-AA56-3AA5DD8027C5}" type="parTrans" cxnId="{71E2D5A0-B15E-4D7A-86B4-2A6C206A235D}">
      <dgm:prSet/>
      <dgm:spPr/>
      <dgm:t>
        <a:bodyPr/>
        <a:lstStyle/>
        <a:p>
          <a:endParaRPr lang="en-US"/>
        </a:p>
      </dgm:t>
    </dgm:pt>
    <dgm:pt modelId="{2BB412F5-7DD4-49C6-BAA5-41502C0408F9}" type="sibTrans" cxnId="{71E2D5A0-B15E-4D7A-86B4-2A6C206A235D}">
      <dgm:prSet/>
      <dgm:spPr/>
      <dgm:t>
        <a:bodyPr/>
        <a:lstStyle/>
        <a:p>
          <a:endParaRPr lang="en-US"/>
        </a:p>
      </dgm:t>
    </dgm:pt>
    <dgm:pt modelId="{AED083B0-F6A3-4232-8B5A-AEC4CEF84D1C}">
      <dgm:prSet/>
      <dgm:spPr/>
      <dgm:t>
        <a:bodyPr/>
        <a:lstStyle/>
        <a:p>
          <a:r>
            <a:rPr lang="en-US" dirty="0" err="1" smtClean="0"/>
            <a:t>CourseNo</a:t>
          </a:r>
          <a:endParaRPr lang="en-US" dirty="0"/>
        </a:p>
      </dgm:t>
    </dgm:pt>
    <dgm:pt modelId="{D852D13F-0072-44F3-B4BF-C7657127F01D}" type="parTrans" cxnId="{A026ED01-8C4C-4A98-B91E-207523035B35}">
      <dgm:prSet/>
      <dgm:spPr/>
      <dgm:t>
        <a:bodyPr/>
        <a:lstStyle/>
        <a:p>
          <a:endParaRPr lang="en-US"/>
        </a:p>
      </dgm:t>
    </dgm:pt>
    <dgm:pt modelId="{2CC6AD4D-0D17-4A32-B62A-85E4C9A5EE2B}" type="sibTrans" cxnId="{A026ED01-8C4C-4A98-B91E-207523035B35}">
      <dgm:prSet/>
      <dgm:spPr/>
      <dgm:t>
        <a:bodyPr/>
        <a:lstStyle/>
        <a:p>
          <a:endParaRPr lang="en-US"/>
        </a:p>
      </dgm:t>
    </dgm:pt>
    <dgm:pt modelId="{58A3E81F-71C1-416E-89BE-A3357950E1E2}">
      <dgm:prSet/>
      <dgm:spPr/>
      <dgm:t>
        <a:bodyPr/>
        <a:lstStyle/>
        <a:p>
          <a:r>
            <a:rPr lang="en-US" dirty="0" err="1" smtClean="0"/>
            <a:t>OfferNo</a:t>
          </a:r>
          <a:r>
            <a:rPr lang="en-US" dirty="0" smtClean="0"/>
            <a:t>, </a:t>
          </a:r>
          <a:r>
            <a:rPr lang="en-US" dirty="0" err="1" smtClean="0"/>
            <a:t>StdNo</a:t>
          </a:r>
          <a:endParaRPr lang="en-US" dirty="0"/>
        </a:p>
      </dgm:t>
    </dgm:pt>
    <dgm:pt modelId="{E7C10CEA-5F38-4852-AFD3-5E71A2AA032E}" type="parTrans" cxnId="{D6A94E8A-AF2B-42B4-824E-EEBEA7A0EBCF}">
      <dgm:prSet/>
      <dgm:spPr/>
      <dgm:t>
        <a:bodyPr/>
        <a:lstStyle/>
        <a:p>
          <a:endParaRPr lang="en-US"/>
        </a:p>
      </dgm:t>
    </dgm:pt>
    <dgm:pt modelId="{8BB94109-761F-46DF-B64A-B1D0D5D0AC07}" type="sibTrans" cxnId="{D6A94E8A-AF2B-42B4-824E-EEBEA7A0EBCF}">
      <dgm:prSet/>
      <dgm:spPr/>
      <dgm:t>
        <a:bodyPr/>
        <a:lstStyle/>
        <a:p>
          <a:endParaRPr lang="en-US"/>
        </a:p>
      </dgm:t>
    </dgm:pt>
    <dgm:pt modelId="{7E9645D1-B806-42EB-BEA1-8502CC67F279}">
      <dgm:prSet/>
      <dgm:spPr/>
      <dgm:t>
        <a:bodyPr/>
        <a:lstStyle/>
        <a:p>
          <a:r>
            <a:rPr lang="en-US" dirty="0" smtClean="0"/>
            <a:t>Course</a:t>
          </a:r>
          <a:endParaRPr lang="en-US" dirty="0"/>
        </a:p>
      </dgm:t>
    </dgm:pt>
    <dgm:pt modelId="{A92144AB-EB5B-4A1B-9266-0BC410F77045}" type="parTrans" cxnId="{0A090EBA-08ED-4CE4-8688-E590972EA8B7}">
      <dgm:prSet/>
      <dgm:spPr/>
      <dgm:t>
        <a:bodyPr/>
        <a:lstStyle/>
        <a:p>
          <a:endParaRPr lang="en-US"/>
        </a:p>
      </dgm:t>
    </dgm:pt>
    <dgm:pt modelId="{56AF8EF3-B589-4E3E-8FF3-E203D4F2A2BD}" type="sibTrans" cxnId="{0A090EBA-08ED-4CE4-8688-E590972EA8B7}">
      <dgm:prSet/>
      <dgm:spPr/>
      <dgm:t>
        <a:bodyPr/>
        <a:lstStyle/>
        <a:p>
          <a:endParaRPr lang="en-US"/>
        </a:p>
      </dgm:t>
    </dgm:pt>
    <dgm:pt modelId="{7D28812A-D54F-40E6-8B32-3BA92B5F9E5E}">
      <dgm:prSet/>
      <dgm:spPr/>
      <dgm:t>
        <a:bodyPr/>
        <a:lstStyle/>
        <a:p>
          <a:r>
            <a:rPr lang="en-US" dirty="0" smtClean="0"/>
            <a:t>Enrollment</a:t>
          </a:r>
          <a:endParaRPr lang="en-US" dirty="0"/>
        </a:p>
      </dgm:t>
    </dgm:pt>
    <dgm:pt modelId="{B1D2EDF4-1270-4796-9249-294F22026691}" type="parTrans" cxnId="{7DAF4E29-BD4B-4D67-BE2A-041CAC0CBAA7}">
      <dgm:prSet/>
      <dgm:spPr/>
      <dgm:t>
        <a:bodyPr/>
        <a:lstStyle/>
        <a:p>
          <a:endParaRPr lang="en-US"/>
        </a:p>
      </dgm:t>
    </dgm:pt>
    <dgm:pt modelId="{7476630B-3EFF-434E-8B5F-8C6EF1283C67}" type="sibTrans" cxnId="{7DAF4E29-BD4B-4D67-BE2A-041CAC0CBAA7}">
      <dgm:prSet/>
      <dgm:spPr/>
      <dgm:t>
        <a:bodyPr/>
        <a:lstStyle/>
        <a:p>
          <a:endParaRPr lang="en-US"/>
        </a:p>
      </dgm:t>
    </dgm:pt>
    <dgm:pt modelId="{3C4A2481-BFBF-4080-8FBF-0D10D459F92C}">
      <dgm:prSet/>
      <dgm:spPr/>
      <dgm:t>
        <a:bodyPr/>
        <a:lstStyle/>
        <a:p>
          <a:r>
            <a:rPr lang="en-US" dirty="0" err="1" smtClean="0"/>
            <a:t>StdEmail</a:t>
          </a:r>
          <a:endParaRPr lang="en-US" dirty="0"/>
        </a:p>
      </dgm:t>
    </dgm:pt>
    <dgm:pt modelId="{77B50FCC-3AC9-49B3-81A1-32A9BDDEE15C}" type="parTrans" cxnId="{64638930-AE67-4C50-AC10-CAA71D4EF39D}">
      <dgm:prSet/>
      <dgm:spPr/>
      <dgm:t>
        <a:bodyPr/>
        <a:lstStyle/>
        <a:p>
          <a:endParaRPr lang="en-US"/>
        </a:p>
      </dgm:t>
    </dgm:pt>
    <dgm:pt modelId="{A3CD4605-2952-42FF-8D89-DAAF75A1E398}" type="sibTrans" cxnId="{64638930-AE67-4C50-AC10-CAA71D4EF39D}">
      <dgm:prSet/>
      <dgm:spPr/>
      <dgm:t>
        <a:bodyPr/>
        <a:lstStyle/>
        <a:p>
          <a:endParaRPr lang="en-US"/>
        </a:p>
      </dgm:t>
    </dgm:pt>
    <dgm:pt modelId="{571D8A24-DCBA-4559-AB37-2F260B5C8C2A}">
      <dgm:prSet/>
      <dgm:spPr/>
      <dgm:t>
        <a:bodyPr/>
        <a:lstStyle/>
        <a:p>
          <a:r>
            <a:rPr lang="en-US" dirty="0" err="1" smtClean="0"/>
            <a:t>StudentEmail</a:t>
          </a:r>
          <a:endParaRPr lang="en-US" dirty="0"/>
        </a:p>
      </dgm:t>
    </dgm:pt>
    <dgm:pt modelId="{D842A3B2-9095-4F86-B372-59C4DA0967DD}" type="parTrans" cxnId="{DE6CA6C7-CD99-4FEC-8AB9-AD5AC666110B}">
      <dgm:prSet/>
      <dgm:spPr/>
      <dgm:t>
        <a:bodyPr/>
        <a:lstStyle/>
        <a:p>
          <a:endParaRPr lang="en-US"/>
        </a:p>
      </dgm:t>
    </dgm:pt>
    <dgm:pt modelId="{3E483979-EA69-4DD3-A2AD-22D4E6E88320}" type="sibTrans" cxnId="{DE6CA6C7-CD99-4FEC-8AB9-AD5AC666110B}">
      <dgm:prSet/>
      <dgm:spPr/>
      <dgm:t>
        <a:bodyPr/>
        <a:lstStyle/>
        <a:p>
          <a:endParaRPr lang="en-US"/>
        </a:p>
      </dgm:t>
    </dgm:pt>
    <dgm:pt modelId="{0096A076-6623-44E9-BEEF-DB40AD4DB2EC}" type="pres">
      <dgm:prSet presAssocID="{569565C7-B7AD-4452-AE24-14E2D8046332}" presName="linearFlow" presStyleCnt="0">
        <dgm:presLayoutVars>
          <dgm:dir/>
          <dgm:animLvl val="lvl"/>
          <dgm:resizeHandles val="exact"/>
        </dgm:presLayoutVars>
      </dgm:prSet>
      <dgm:spPr/>
      <dgm:t>
        <a:bodyPr/>
        <a:lstStyle/>
        <a:p>
          <a:endParaRPr lang="en-US"/>
        </a:p>
      </dgm:t>
    </dgm:pt>
    <dgm:pt modelId="{A95E9911-42E8-465C-83B1-9E0B4AAA003A}" type="pres">
      <dgm:prSet presAssocID="{75B3D6BC-7DF4-407F-822D-978396F9A0C6}" presName="composite" presStyleCnt="0"/>
      <dgm:spPr/>
    </dgm:pt>
    <dgm:pt modelId="{F16DE7B0-DB32-471A-9862-3672E61C032F}" type="pres">
      <dgm:prSet presAssocID="{75B3D6BC-7DF4-407F-822D-978396F9A0C6}" presName="parTx" presStyleLbl="node1" presStyleIdx="0" presStyleCnt="3">
        <dgm:presLayoutVars>
          <dgm:chMax val="0"/>
          <dgm:chPref val="0"/>
          <dgm:bulletEnabled val="1"/>
        </dgm:presLayoutVars>
      </dgm:prSet>
      <dgm:spPr/>
      <dgm:t>
        <a:bodyPr/>
        <a:lstStyle/>
        <a:p>
          <a:endParaRPr lang="en-US"/>
        </a:p>
      </dgm:t>
    </dgm:pt>
    <dgm:pt modelId="{C5D03379-15EB-413C-9798-8E9C58328E9C}" type="pres">
      <dgm:prSet presAssocID="{75B3D6BC-7DF4-407F-822D-978396F9A0C6}" presName="parSh" presStyleLbl="node1" presStyleIdx="0" presStyleCnt="3"/>
      <dgm:spPr/>
      <dgm:t>
        <a:bodyPr/>
        <a:lstStyle/>
        <a:p>
          <a:endParaRPr lang="en-US"/>
        </a:p>
      </dgm:t>
    </dgm:pt>
    <dgm:pt modelId="{F1788009-111E-490E-84C6-F4B6C1CFFB89}" type="pres">
      <dgm:prSet presAssocID="{75B3D6BC-7DF4-407F-822D-978396F9A0C6}" presName="desTx" presStyleLbl="fgAcc1" presStyleIdx="0" presStyleCnt="3">
        <dgm:presLayoutVars>
          <dgm:bulletEnabled val="1"/>
        </dgm:presLayoutVars>
      </dgm:prSet>
      <dgm:spPr/>
      <dgm:t>
        <a:bodyPr/>
        <a:lstStyle/>
        <a:p>
          <a:endParaRPr lang="en-US"/>
        </a:p>
      </dgm:t>
    </dgm:pt>
    <dgm:pt modelId="{630C0427-5230-4C46-8267-9E4123E59260}" type="pres">
      <dgm:prSet presAssocID="{A1AE0230-CBA3-41ED-BCEF-6B425A2041CD}" presName="sibTrans" presStyleLbl="sibTrans2D1" presStyleIdx="0" presStyleCnt="2"/>
      <dgm:spPr/>
      <dgm:t>
        <a:bodyPr/>
        <a:lstStyle/>
        <a:p>
          <a:endParaRPr lang="en-US"/>
        </a:p>
      </dgm:t>
    </dgm:pt>
    <dgm:pt modelId="{F2215D2E-19BC-457F-B49F-362406C337E1}" type="pres">
      <dgm:prSet presAssocID="{A1AE0230-CBA3-41ED-BCEF-6B425A2041CD}" presName="connTx" presStyleLbl="sibTrans2D1" presStyleIdx="0" presStyleCnt="2"/>
      <dgm:spPr/>
      <dgm:t>
        <a:bodyPr/>
        <a:lstStyle/>
        <a:p>
          <a:endParaRPr lang="en-US"/>
        </a:p>
      </dgm:t>
    </dgm:pt>
    <dgm:pt modelId="{72E39CC4-A4A0-4D63-905B-9EC85A3B3842}" type="pres">
      <dgm:prSet presAssocID="{40EA9B82-493F-4CD5-9B9B-B3EA7D45D2AE}" presName="composite" presStyleCnt="0"/>
      <dgm:spPr/>
    </dgm:pt>
    <dgm:pt modelId="{E69D2990-E06C-4B24-AF8C-1C2CFA701083}" type="pres">
      <dgm:prSet presAssocID="{40EA9B82-493F-4CD5-9B9B-B3EA7D45D2AE}" presName="parTx" presStyleLbl="node1" presStyleIdx="0" presStyleCnt="3">
        <dgm:presLayoutVars>
          <dgm:chMax val="0"/>
          <dgm:chPref val="0"/>
          <dgm:bulletEnabled val="1"/>
        </dgm:presLayoutVars>
      </dgm:prSet>
      <dgm:spPr/>
      <dgm:t>
        <a:bodyPr/>
        <a:lstStyle/>
        <a:p>
          <a:endParaRPr lang="en-US"/>
        </a:p>
      </dgm:t>
    </dgm:pt>
    <dgm:pt modelId="{1159912A-7193-4BFB-9339-4426CD5530DA}" type="pres">
      <dgm:prSet presAssocID="{40EA9B82-493F-4CD5-9B9B-B3EA7D45D2AE}" presName="parSh" presStyleLbl="node1" presStyleIdx="1" presStyleCnt="3"/>
      <dgm:spPr/>
      <dgm:t>
        <a:bodyPr/>
        <a:lstStyle/>
        <a:p>
          <a:endParaRPr lang="en-US"/>
        </a:p>
      </dgm:t>
    </dgm:pt>
    <dgm:pt modelId="{2F342FCC-5CB6-4BAE-87EF-697FA4F598B7}" type="pres">
      <dgm:prSet presAssocID="{40EA9B82-493F-4CD5-9B9B-B3EA7D45D2AE}" presName="desTx" presStyleLbl="fgAcc1" presStyleIdx="1" presStyleCnt="3" custScaleX="106228">
        <dgm:presLayoutVars>
          <dgm:bulletEnabled val="1"/>
        </dgm:presLayoutVars>
      </dgm:prSet>
      <dgm:spPr/>
      <dgm:t>
        <a:bodyPr/>
        <a:lstStyle/>
        <a:p>
          <a:endParaRPr lang="en-US"/>
        </a:p>
      </dgm:t>
    </dgm:pt>
    <dgm:pt modelId="{AD93588B-65F1-4C70-A125-3184FB0BF4E0}" type="pres">
      <dgm:prSet presAssocID="{23295B21-F5F3-4D09-869A-3140A1906DD8}" presName="sibTrans" presStyleLbl="sibTrans2D1" presStyleIdx="1" presStyleCnt="2"/>
      <dgm:spPr/>
      <dgm:t>
        <a:bodyPr/>
        <a:lstStyle/>
        <a:p>
          <a:endParaRPr lang="en-US"/>
        </a:p>
      </dgm:t>
    </dgm:pt>
    <dgm:pt modelId="{367A11B6-3C75-4517-BA74-FA0A6AFBAD62}" type="pres">
      <dgm:prSet presAssocID="{23295B21-F5F3-4D09-869A-3140A1906DD8}" presName="connTx" presStyleLbl="sibTrans2D1" presStyleIdx="1" presStyleCnt="2"/>
      <dgm:spPr/>
      <dgm:t>
        <a:bodyPr/>
        <a:lstStyle/>
        <a:p>
          <a:endParaRPr lang="en-US"/>
        </a:p>
      </dgm:t>
    </dgm:pt>
    <dgm:pt modelId="{CF4F2DC4-A79D-422F-A115-ECC06E6332E8}" type="pres">
      <dgm:prSet presAssocID="{00A732AE-1B04-4993-AA9E-1E44004EC49F}" presName="composite" presStyleCnt="0"/>
      <dgm:spPr/>
    </dgm:pt>
    <dgm:pt modelId="{A678D7DB-DD72-4CB5-BF2F-EDDCD26D2C02}" type="pres">
      <dgm:prSet presAssocID="{00A732AE-1B04-4993-AA9E-1E44004EC49F}" presName="parTx" presStyleLbl="node1" presStyleIdx="1" presStyleCnt="3">
        <dgm:presLayoutVars>
          <dgm:chMax val="0"/>
          <dgm:chPref val="0"/>
          <dgm:bulletEnabled val="1"/>
        </dgm:presLayoutVars>
      </dgm:prSet>
      <dgm:spPr/>
      <dgm:t>
        <a:bodyPr/>
        <a:lstStyle/>
        <a:p>
          <a:endParaRPr lang="en-US"/>
        </a:p>
      </dgm:t>
    </dgm:pt>
    <dgm:pt modelId="{3119BCE3-0364-4C1E-B3DE-91BAB5FEA694}" type="pres">
      <dgm:prSet presAssocID="{00A732AE-1B04-4993-AA9E-1E44004EC49F}" presName="parSh" presStyleLbl="node1" presStyleIdx="2" presStyleCnt="3"/>
      <dgm:spPr/>
      <dgm:t>
        <a:bodyPr/>
        <a:lstStyle/>
        <a:p>
          <a:endParaRPr lang="en-US"/>
        </a:p>
      </dgm:t>
    </dgm:pt>
    <dgm:pt modelId="{EF4E304B-C435-44F2-ADE7-762CD2E92394}" type="pres">
      <dgm:prSet presAssocID="{00A732AE-1B04-4993-AA9E-1E44004EC49F}" presName="desTx" presStyleLbl="fgAcc1" presStyleIdx="2" presStyleCnt="3">
        <dgm:presLayoutVars>
          <dgm:bulletEnabled val="1"/>
        </dgm:presLayoutVars>
      </dgm:prSet>
      <dgm:spPr/>
      <dgm:t>
        <a:bodyPr/>
        <a:lstStyle/>
        <a:p>
          <a:endParaRPr lang="en-US"/>
        </a:p>
      </dgm:t>
    </dgm:pt>
  </dgm:ptLst>
  <dgm:cxnLst>
    <dgm:cxn modelId="{854BE9DB-3FBE-4D2B-8EDD-696CB87FF983}" type="presOf" srcId="{75B3D6BC-7DF4-407F-822D-978396F9A0C6}" destId="{C5D03379-15EB-413C-9798-8E9C58328E9C}" srcOrd="1" destOrd="0" presId="urn:microsoft.com/office/officeart/2005/8/layout/process3"/>
    <dgm:cxn modelId="{00F0C529-C0DB-43EF-BCB5-D2A56FD89C03}" type="presOf" srcId="{33A08DFB-9109-40FE-9538-C779512D561E}" destId="{2F342FCC-5CB6-4BAE-87EF-697FA4F598B7}" srcOrd="0" destOrd="0" presId="urn:microsoft.com/office/officeart/2005/8/layout/process3"/>
    <dgm:cxn modelId="{F3C510B2-217D-4A64-A838-73D9DEB3D162}" type="presOf" srcId="{00A732AE-1B04-4993-AA9E-1E44004EC49F}" destId="{3119BCE3-0364-4C1E-B3DE-91BAB5FEA694}" srcOrd="1" destOrd="0" presId="urn:microsoft.com/office/officeart/2005/8/layout/process3"/>
    <dgm:cxn modelId="{1894E950-E0A8-4D8F-A913-E19141B18669}" type="presOf" srcId="{3C4A2481-BFBF-4080-8FBF-0D10D459F92C}" destId="{F1788009-111E-490E-84C6-F4B6C1CFFB89}" srcOrd="0" destOrd="1" presId="urn:microsoft.com/office/officeart/2005/8/layout/process3"/>
    <dgm:cxn modelId="{1C7BF7AD-7952-4D31-996F-C3C2EF37DC22}" type="presOf" srcId="{8920F3A8-C768-42F9-B1D3-7879BF167253}" destId="{EF4E304B-C435-44F2-ADE7-762CD2E92394}" srcOrd="0" destOrd="1" presId="urn:microsoft.com/office/officeart/2005/8/layout/process3"/>
    <dgm:cxn modelId="{23C5D97D-FDE2-419D-AECD-C90372F8EEB4}" srcId="{40EA9B82-493F-4CD5-9B9B-B3EA7D45D2AE}" destId="{E7493216-7619-4A73-872F-67878F77B4B0}" srcOrd="2" destOrd="0" parTransId="{84A16B00-C294-4B46-A64B-D07C76DC507C}" sibTransId="{7650AEC0-E080-4AB2-A933-B657FD0F69D6}"/>
    <dgm:cxn modelId="{71E2D5A0-B15E-4D7A-86B4-2A6C206A235D}" srcId="{75B3D6BC-7DF4-407F-822D-978396F9A0C6}" destId="{174285D9-B6F1-4EC3-B78F-2777DD1094DF}" srcOrd="2" destOrd="0" parTransId="{B1010200-9E5F-429A-AA56-3AA5DD8027C5}" sibTransId="{2BB412F5-7DD4-49C6-BAA5-41502C0408F9}"/>
    <dgm:cxn modelId="{D6A94E8A-AF2B-42B4-824E-EEBEA7A0EBCF}" srcId="{75B3D6BC-7DF4-407F-822D-978396F9A0C6}" destId="{58A3E81F-71C1-416E-89BE-A3357950E1E2}" srcOrd="4" destOrd="0" parTransId="{E7C10CEA-5F38-4852-AFD3-5E71A2AA032E}" sibTransId="{8BB94109-761F-46DF-B64A-B1D0D5D0AC07}"/>
    <dgm:cxn modelId="{EBB45DA0-8C89-491A-8236-FCEEBBAA010E}" type="presOf" srcId="{7D28812A-D54F-40E6-8B32-3BA92B5F9E5E}" destId="{2F342FCC-5CB6-4BAE-87EF-697FA4F598B7}" srcOrd="0" destOrd="4" presId="urn:microsoft.com/office/officeart/2005/8/layout/process3"/>
    <dgm:cxn modelId="{DE6CA6C7-CD99-4FEC-8AB9-AD5AC666110B}" srcId="{40EA9B82-493F-4CD5-9B9B-B3EA7D45D2AE}" destId="{571D8A24-DCBA-4559-AB37-2F260B5C8C2A}" srcOrd="1" destOrd="0" parTransId="{D842A3B2-9095-4F86-B372-59C4DA0967DD}" sibTransId="{3E483979-EA69-4DD3-A2AD-22D4E6E88320}"/>
    <dgm:cxn modelId="{6D50BDEF-48EB-48AB-BEEF-1F5F075B09AE}" srcId="{75B3D6BC-7DF4-407F-822D-978396F9A0C6}" destId="{FA2EA30E-37D7-4924-8DEB-10E820836B67}" srcOrd="0" destOrd="0" parTransId="{31C10148-A62D-41B7-B090-DA1D9DE2C17D}" sibTransId="{9CBE693F-4151-4C77-931A-775BE57EBE86}"/>
    <dgm:cxn modelId="{081555EF-4116-45ED-A169-5FE99BD21C5F}" type="presOf" srcId="{FA2EA30E-37D7-4924-8DEB-10E820836B67}" destId="{F1788009-111E-490E-84C6-F4B6C1CFFB89}" srcOrd="0" destOrd="0" presId="urn:microsoft.com/office/officeart/2005/8/layout/process3"/>
    <dgm:cxn modelId="{7CEEFC5F-12A3-47DE-A233-14723B4BD289}" type="presOf" srcId="{75B3D6BC-7DF4-407F-822D-978396F9A0C6}" destId="{F16DE7B0-DB32-471A-9862-3672E61C032F}" srcOrd="0" destOrd="0" presId="urn:microsoft.com/office/officeart/2005/8/layout/process3"/>
    <dgm:cxn modelId="{9261FB42-8838-45B8-BD4A-DE6EFA073AA6}" type="presOf" srcId="{569565C7-B7AD-4452-AE24-14E2D8046332}" destId="{0096A076-6623-44E9-BEEF-DB40AD4DB2EC}" srcOrd="0" destOrd="0" presId="urn:microsoft.com/office/officeart/2005/8/layout/process3"/>
    <dgm:cxn modelId="{228BCCDE-0FF9-46D5-B678-DB2D7A0F3F4E}" srcId="{569565C7-B7AD-4452-AE24-14E2D8046332}" destId="{40EA9B82-493F-4CD5-9B9B-B3EA7D45D2AE}" srcOrd="1" destOrd="0" parTransId="{40A9EFFD-AEA3-425D-B34C-99CA9C034647}" sibTransId="{23295B21-F5F3-4D09-869A-3140A1906DD8}"/>
    <dgm:cxn modelId="{7DAF4E29-BD4B-4D67-BE2A-041CAC0CBAA7}" srcId="{40EA9B82-493F-4CD5-9B9B-B3EA7D45D2AE}" destId="{7D28812A-D54F-40E6-8B32-3BA92B5F9E5E}" srcOrd="4" destOrd="0" parTransId="{B1D2EDF4-1270-4796-9249-294F22026691}" sibTransId="{7476630B-3EFF-434E-8B5F-8C6EF1283C67}"/>
    <dgm:cxn modelId="{2075A36E-60FA-4199-9B08-71AFCA7BBFDD}" srcId="{00A732AE-1B04-4993-AA9E-1E44004EC49F}" destId="{C1AE5F3A-8B15-4DC9-8269-D303B7D6AA23}" srcOrd="0" destOrd="0" parTransId="{627DF7A2-E8B5-46B3-8BB8-CC3EAF55EC4D}" sibTransId="{BCEF0B64-A119-4693-B75A-3451B1FAEB4B}"/>
    <dgm:cxn modelId="{BF266148-DEFD-4575-B34C-1671B48F5A7F}" type="presOf" srcId="{A1AE0230-CBA3-41ED-BCEF-6B425A2041CD}" destId="{630C0427-5230-4C46-8267-9E4123E59260}" srcOrd="0" destOrd="0" presId="urn:microsoft.com/office/officeart/2005/8/layout/process3"/>
    <dgm:cxn modelId="{ED3EB146-C007-429C-B57D-398C0C5E8F34}" type="presOf" srcId="{C1AE5F3A-8B15-4DC9-8269-D303B7D6AA23}" destId="{EF4E304B-C435-44F2-ADE7-762CD2E92394}" srcOrd="0" destOrd="0" presId="urn:microsoft.com/office/officeart/2005/8/layout/process3"/>
    <dgm:cxn modelId="{2D83CBE8-9FB3-4814-AF36-15AA1DCE8C1C}" type="presOf" srcId="{E7493216-7619-4A73-872F-67878F77B4B0}" destId="{2F342FCC-5CB6-4BAE-87EF-697FA4F598B7}" srcOrd="0" destOrd="2" presId="urn:microsoft.com/office/officeart/2005/8/layout/process3"/>
    <dgm:cxn modelId="{64638930-AE67-4C50-AC10-CAA71D4EF39D}" srcId="{75B3D6BC-7DF4-407F-822D-978396F9A0C6}" destId="{3C4A2481-BFBF-4080-8FBF-0D10D459F92C}" srcOrd="1" destOrd="0" parTransId="{77B50FCC-3AC9-49B3-81A1-32A9BDDEE15C}" sibTransId="{A3CD4605-2952-42FF-8D89-DAAF75A1E398}"/>
    <dgm:cxn modelId="{C214E832-EF8B-4DAB-ADFD-EE7A57F12328}" srcId="{00A732AE-1B04-4993-AA9E-1E44004EC49F}" destId="{8920F3A8-C768-42F9-B1D3-7879BF167253}" srcOrd="1" destOrd="0" parTransId="{8BA3C475-F242-4F3B-982F-0F915A520B36}" sibTransId="{A34269CA-28DC-4630-B874-2016045116F5}"/>
    <dgm:cxn modelId="{38E21F22-0071-4EC2-9AAD-8414F7911CA0}" type="presOf" srcId="{23295B21-F5F3-4D09-869A-3140A1906DD8}" destId="{AD93588B-65F1-4C70-A125-3184FB0BF4E0}" srcOrd="0" destOrd="0" presId="urn:microsoft.com/office/officeart/2005/8/layout/process3"/>
    <dgm:cxn modelId="{B9F4C465-C501-41F4-9891-84B5A304F014}" srcId="{40EA9B82-493F-4CD5-9B9B-B3EA7D45D2AE}" destId="{33A08DFB-9109-40FE-9538-C779512D561E}" srcOrd="0" destOrd="0" parTransId="{FF94F72F-185D-4F99-8C86-A6DE3C02295F}" sibTransId="{00386013-CFB7-4E11-AEC8-9202B6E7A6EF}"/>
    <dgm:cxn modelId="{6F712388-09BA-4EC9-BEA1-10E3516B04FA}" type="presOf" srcId="{174285D9-B6F1-4EC3-B78F-2777DD1094DF}" destId="{F1788009-111E-490E-84C6-F4B6C1CFFB89}" srcOrd="0" destOrd="2" presId="urn:microsoft.com/office/officeart/2005/8/layout/process3"/>
    <dgm:cxn modelId="{B32AB0D4-A122-402A-A96E-99B3273F3E1F}" type="presOf" srcId="{AED083B0-F6A3-4232-8B5A-AEC4CEF84D1C}" destId="{F1788009-111E-490E-84C6-F4B6C1CFFB89}" srcOrd="0" destOrd="3" presId="urn:microsoft.com/office/officeart/2005/8/layout/process3"/>
    <dgm:cxn modelId="{C6CEAAE2-C04A-4871-ABDA-A96951120346}" type="presOf" srcId="{00A732AE-1B04-4993-AA9E-1E44004EC49F}" destId="{A678D7DB-DD72-4CB5-BF2F-EDDCD26D2C02}" srcOrd="0" destOrd="0" presId="urn:microsoft.com/office/officeart/2005/8/layout/process3"/>
    <dgm:cxn modelId="{A9C167D6-A57C-46C7-97BF-E39F2D913151}" srcId="{569565C7-B7AD-4452-AE24-14E2D8046332}" destId="{75B3D6BC-7DF4-407F-822D-978396F9A0C6}" srcOrd="0" destOrd="0" parTransId="{28E42827-563C-4DBF-8432-591ACA5672DD}" sibTransId="{A1AE0230-CBA3-41ED-BCEF-6B425A2041CD}"/>
    <dgm:cxn modelId="{0A090EBA-08ED-4CE4-8688-E590972EA8B7}" srcId="{40EA9B82-493F-4CD5-9B9B-B3EA7D45D2AE}" destId="{7E9645D1-B806-42EB-BEA1-8502CC67F279}" srcOrd="3" destOrd="0" parTransId="{A92144AB-EB5B-4A1B-9266-0BC410F77045}" sibTransId="{56AF8EF3-B589-4E3E-8FF3-E203D4F2A2BD}"/>
    <dgm:cxn modelId="{75CD2B1D-3514-4A7B-96C8-F1C13ED1A51E}" type="presOf" srcId="{A1AE0230-CBA3-41ED-BCEF-6B425A2041CD}" destId="{F2215D2E-19BC-457F-B49F-362406C337E1}" srcOrd="1" destOrd="0" presId="urn:microsoft.com/office/officeart/2005/8/layout/process3"/>
    <dgm:cxn modelId="{79E4BC61-3B51-43A6-BDCE-6F2049141B02}" srcId="{569565C7-B7AD-4452-AE24-14E2D8046332}" destId="{00A732AE-1B04-4993-AA9E-1E44004EC49F}" srcOrd="2" destOrd="0" parTransId="{380C1144-7026-478D-8467-2445F69662F2}" sibTransId="{324F3857-2BE7-4C9E-8B53-123DE58A2B40}"/>
    <dgm:cxn modelId="{C16FF6EF-80B2-4954-B992-C3E0E073BA20}" type="presOf" srcId="{23295B21-F5F3-4D09-869A-3140A1906DD8}" destId="{367A11B6-3C75-4517-BA74-FA0A6AFBAD62}" srcOrd="1" destOrd="0" presId="urn:microsoft.com/office/officeart/2005/8/layout/process3"/>
    <dgm:cxn modelId="{9FB1152D-17F1-4E0F-A3EF-F9BEBD56A5DD}" type="presOf" srcId="{7E9645D1-B806-42EB-BEA1-8502CC67F279}" destId="{2F342FCC-5CB6-4BAE-87EF-697FA4F598B7}" srcOrd="0" destOrd="3" presId="urn:microsoft.com/office/officeart/2005/8/layout/process3"/>
    <dgm:cxn modelId="{7ED496D5-558F-4769-9EE8-784FC520E3E2}" type="presOf" srcId="{571D8A24-DCBA-4559-AB37-2F260B5C8C2A}" destId="{2F342FCC-5CB6-4BAE-87EF-697FA4F598B7}" srcOrd="0" destOrd="1" presId="urn:microsoft.com/office/officeart/2005/8/layout/process3"/>
    <dgm:cxn modelId="{503B7665-C3BF-4BFC-AD12-2D23B0F8CAD5}" type="presOf" srcId="{40EA9B82-493F-4CD5-9B9B-B3EA7D45D2AE}" destId="{1159912A-7193-4BFB-9339-4426CD5530DA}" srcOrd="1" destOrd="0" presId="urn:microsoft.com/office/officeart/2005/8/layout/process3"/>
    <dgm:cxn modelId="{FF4C5F34-6A81-44FD-B779-C8527AFC1390}" type="presOf" srcId="{40EA9B82-493F-4CD5-9B9B-B3EA7D45D2AE}" destId="{E69D2990-E06C-4B24-AF8C-1C2CFA701083}" srcOrd="0" destOrd="0" presId="urn:microsoft.com/office/officeart/2005/8/layout/process3"/>
    <dgm:cxn modelId="{A026ED01-8C4C-4A98-B91E-207523035B35}" srcId="{75B3D6BC-7DF4-407F-822D-978396F9A0C6}" destId="{AED083B0-F6A3-4232-8B5A-AEC4CEF84D1C}" srcOrd="3" destOrd="0" parTransId="{D852D13F-0072-44F3-B4BF-C7657127F01D}" sibTransId="{2CC6AD4D-0D17-4A32-B62A-85E4C9A5EE2B}"/>
    <dgm:cxn modelId="{C8946F4E-520F-4EA2-99F9-8D083F11D8C4}" type="presOf" srcId="{58A3E81F-71C1-416E-89BE-A3357950E1E2}" destId="{F1788009-111E-490E-84C6-F4B6C1CFFB89}" srcOrd="0" destOrd="4" presId="urn:microsoft.com/office/officeart/2005/8/layout/process3"/>
    <dgm:cxn modelId="{61898615-CDB8-4D91-8FA1-285D29D73793}" type="presParOf" srcId="{0096A076-6623-44E9-BEEF-DB40AD4DB2EC}" destId="{A95E9911-42E8-465C-83B1-9E0B4AAA003A}" srcOrd="0" destOrd="0" presId="urn:microsoft.com/office/officeart/2005/8/layout/process3"/>
    <dgm:cxn modelId="{B84A38AE-2ABE-4723-9EEE-30078572418A}" type="presParOf" srcId="{A95E9911-42E8-465C-83B1-9E0B4AAA003A}" destId="{F16DE7B0-DB32-471A-9862-3672E61C032F}" srcOrd="0" destOrd="0" presId="urn:microsoft.com/office/officeart/2005/8/layout/process3"/>
    <dgm:cxn modelId="{AADE036A-D7E3-4749-872E-DCF7D8F18029}" type="presParOf" srcId="{A95E9911-42E8-465C-83B1-9E0B4AAA003A}" destId="{C5D03379-15EB-413C-9798-8E9C58328E9C}" srcOrd="1" destOrd="0" presId="urn:microsoft.com/office/officeart/2005/8/layout/process3"/>
    <dgm:cxn modelId="{9276937A-BF57-45B4-AC11-89606F79C805}" type="presParOf" srcId="{A95E9911-42E8-465C-83B1-9E0B4AAA003A}" destId="{F1788009-111E-490E-84C6-F4B6C1CFFB89}" srcOrd="2" destOrd="0" presId="urn:microsoft.com/office/officeart/2005/8/layout/process3"/>
    <dgm:cxn modelId="{2FBF4A8A-A7C3-4377-AD7D-B6D4AD84B644}" type="presParOf" srcId="{0096A076-6623-44E9-BEEF-DB40AD4DB2EC}" destId="{630C0427-5230-4C46-8267-9E4123E59260}" srcOrd="1" destOrd="0" presId="urn:microsoft.com/office/officeart/2005/8/layout/process3"/>
    <dgm:cxn modelId="{5550FFDC-2F93-4601-AAA9-75D6804A250E}" type="presParOf" srcId="{630C0427-5230-4C46-8267-9E4123E59260}" destId="{F2215D2E-19BC-457F-B49F-362406C337E1}" srcOrd="0" destOrd="0" presId="urn:microsoft.com/office/officeart/2005/8/layout/process3"/>
    <dgm:cxn modelId="{73F9BCD6-6308-48BA-A778-300C364BD931}" type="presParOf" srcId="{0096A076-6623-44E9-BEEF-DB40AD4DB2EC}" destId="{72E39CC4-A4A0-4D63-905B-9EC85A3B3842}" srcOrd="2" destOrd="0" presId="urn:microsoft.com/office/officeart/2005/8/layout/process3"/>
    <dgm:cxn modelId="{63857462-D673-40EC-B8EC-D1D6DB8B9069}" type="presParOf" srcId="{72E39CC4-A4A0-4D63-905B-9EC85A3B3842}" destId="{E69D2990-E06C-4B24-AF8C-1C2CFA701083}" srcOrd="0" destOrd="0" presId="urn:microsoft.com/office/officeart/2005/8/layout/process3"/>
    <dgm:cxn modelId="{F79491A9-F737-4465-8B2F-FA3FB7420559}" type="presParOf" srcId="{72E39CC4-A4A0-4D63-905B-9EC85A3B3842}" destId="{1159912A-7193-4BFB-9339-4426CD5530DA}" srcOrd="1" destOrd="0" presId="urn:microsoft.com/office/officeart/2005/8/layout/process3"/>
    <dgm:cxn modelId="{2F8FE26F-B137-4CD7-AB65-8C4A60172D49}" type="presParOf" srcId="{72E39CC4-A4A0-4D63-905B-9EC85A3B3842}" destId="{2F342FCC-5CB6-4BAE-87EF-697FA4F598B7}" srcOrd="2" destOrd="0" presId="urn:microsoft.com/office/officeart/2005/8/layout/process3"/>
    <dgm:cxn modelId="{81ECE23B-C661-4FAE-A6A2-4AB5C0E35112}" type="presParOf" srcId="{0096A076-6623-44E9-BEEF-DB40AD4DB2EC}" destId="{AD93588B-65F1-4C70-A125-3184FB0BF4E0}" srcOrd="3" destOrd="0" presId="urn:microsoft.com/office/officeart/2005/8/layout/process3"/>
    <dgm:cxn modelId="{12A52886-EDED-4EC5-ABD5-C81C41D0F614}" type="presParOf" srcId="{AD93588B-65F1-4C70-A125-3184FB0BF4E0}" destId="{367A11B6-3C75-4517-BA74-FA0A6AFBAD62}" srcOrd="0" destOrd="0" presId="urn:microsoft.com/office/officeart/2005/8/layout/process3"/>
    <dgm:cxn modelId="{5B221668-EB50-496E-A2DA-9BD52625BF80}" type="presParOf" srcId="{0096A076-6623-44E9-BEEF-DB40AD4DB2EC}" destId="{CF4F2DC4-A79D-422F-A115-ECC06E6332E8}" srcOrd="4" destOrd="0" presId="urn:microsoft.com/office/officeart/2005/8/layout/process3"/>
    <dgm:cxn modelId="{8C0E4B69-2101-49D6-9A06-BCEAFC76A8BD}" type="presParOf" srcId="{CF4F2DC4-A79D-422F-A115-ECC06E6332E8}" destId="{A678D7DB-DD72-4CB5-BF2F-EDDCD26D2C02}" srcOrd="0" destOrd="0" presId="urn:microsoft.com/office/officeart/2005/8/layout/process3"/>
    <dgm:cxn modelId="{BC952B8A-18D1-4699-814E-E04DFB9C090C}" type="presParOf" srcId="{CF4F2DC4-A79D-422F-A115-ECC06E6332E8}" destId="{3119BCE3-0364-4C1E-B3DE-91BAB5FEA694}" srcOrd="1" destOrd="0" presId="urn:microsoft.com/office/officeart/2005/8/layout/process3"/>
    <dgm:cxn modelId="{BB3BA2F6-5644-4D7F-A142-8053F6DD87CF}" type="presParOf" srcId="{CF4F2DC4-A79D-422F-A115-ECC06E6332E8}" destId="{EF4E304B-C435-44F2-ADE7-762CD2E9239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094E7-E462-48A9-B5B7-C55FCF43BE32}">
      <dsp:nvSpPr>
        <dsp:cNvPr id="0" name=""/>
        <dsp:cNvSpPr/>
      </dsp:nvSpPr>
      <dsp:spPr>
        <a:xfrm>
          <a:off x="1016000" y="0"/>
          <a:ext cx="4064000" cy="4064000"/>
        </a:xfrm>
        <a:prstGeom prst="ellipse">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1NF</a:t>
          </a:r>
          <a:endParaRPr lang="en-US" sz="1400" kern="1200" dirty="0"/>
        </a:p>
      </dsp:txBody>
      <dsp:txXfrm>
        <a:off x="2286000" y="203200"/>
        <a:ext cx="1524000" cy="406400"/>
      </dsp:txXfrm>
    </dsp:sp>
    <dsp:sp modelId="{6D161DA1-B582-4AA5-94B6-D99B21D665DA}">
      <dsp:nvSpPr>
        <dsp:cNvPr id="0" name=""/>
        <dsp:cNvSpPr/>
      </dsp:nvSpPr>
      <dsp:spPr>
        <a:xfrm>
          <a:off x="1320800" y="609599"/>
          <a:ext cx="3454400" cy="3454400"/>
        </a:xfrm>
        <a:prstGeom prst="ellipse">
          <a:avLst/>
        </a:prstGeom>
        <a:solidFill>
          <a:schemeClr val="accent2">
            <a:hueOff val="-2880000"/>
            <a:satOff val="-10001"/>
            <a:lumOff val="1200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2NF</a:t>
          </a:r>
          <a:endParaRPr lang="en-US" sz="1400" kern="1200" dirty="0"/>
        </a:p>
      </dsp:txBody>
      <dsp:txXfrm>
        <a:off x="2303145" y="808227"/>
        <a:ext cx="1489710" cy="397256"/>
      </dsp:txXfrm>
    </dsp:sp>
    <dsp:sp modelId="{424FC970-2C16-4C1F-98E9-D79BE90297D0}">
      <dsp:nvSpPr>
        <dsp:cNvPr id="0" name=""/>
        <dsp:cNvSpPr/>
      </dsp:nvSpPr>
      <dsp:spPr>
        <a:xfrm>
          <a:off x="1625600" y="1219199"/>
          <a:ext cx="2844800" cy="2844800"/>
        </a:xfrm>
        <a:prstGeom prst="ellipse">
          <a:avLst/>
        </a:prstGeom>
        <a:solidFill>
          <a:schemeClr val="accent2">
            <a:hueOff val="-5760000"/>
            <a:satOff val="-20001"/>
            <a:lumOff val="2400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3NF/BCNF</a:t>
          </a:r>
          <a:endParaRPr lang="en-US" sz="1400" kern="1200" dirty="0"/>
        </a:p>
      </dsp:txBody>
      <dsp:txXfrm>
        <a:off x="2311908" y="1415491"/>
        <a:ext cx="1472184" cy="392582"/>
      </dsp:txXfrm>
    </dsp:sp>
    <dsp:sp modelId="{D3460498-56CB-461A-805E-C5AD9F64D604}">
      <dsp:nvSpPr>
        <dsp:cNvPr id="0" name=""/>
        <dsp:cNvSpPr/>
      </dsp:nvSpPr>
      <dsp:spPr>
        <a:xfrm>
          <a:off x="1930400" y="1828799"/>
          <a:ext cx="2235200" cy="2235200"/>
        </a:xfrm>
        <a:prstGeom prst="ellipse">
          <a:avLst/>
        </a:prstGeom>
        <a:solidFill>
          <a:schemeClr val="accent2">
            <a:hueOff val="-8640000"/>
            <a:satOff val="-30002"/>
            <a:lumOff val="36001"/>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4NF</a:t>
          </a:r>
          <a:endParaRPr lang="en-US" sz="1400" kern="1200" dirty="0"/>
        </a:p>
      </dsp:txBody>
      <dsp:txXfrm>
        <a:off x="2444496" y="2029967"/>
        <a:ext cx="1207008" cy="402336"/>
      </dsp:txXfrm>
    </dsp:sp>
    <dsp:sp modelId="{7503F579-718D-405E-8785-9516F1DB5150}">
      <dsp:nvSpPr>
        <dsp:cNvPr id="0" name=""/>
        <dsp:cNvSpPr/>
      </dsp:nvSpPr>
      <dsp:spPr>
        <a:xfrm>
          <a:off x="2235200" y="2438399"/>
          <a:ext cx="1625600" cy="1625600"/>
        </a:xfrm>
        <a:prstGeom prst="ellipse">
          <a:avLst/>
        </a:prstGeom>
        <a:solidFill>
          <a:schemeClr val="accent2">
            <a:hueOff val="-11520000"/>
            <a:satOff val="-40002"/>
            <a:lumOff val="48001"/>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5NF</a:t>
          </a:r>
          <a:endParaRPr lang="en-US" sz="1400" kern="1200" dirty="0"/>
        </a:p>
      </dsp:txBody>
      <dsp:txXfrm>
        <a:off x="2519680" y="2641599"/>
        <a:ext cx="1056640" cy="406400"/>
      </dsp:txXfrm>
    </dsp:sp>
    <dsp:sp modelId="{2BDF6EFC-2817-4817-A319-AE9AB8872645}">
      <dsp:nvSpPr>
        <dsp:cNvPr id="0" name=""/>
        <dsp:cNvSpPr/>
      </dsp:nvSpPr>
      <dsp:spPr>
        <a:xfrm>
          <a:off x="2540000" y="3047999"/>
          <a:ext cx="1016000" cy="1016000"/>
        </a:xfrm>
        <a:prstGeom prst="ellipse">
          <a:avLst/>
        </a:prstGeom>
        <a:solidFill>
          <a:schemeClr val="accent2">
            <a:hueOff val="-14400000"/>
            <a:satOff val="-50003"/>
            <a:lumOff val="60001"/>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DKNF</a:t>
          </a:r>
          <a:endParaRPr lang="en-US" sz="1400" kern="1200" dirty="0"/>
        </a:p>
      </dsp:txBody>
      <dsp:txXfrm>
        <a:off x="2688789" y="3301999"/>
        <a:ext cx="718420" cy="50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4152E-00F4-434A-AC0C-BA3601BD250E}">
      <dsp:nvSpPr>
        <dsp:cNvPr id="0" name=""/>
        <dsp:cNvSpPr/>
      </dsp:nvSpPr>
      <dsp:spPr>
        <a:xfrm>
          <a:off x="3012" y="452"/>
          <a:ext cx="8375975" cy="2135944"/>
        </a:xfrm>
        <a:prstGeom prst="roundRect">
          <a:avLst>
            <a:gd name="adj" fmla="val 10000"/>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smtClean="0"/>
            <a:t>Boyce-</a:t>
          </a:r>
          <a:r>
            <a:rPr lang="en-US" sz="5900" kern="1200" dirty="0" err="1" smtClean="0"/>
            <a:t>Codd</a:t>
          </a:r>
          <a:r>
            <a:rPr lang="en-US" sz="5900" kern="1200" dirty="0" smtClean="0"/>
            <a:t> Normal Form (BCNF)</a:t>
          </a:r>
          <a:endParaRPr lang="en-US" sz="5900" kern="1200" dirty="0"/>
        </a:p>
      </dsp:txBody>
      <dsp:txXfrm>
        <a:off x="65572" y="63012"/>
        <a:ext cx="8250855" cy="2010824"/>
      </dsp:txXfrm>
    </dsp:sp>
    <dsp:sp modelId="{02B9CE8D-FF4D-49C0-A2EE-7F1B35FF598C}">
      <dsp:nvSpPr>
        <dsp:cNvPr id="0" name=""/>
        <dsp:cNvSpPr/>
      </dsp:nvSpPr>
      <dsp:spPr>
        <a:xfrm>
          <a:off x="3012" y="2359403"/>
          <a:ext cx="2643931" cy="2135944"/>
        </a:xfrm>
        <a:prstGeom prst="roundRect">
          <a:avLst>
            <a:gd name="adj" fmla="val 10000"/>
          </a:avLst>
        </a:prstGeom>
        <a:gradFill rotWithShape="0">
          <a:gsLst>
            <a:gs pos="0">
              <a:schemeClr val="accent5">
                <a:tint val="99000"/>
                <a:hueOff val="0"/>
                <a:satOff val="0"/>
                <a:lumOff val="0"/>
                <a:alphaOff val="0"/>
                <a:tint val="50000"/>
                <a:satMod val="300000"/>
              </a:schemeClr>
            </a:gs>
            <a:gs pos="35000">
              <a:schemeClr val="accent5">
                <a:tint val="99000"/>
                <a:hueOff val="0"/>
                <a:satOff val="0"/>
                <a:lumOff val="0"/>
                <a:alphaOff val="0"/>
                <a:tint val="37000"/>
                <a:satMod val="300000"/>
              </a:schemeClr>
            </a:gs>
            <a:gs pos="100000">
              <a:schemeClr val="accent5">
                <a:tint val="99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Simple definition</a:t>
          </a:r>
          <a:endParaRPr lang="en-US" sz="3300" kern="1200" dirty="0"/>
        </a:p>
      </dsp:txBody>
      <dsp:txXfrm>
        <a:off x="65572" y="2421963"/>
        <a:ext cx="2518811" cy="2010824"/>
      </dsp:txXfrm>
    </dsp:sp>
    <dsp:sp modelId="{815169F7-1164-4A04-97DB-F394401890E3}">
      <dsp:nvSpPr>
        <dsp:cNvPr id="0" name=""/>
        <dsp:cNvSpPr/>
      </dsp:nvSpPr>
      <dsp:spPr>
        <a:xfrm>
          <a:off x="2869034" y="2359403"/>
          <a:ext cx="2643931" cy="2135944"/>
        </a:xfrm>
        <a:prstGeom prst="roundRect">
          <a:avLst>
            <a:gd name="adj" fmla="val 10000"/>
          </a:avLst>
        </a:prstGeom>
        <a:gradFill rotWithShape="0">
          <a:gsLst>
            <a:gs pos="0">
              <a:schemeClr val="accent5">
                <a:tint val="99000"/>
                <a:hueOff val="0"/>
                <a:satOff val="0"/>
                <a:lumOff val="0"/>
                <a:alphaOff val="0"/>
                <a:tint val="50000"/>
                <a:satMod val="300000"/>
              </a:schemeClr>
            </a:gs>
            <a:gs pos="35000">
              <a:schemeClr val="accent5">
                <a:tint val="99000"/>
                <a:hueOff val="0"/>
                <a:satOff val="0"/>
                <a:lumOff val="0"/>
                <a:alphaOff val="0"/>
                <a:tint val="37000"/>
                <a:satMod val="300000"/>
              </a:schemeClr>
            </a:gs>
            <a:gs pos="100000">
              <a:schemeClr val="accent5">
                <a:tint val="99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smtClean="0"/>
            <a:t>Every </a:t>
          </a:r>
          <a:r>
            <a:rPr lang="en-US" sz="3300" kern="1200" dirty="0" smtClean="0"/>
            <a:t>determinant must be unique.</a:t>
          </a:r>
          <a:endParaRPr lang="en-US" sz="3300" kern="1200" dirty="0"/>
        </a:p>
      </dsp:txBody>
      <dsp:txXfrm>
        <a:off x="2931594" y="2421963"/>
        <a:ext cx="2518811" cy="2010824"/>
      </dsp:txXfrm>
    </dsp:sp>
    <dsp:sp modelId="{B8A3CE66-33BA-4A82-ADB4-43E1A5A394F3}">
      <dsp:nvSpPr>
        <dsp:cNvPr id="0" name=""/>
        <dsp:cNvSpPr/>
      </dsp:nvSpPr>
      <dsp:spPr>
        <a:xfrm>
          <a:off x="5735056" y="2359403"/>
          <a:ext cx="2643931" cy="2135944"/>
        </a:xfrm>
        <a:prstGeom prst="roundRect">
          <a:avLst>
            <a:gd name="adj" fmla="val 10000"/>
          </a:avLst>
        </a:prstGeom>
        <a:gradFill rotWithShape="0">
          <a:gsLst>
            <a:gs pos="0">
              <a:schemeClr val="accent5">
                <a:tint val="99000"/>
                <a:hueOff val="0"/>
                <a:satOff val="0"/>
                <a:lumOff val="0"/>
                <a:alphaOff val="0"/>
                <a:tint val="50000"/>
                <a:satMod val="300000"/>
              </a:schemeClr>
            </a:gs>
            <a:gs pos="35000">
              <a:schemeClr val="accent5">
                <a:tint val="99000"/>
                <a:hueOff val="0"/>
                <a:satOff val="0"/>
                <a:lumOff val="0"/>
                <a:alphaOff val="0"/>
                <a:tint val="37000"/>
                <a:satMod val="300000"/>
              </a:schemeClr>
            </a:gs>
            <a:gs pos="100000">
              <a:schemeClr val="accent5">
                <a:tint val="99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Apply with BCNF procedure</a:t>
          </a:r>
          <a:endParaRPr lang="en-US" sz="3300" kern="1200" dirty="0"/>
        </a:p>
      </dsp:txBody>
      <dsp:txXfrm>
        <a:off x="5797616" y="2421963"/>
        <a:ext cx="2518811" cy="2010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03379-15EB-413C-9798-8E9C58328E9C}">
      <dsp:nvSpPr>
        <dsp:cNvPr id="0" name=""/>
        <dsp:cNvSpPr/>
      </dsp:nvSpPr>
      <dsp:spPr>
        <a:xfrm>
          <a:off x="4168" y="1178700"/>
          <a:ext cx="1895527" cy="777599"/>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Group FDs</a:t>
          </a:r>
          <a:endParaRPr lang="en-US" sz="1800" kern="1200" dirty="0"/>
        </a:p>
      </dsp:txBody>
      <dsp:txXfrm>
        <a:off x="4168" y="1178700"/>
        <a:ext cx="1895527" cy="518400"/>
      </dsp:txXfrm>
    </dsp:sp>
    <dsp:sp modelId="{F1788009-111E-490E-84C6-F4B6C1CFFB89}">
      <dsp:nvSpPr>
        <dsp:cNvPr id="0" name=""/>
        <dsp:cNvSpPr/>
      </dsp:nvSpPr>
      <dsp:spPr>
        <a:xfrm>
          <a:off x="392409" y="1697100"/>
          <a:ext cx="1895527" cy="16200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Same determinant</a:t>
          </a:r>
          <a:endParaRPr lang="en-US" sz="1800" kern="1200" dirty="0"/>
        </a:p>
      </dsp:txBody>
      <dsp:txXfrm>
        <a:off x="439857" y="1744548"/>
        <a:ext cx="1800631" cy="1525104"/>
      </dsp:txXfrm>
    </dsp:sp>
    <dsp:sp modelId="{630C0427-5230-4C46-8267-9E4123E59260}">
      <dsp:nvSpPr>
        <dsp:cNvPr id="0" name=""/>
        <dsp:cNvSpPr/>
      </dsp:nvSpPr>
      <dsp:spPr>
        <a:xfrm>
          <a:off x="2187051" y="1201934"/>
          <a:ext cx="609192" cy="471931"/>
        </a:xfrm>
        <a:prstGeom prst="rightArrow">
          <a:avLst>
            <a:gd name="adj1" fmla="val 60000"/>
            <a:gd name="adj2" fmla="val 50000"/>
          </a:avLst>
        </a:prstGeom>
        <a:gradFill rotWithShape="0">
          <a:gsLst>
            <a:gs pos="0">
              <a:schemeClr val="accent2">
                <a:shade val="90000"/>
                <a:hueOff val="0"/>
                <a:satOff val="0"/>
                <a:lumOff val="0"/>
                <a:alphaOff val="0"/>
                <a:tint val="50000"/>
                <a:satMod val="300000"/>
              </a:schemeClr>
            </a:gs>
            <a:gs pos="35000">
              <a:schemeClr val="accent2">
                <a:shade val="90000"/>
                <a:hueOff val="0"/>
                <a:satOff val="0"/>
                <a:lumOff val="0"/>
                <a:alphaOff val="0"/>
                <a:tint val="37000"/>
                <a:satMod val="300000"/>
              </a:schemeClr>
            </a:gs>
            <a:gs pos="100000">
              <a:schemeClr val="accent2">
                <a:shade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87051" y="1296320"/>
        <a:ext cx="467613" cy="283159"/>
      </dsp:txXfrm>
    </dsp:sp>
    <dsp:sp modelId="{1159912A-7193-4BFB-9339-4426CD5530DA}">
      <dsp:nvSpPr>
        <dsp:cNvPr id="0" name=""/>
        <dsp:cNvSpPr/>
      </dsp:nvSpPr>
      <dsp:spPr>
        <a:xfrm>
          <a:off x="3049116" y="1178700"/>
          <a:ext cx="1895527" cy="777599"/>
        </a:xfrm>
        <a:prstGeom prst="roundRect">
          <a:avLst>
            <a:gd name="adj" fmla="val 10000"/>
          </a:avLst>
        </a:prstGeom>
        <a:gradFill rotWithShape="0">
          <a:gsLst>
            <a:gs pos="0">
              <a:schemeClr val="accent2">
                <a:shade val="50000"/>
                <a:hueOff val="0"/>
                <a:satOff val="-21688"/>
                <a:lumOff val="35185"/>
                <a:alphaOff val="0"/>
                <a:tint val="50000"/>
                <a:satMod val="300000"/>
              </a:schemeClr>
            </a:gs>
            <a:gs pos="35000">
              <a:schemeClr val="accent2">
                <a:shade val="50000"/>
                <a:hueOff val="0"/>
                <a:satOff val="-21688"/>
                <a:lumOff val="35185"/>
                <a:alphaOff val="0"/>
                <a:tint val="37000"/>
                <a:satMod val="300000"/>
              </a:schemeClr>
            </a:gs>
            <a:gs pos="100000">
              <a:schemeClr val="accent2">
                <a:shade val="50000"/>
                <a:hueOff val="0"/>
                <a:satOff val="-21688"/>
                <a:lumOff val="351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Define tables</a:t>
          </a:r>
          <a:endParaRPr lang="en-US" sz="1800" kern="1200" dirty="0"/>
        </a:p>
      </dsp:txBody>
      <dsp:txXfrm>
        <a:off x="3049116" y="1178700"/>
        <a:ext cx="1895527" cy="518400"/>
      </dsp:txXfrm>
    </dsp:sp>
    <dsp:sp modelId="{2F342FCC-5CB6-4BAE-87EF-697FA4F598B7}">
      <dsp:nvSpPr>
        <dsp:cNvPr id="0" name=""/>
        <dsp:cNvSpPr/>
      </dsp:nvSpPr>
      <dsp:spPr>
        <a:xfrm>
          <a:off x="3437356" y="1697100"/>
          <a:ext cx="1895527" cy="16200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1080"/>
              <a:lumOff val="318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Each FD group</a:t>
          </a:r>
          <a:endParaRPr lang="en-US" sz="1800" kern="1200" dirty="0"/>
        </a:p>
        <a:p>
          <a:pPr marL="171450" lvl="1" indent="-171450" algn="l" defTabSz="800100">
            <a:lnSpc>
              <a:spcPct val="90000"/>
            </a:lnSpc>
            <a:spcBef>
              <a:spcPct val="0"/>
            </a:spcBef>
            <a:spcAft>
              <a:spcPct val="15000"/>
            </a:spcAft>
            <a:buChar char="••"/>
          </a:pPr>
          <a:r>
            <a:rPr lang="en-US" sz="1800" kern="1200" dirty="0" smtClean="0"/>
            <a:t>Determinant as PK</a:t>
          </a:r>
          <a:endParaRPr lang="en-US" sz="1800" kern="1200" dirty="0"/>
        </a:p>
        <a:p>
          <a:pPr marL="171450" lvl="1" indent="-171450" algn="l" defTabSz="800100">
            <a:lnSpc>
              <a:spcPct val="90000"/>
            </a:lnSpc>
            <a:spcBef>
              <a:spcPct val="0"/>
            </a:spcBef>
            <a:spcAft>
              <a:spcPct val="15000"/>
            </a:spcAft>
            <a:buChar char="••"/>
          </a:pPr>
          <a:r>
            <a:rPr lang="en-US" sz="1800" kern="1200" dirty="0" smtClean="0"/>
            <a:t>FKs</a:t>
          </a:r>
          <a:endParaRPr lang="en-US" sz="1800" kern="1200" dirty="0"/>
        </a:p>
      </dsp:txBody>
      <dsp:txXfrm>
        <a:off x="3484804" y="1744548"/>
        <a:ext cx="1800631" cy="1525104"/>
      </dsp:txXfrm>
    </dsp:sp>
    <dsp:sp modelId="{AD93588B-65F1-4C70-A125-3184FB0BF4E0}">
      <dsp:nvSpPr>
        <dsp:cNvPr id="0" name=""/>
        <dsp:cNvSpPr/>
      </dsp:nvSpPr>
      <dsp:spPr>
        <a:xfrm>
          <a:off x="5231998" y="1201934"/>
          <a:ext cx="609192" cy="471931"/>
        </a:xfrm>
        <a:prstGeom prst="rightArrow">
          <a:avLst>
            <a:gd name="adj1" fmla="val 60000"/>
            <a:gd name="adj2" fmla="val 50000"/>
          </a:avLst>
        </a:prstGeom>
        <a:gradFill rotWithShape="0">
          <a:gsLst>
            <a:gs pos="0">
              <a:schemeClr val="accent2">
                <a:shade val="90000"/>
                <a:hueOff val="0"/>
                <a:satOff val="-29999"/>
                <a:lumOff val="40856"/>
                <a:alphaOff val="0"/>
                <a:tint val="50000"/>
                <a:satMod val="300000"/>
              </a:schemeClr>
            </a:gs>
            <a:gs pos="35000">
              <a:schemeClr val="accent2">
                <a:shade val="90000"/>
                <a:hueOff val="0"/>
                <a:satOff val="-29999"/>
                <a:lumOff val="40856"/>
                <a:alphaOff val="0"/>
                <a:tint val="37000"/>
                <a:satMod val="300000"/>
              </a:schemeClr>
            </a:gs>
            <a:gs pos="100000">
              <a:schemeClr val="accent2">
                <a:shade val="90000"/>
                <a:hueOff val="0"/>
                <a:satOff val="-29999"/>
                <a:lumOff val="40856"/>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231998" y="1296320"/>
        <a:ext cx="467613" cy="283159"/>
      </dsp:txXfrm>
    </dsp:sp>
    <dsp:sp modelId="{3119BCE3-0364-4C1E-B3DE-91BAB5FEA694}">
      <dsp:nvSpPr>
        <dsp:cNvPr id="0" name=""/>
        <dsp:cNvSpPr/>
      </dsp:nvSpPr>
      <dsp:spPr>
        <a:xfrm>
          <a:off x="6094063" y="1178700"/>
          <a:ext cx="1895527" cy="777599"/>
        </a:xfrm>
        <a:prstGeom prst="roundRect">
          <a:avLst>
            <a:gd name="adj" fmla="val 10000"/>
          </a:avLst>
        </a:prstGeom>
        <a:gradFill rotWithShape="0">
          <a:gsLst>
            <a:gs pos="0">
              <a:schemeClr val="accent2">
                <a:shade val="50000"/>
                <a:hueOff val="0"/>
                <a:satOff val="-21688"/>
                <a:lumOff val="35185"/>
                <a:alphaOff val="0"/>
                <a:tint val="50000"/>
                <a:satMod val="300000"/>
              </a:schemeClr>
            </a:gs>
            <a:gs pos="35000">
              <a:schemeClr val="accent2">
                <a:shade val="50000"/>
                <a:hueOff val="0"/>
                <a:satOff val="-21688"/>
                <a:lumOff val="35185"/>
                <a:alphaOff val="0"/>
                <a:tint val="37000"/>
                <a:satMod val="300000"/>
              </a:schemeClr>
            </a:gs>
            <a:gs pos="100000">
              <a:schemeClr val="accent2">
                <a:shade val="50000"/>
                <a:hueOff val="0"/>
                <a:satOff val="-21688"/>
                <a:lumOff val="351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Merge tables</a:t>
          </a:r>
          <a:endParaRPr lang="en-US" sz="1800" kern="1200" dirty="0"/>
        </a:p>
      </dsp:txBody>
      <dsp:txXfrm>
        <a:off x="6094063" y="1178700"/>
        <a:ext cx="1895527" cy="518400"/>
      </dsp:txXfrm>
    </dsp:sp>
    <dsp:sp modelId="{EF4E304B-C435-44F2-ADE7-762CD2E92394}">
      <dsp:nvSpPr>
        <dsp:cNvPr id="0" name=""/>
        <dsp:cNvSpPr/>
      </dsp:nvSpPr>
      <dsp:spPr>
        <a:xfrm>
          <a:off x="6482304" y="1697100"/>
          <a:ext cx="1895527" cy="16200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1080"/>
              <a:lumOff val="318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Containment</a:t>
          </a:r>
          <a:endParaRPr lang="en-US" sz="1800" kern="1200" dirty="0"/>
        </a:p>
        <a:p>
          <a:pPr marL="171450" lvl="1" indent="-171450" algn="l" defTabSz="800100">
            <a:lnSpc>
              <a:spcPct val="90000"/>
            </a:lnSpc>
            <a:spcBef>
              <a:spcPct val="0"/>
            </a:spcBef>
            <a:spcAft>
              <a:spcPct val="15000"/>
            </a:spcAft>
            <a:buChar char="••"/>
          </a:pPr>
          <a:r>
            <a:rPr lang="en-US" sz="1800" kern="1200" dirty="0" smtClean="0"/>
            <a:t>Prevents excessive splitting</a:t>
          </a:r>
          <a:endParaRPr lang="en-US" sz="1800" kern="1200" dirty="0"/>
        </a:p>
      </dsp:txBody>
      <dsp:txXfrm>
        <a:off x="6529752" y="1744548"/>
        <a:ext cx="1800631" cy="1525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03379-15EB-413C-9798-8E9C58328E9C}">
      <dsp:nvSpPr>
        <dsp:cNvPr id="0" name=""/>
        <dsp:cNvSpPr/>
      </dsp:nvSpPr>
      <dsp:spPr>
        <a:xfrm>
          <a:off x="4880" y="536399"/>
          <a:ext cx="1881939" cy="734399"/>
        </a:xfrm>
        <a:prstGeom prst="roundRect">
          <a:avLst>
            <a:gd name="adj" fmla="val 10000"/>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Group FDs</a:t>
          </a:r>
          <a:endParaRPr lang="en-US" sz="1700" kern="1200" dirty="0"/>
        </a:p>
      </dsp:txBody>
      <dsp:txXfrm>
        <a:off x="4880" y="536399"/>
        <a:ext cx="1881939" cy="489600"/>
      </dsp:txXfrm>
    </dsp:sp>
    <dsp:sp modelId="{F1788009-111E-490E-84C6-F4B6C1CFFB89}">
      <dsp:nvSpPr>
        <dsp:cNvPr id="0" name=""/>
        <dsp:cNvSpPr/>
      </dsp:nvSpPr>
      <dsp:spPr>
        <a:xfrm>
          <a:off x="390337" y="1025999"/>
          <a:ext cx="1881939" cy="18666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StdNo</a:t>
          </a:r>
          <a:endParaRPr lang="en-US" sz="1700" kern="1200" dirty="0"/>
        </a:p>
        <a:p>
          <a:pPr marL="171450" lvl="1" indent="-171450" algn="l" defTabSz="755650">
            <a:lnSpc>
              <a:spcPct val="90000"/>
            </a:lnSpc>
            <a:spcBef>
              <a:spcPct val="0"/>
            </a:spcBef>
            <a:spcAft>
              <a:spcPct val="15000"/>
            </a:spcAft>
            <a:buChar char="••"/>
          </a:pPr>
          <a:r>
            <a:rPr lang="en-US" sz="1700" kern="1200" dirty="0" err="1" smtClean="0"/>
            <a:t>StdEmail</a:t>
          </a:r>
          <a:endParaRPr lang="en-US" sz="1700" kern="1200" dirty="0"/>
        </a:p>
        <a:p>
          <a:pPr marL="171450" lvl="1" indent="-171450" algn="l" defTabSz="755650">
            <a:lnSpc>
              <a:spcPct val="90000"/>
            </a:lnSpc>
            <a:spcBef>
              <a:spcPct val="0"/>
            </a:spcBef>
            <a:spcAft>
              <a:spcPct val="15000"/>
            </a:spcAft>
            <a:buChar char="••"/>
          </a:pPr>
          <a:r>
            <a:rPr lang="en-US" sz="1700" kern="1200" dirty="0" err="1" smtClean="0"/>
            <a:t>OfferNo</a:t>
          </a:r>
          <a:endParaRPr lang="en-US" sz="1700" kern="1200" dirty="0"/>
        </a:p>
        <a:p>
          <a:pPr marL="171450" lvl="1" indent="-171450" algn="l" defTabSz="755650">
            <a:lnSpc>
              <a:spcPct val="90000"/>
            </a:lnSpc>
            <a:spcBef>
              <a:spcPct val="0"/>
            </a:spcBef>
            <a:spcAft>
              <a:spcPct val="15000"/>
            </a:spcAft>
            <a:buChar char="••"/>
          </a:pPr>
          <a:r>
            <a:rPr lang="en-US" sz="1700" kern="1200" dirty="0" err="1" smtClean="0"/>
            <a:t>CourseNo</a:t>
          </a:r>
          <a:endParaRPr lang="en-US" sz="1700" kern="1200" dirty="0"/>
        </a:p>
        <a:p>
          <a:pPr marL="171450" lvl="1" indent="-171450" algn="l" defTabSz="755650">
            <a:lnSpc>
              <a:spcPct val="90000"/>
            </a:lnSpc>
            <a:spcBef>
              <a:spcPct val="0"/>
            </a:spcBef>
            <a:spcAft>
              <a:spcPct val="15000"/>
            </a:spcAft>
            <a:buChar char="••"/>
          </a:pPr>
          <a:r>
            <a:rPr lang="en-US" sz="1700" kern="1200" dirty="0" err="1" smtClean="0"/>
            <a:t>OfferNo</a:t>
          </a:r>
          <a:r>
            <a:rPr lang="en-US" sz="1700" kern="1200" dirty="0" smtClean="0"/>
            <a:t>, </a:t>
          </a:r>
          <a:r>
            <a:rPr lang="en-US" sz="1700" kern="1200" dirty="0" err="1" smtClean="0"/>
            <a:t>StdNo</a:t>
          </a:r>
          <a:endParaRPr lang="en-US" sz="1700" kern="1200" dirty="0"/>
        </a:p>
      </dsp:txBody>
      <dsp:txXfrm>
        <a:off x="445008" y="1080670"/>
        <a:ext cx="1772597" cy="1757258"/>
      </dsp:txXfrm>
    </dsp:sp>
    <dsp:sp modelId="{630C0427-5230-4C46-8267-9E4123E59260}">
      <dsp:nvSpPr>
        <dsp:cNvPr id="0" name=""/>
        <dsp:cNvSpPr/>
      </dsp:nvSpPr>
      <dsp:spPr>
        <a:xfrm>
          <a:off x="2172114" y="546925"/>
          <a:ext cx="604825" cy="468548"/>
        </a:xfrm>
        <a:prstGeom prst="rightArrow">
          <a:avLst>
            <a:gd name="adj1" fmla="val 60000"/>
            <a:gd name="adj2" fmla="val 50000"/>
          </a:avLst>
        </a:prstGeom>
        <a:gradFill rotWithShape="0">
          <a:gsLst>
            <a:gs pos="0">
              <a:schemeClr val="accent2">
                <a:shade val="90000"/>
                <a:hueOff val="0"/>
                <a:satOff val="0"/>
                <a:lumOff val="0"/>
                <a:alphaOff val="0"/>
                <a:tint val="50000"/>
                <a:satMod val="300000"/>
              </a:schemeClr>
            </a:gs>
            <a:gs pos="35000">
              <a:schemeClr val="accent2">
                <a:shade val="90000"/>
                <a:hueOff val="0"/>
                <a:satOff val="0"/>
                <a:lumOff val="0"/>
                <a:alphaOff val="0"/>
                <a:tint val="37000"/>
                <a:satMod val="300000"/>
              </a:schemeClr>
            </a:gs>
            <a:gs pos="100000">
              <a:schemeClr val="accent2">
                <a:shade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72114" y="640635"/>
        <a:ext cx="464261" cy="281128"/>
      </dsp:txXfrm>
    </dsp:sp>
    <dsp:sp modelId="{1159912A-7193-4BFB-9339-4426CD5530DA}">
      <dsp:nvSpPr>
        <dsp:cNvPr id="0" name=""/>
        <dsp:cNvSpPr/>
      </dsp:nvSpPr>
      <dsp:spPr>
        <a:xfrm>
          <a:off x="3027999" y="536399"/>
          <a:ext cx="1881939" cy="734399"/>
        </a:xfrm>
        <a:prstGeom prst="roundRect">
          <a:avLst>
            <a:gd name="adj" fmla="val 10000"/>
          </a:avLst>
        </a:prstGeom>
        <a:gradFill rotWithShape="0">
          <a:gsLst>
            <a:gs pos="0">
              <a:schemeClr val="accent2">
                <a:shade val="80000"/>
                <a:hueOff val="0"/>
                <a:satOff val="-14010"/>
                <a:lumOff val="15876"/>
                <a:alphaOff val="0"/>
                <a:tint val="50000"/>
                <a:satMod val="300000"/>
              </a:schemeClr>
            </a:gs>
            <a:gs pos="35000">
              <a:schemeClr val="accent2">
                <a:shade val="80000"/>
                <a:hueOff val="0"/>
                <a:satOff val="-14010"/>
                <a:lumOff val="15876"/>
                <a:alphaOff val="0"/>
                <a:tint val="37000"/>
                <a:satMod val="300000"/>
              </a:schemeClr>
            </a:gs>
            <a:gs pos="100000">
              <a:schemeClr val="accent2">
                <a:shade val="80000"/>
                <a:hueOff val="0"/>
                <a:satOff val="-14010"/>
                <a:lumOff val="15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Define tables</a:t>
          </a:r>
          <a:endParaRPr lang="en-US" sz="1700" kern="1200" dirty="0"/>
        </a:p>
      </dsp:txBody>
      <dsp:txXfrm>
        <a:off x="3027999" y="536399"/>
        <a:ext cx="1881939" cy="489600"/>
      </dsp:txXfrm>
    </dsp:sp>
    <dsp:sp modelId="{2F342FCC-5CB6-4BAE-87EF-697FA4F598B7}">
      <dsp:nvSpPr>
        <dsp:cNvPr id="0" name=""/>
        <dsp:cNvSpPr/>
      </dsp:nvSpPr>
      <dsp:spPr>
        <a:xfrm>
          <a:off x="3354853" y="1025999"/>
          <a:ext cx="1999146" cy="18666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0"/>
              <a:satOff val="-14010"/>
              <a:lumOff val="158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Student</a:t>
          </a:r>
          <a:endParaRPr lang="en-US" sz="1700" kern="1200" dirty="0"/>
        </a:p>
        <a:p>
          <a:pPr marL="171450" lvl="1" indent="-171450" algn="l" defTabSz="755650">
            <a:lnSpc>
              <a:spcPct val="90000"/>
            </a:lnSpc>
            <a:spcBef>
              <a:spcPct val="0"/>
            </a:spcBef>
            <a:spcAft>
              <a:spcPct val="15000"/>
            </a:spcAft>
            <a:buChar char="••"/>
          </a:pPr>
          <a:r>
            <a:rPr lang="en-US" sz="1700" kern="1200" dirty="0" err="1" smtClean="0"/>
            <a:t>StudentEmail</a:t>
          </a:r>
          <a:endParaRPr lang="en-US" sz="1700" kern="1200" dirty="0"/>
        </a:p>
        <a:p>
          <a:pPr marL="171450" lvl="1" indent="-171450" algn="l" defTabSz="755650">
            <a:lnSpc>
              <a:spcPct val="90000"/>
            </a:lnSpc>
            <a:spcBef>
              <a:spcPct val="0"/>
            </a:spcBef>
            <a:spcAft>
              <a:spcPct val="15000"/>
            </a:spcAft>
            <a:buChar char="••"/>
          </a:pPr>
          <a:r>
            <a:rPr lang="en-US" sz="1700" kern="1200" dirty="0" smtClean="0"/>
            <a:t>Offering</a:t>
          </a:r>
          <a:endParaRPr lang="en-US" sz="1700" kern="1200" dirty="0"/>
        </a:p>
        <a:p>
          <a:pPr marL="171450" lvl="1" indent="-171450" algn="l" defTabSz="755650">
            <a:lnSpc>
              <a:spcPct val="90000"/>
            </a:lnSpc>
            <a:spcBef>
              <a:spcPct val="0"/>
            </a:spcBef>
            <a:spcAft>
              <a:spcPct val="15000"/>
            </a:spcAft>
            <a:buChar char="••"/>
          </a:pPr>
          <a:r>
            <a:rPr lang="en-US" sz="1700" kern="1200" dirty="0" smtClean="0"/>
            <a:t>Course</a:t>
          </a:r>
          <a:endParaRPr lang="en-US" sz="1700" kern="1200" dirty="0"/>
        </a:p>
        <a:p>
          <a:pPr marL="171450" lvl="1" indent="-171450" algn="l" defTabSz="755650">
            <a:lnSpc>
              <a:spcPct val="90000"/>
            </a:lnSpc>
            <a:spcBef>
              <a:spcPct val="0"/>
            </a:spcBef>
            <a:spcAft>
              <a:spcPct val="15000"/>
            </a:spcAft>
            <a:buChar char="••"/>
          </a:pPr>
          <a:r>
            <a:rPr lang="en-US" sz="1700" kern="1200" dirty="0" smtClean="0"/>
            <a:t>Enrollment</a:t>
          </a:r>
          <a:endParaRPr lang="en-US" sz="1700" kern="1200" dirty="0"/>
        </a:p>
      </dsp:txBody>
      <dsp:txXfrm>
        <a:off x="3409524" y="1080670"/>
        <a:ext cx="1889804" cy="1757258"/>
      </dsp:txXfrm>
    </dsp:sp>
    <dsp:sp modelId="{AD93588B-65F1-4C70-A125-3184FB0BF4E0}">
      <dsp:nvSpPr>
        <dsp:cNvPr id="0" name=""/>
        <dsp:cNvSpPr/>
      </dsp:nvSpPr>
      <dsp:spPr>
        <a:xfrm>
          <a:off x="5209885" y="546925"/>
          <a:ext cx="635885" cy="468548"/>
        </a:xfrm>
        <a:prstGeom prst="rightArrow">
          <a:avLst>
            <a:gd name="adj1" fmla="val 60000"/>
            <a:gd name="adj2" fmla="val 50000"/>
          </a:avLst>
        </a:prstGeom>
        <a:gradFill rotWithShape="0">
          <a:gsLst>
            <a:gs pos="0">
              <a:schemeClr val="accent2">
                <a:shade val="90000"/>
                <a:hueOff val="0"/>
                <a:satOff val="-27650"/>
                <a:lumOff val="29667"/>
                <a:alphaOff val="0"/>
                <a:tint val="50000"/>
                <a:satMod val="300000"/>
              </a:schemeClr>
            </a:gs>
            <a:gs pos="35000">
              <a:schemeClr val="accent2">
                <a:shade val="90000"/>
                <a:hueOff val="0"/>
                <a:satOff val="-27650"/>
                <a:lumOff val="29667"/>
                <a:alphaOff val="0"/>
                <a:tint val="37000"/>
                <a:satMod val="300000"/>
              </a:schemeClr>
            </a:gs>
            <a:gs pos="100000">
              <a:schemeClr val="accent2">
                <a:shade val="90000"/>
                <a:hueOff val="0"/>
                <a:satOff val="-27650"/>
                <a:lumOff val="2966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209885" y="640635"/>
        <a:ext cx="495321" cy="281128"/>
      </dsp:txXfrm>
    </dsp:sp>
    <dsp:sp modelId="{3119BCE3-0364-4C1E-B3DE-91BAB5FEA694}">
      <dsp:nvSpPr>
        <dsp:cNvPr id="0" name=""/>
        <dsp:cNvSpPr/>
      </dsp:nvSpPr>
      <dsp:spPr>
        <a:xfrm>
          <a:off x="6109723" y="536399"/>
          <a:ext cx="1881939" cy="734399"/>
        </a:xfrm>
        <a:prstGeom prst="roundRect">
          <a:avLst>
            <a:gd name="adj" fmla="val 10000"/>
          </a:avLst>
        </a:prstGeom>
        <a:gradFill rotWithShape="0">
          <a:gsLst>
            <a:gs pos="0">
              <a:schemeClr val="accent2">
                <a:shade val="80000"/>
                <a:hueOff val="0"/>
                <a:satOff val="-28019"/>
                <a:lumOff val="31752"/>
                <a:alphaOff val="0"/>
                <a:tint val="50000"/>
                <a:satMod val="300000"/>
              </a:schemeClr>
            </a:gs>
            <a:gs pos="35000">
              <a:schemeClr val="accent2">
                <a:shade val="80000"/>
                <a:hueOff val="0"/>
                <a:satOff val="-28019"/>
                <a:lumOff val="31752"/>
                <a:alphaOff val="0"/>
                <a:tint val="37000"/>
                <a:satMod val="300000"/>
              </a:schemeClr>
            </a:gs>
            <a:gs pos="100000">
              <a:schemeClr val="accent2">
                <a:shade val="80000"/>
                <a:hueOff val="0"/>
                <a:satOff val="-28019"/>
                <a:lumOff val="31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Merge tables</a:t>
          </a:r>
          <a:endParaRPr lang="en-US" sz="1700" kern="1200" dirty="0"/>
        </a:p>
      </dsp:txBody>
      <dsp:txXfrm>
        <a:off x="6109723" y="536399"/>
        <a:ext cx="1881939" cy="489600"/>
      </dsp:txXfrm>
    </dsp:sp>
    <dsp:sp modelId="{EF4E304B-C435-44F2-ADE7-762CD2E92394}">
      <dsp:nvSpPr>
        <dsp:cNvPr id="0" name=""/>
        <dsp:cNvSpPr/>
      </dsp:nvSpPr>
      <dsp:spPr>
        <a:xfrm>
          <a:off x="6495180" y="1025999"/>
          <a:ext cx="1881939" cy="18666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0"/>
              <a:satOff val="-28019"/>
              <a:lumOff val="317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Student</a:t>
          </a:r>
          <a:endParaRPr lang="en-US" sz="1700" kern="1200" dirty="0"/>
        </a:p>
        <a:p>
          <a:pPr marL="171450" lvl="1" indent="-171450" algn="l" defTabSz="755650">
            <a:lnSpc>
              <a:spcPct val="90000"/>
            </a:lnSpc>
            <a:spcBef>
              <a:spcPct val="0"/>
            </a:spcBef>
            <a:spcAft>
              <a:spcPct val="15000"/>
            </a:spcAft>
            <a:buChar char="••"/>
          </a:pPr>
          <a:r>
            <a:rPr lang="en-US" sz="1700" kern="1200" dirty="0" err="1" smtClean="0"/>
            <a:t>StudentEmail</a:t>
          </a:r>
          <a:endParaRPr lang="en-US" sz="1700" kern="1200" dirty="0"/>
        </a:p>
      </dsp:txBody>
      <dsp:txXfrm>
        <a:off x="6549851" y="1080670"/>
        <a:ext cx="1772597" cy="175725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a:t>
            </a:r>
            <a:r>
              <a:rPr lang="en-US" baseline="0" dirty="0" smtClean="0"/>
              <a:t>3 of Module 11 on Normalization Concepts and Practice</a:t>
            </a:r>
            <a:endParaRPr lang="en-US" altLang="en-US" baseline="0" dirty="0" smtClean="0"/>
          </a:p>
          <a:p>
            <a:endParaRPr lang="en-US" altLang="en-US" dirty="0" smtClean="0"/>
          </a:p>
          <a:p>
            <a:r>
              <a:rPr lang="en-US" altLang="en-US" dirty="0" smtClean="0"/>
              <a:t>Opening question: trivia</a:t>
            </a:r>
          </a:p>
          <a:p>
            <a:r>
              <a:rPr lang="en-US" altLang="en-US" dirty="0" smtClean="0"/>
              <a:t>- Who is considered the “father” of the relational data model?</a:t>
            </a:r>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a:t>
            </a:r>
            <a:r>
              <a:rPr lang="en-US" baseline="0" dirty="0" smtClean="0"/>
              <a:t> procedure for this course</a:t>
            </a:r>
          </a:p>
          <a:p>
            <a:endParaRPr lang="en-US" baseline="0" dirty="0" smtClean="0"/>
          </a:p>
          <a:p>
            <a:r>
              <a:rPr lang="en-US" baseline="0" dirty="0" smtClean="0"/>
              <a:t>Essential steps</a:t>
            </a:r>
          </a:p>
          <a:p>
            <a:endParaRPr lang="en-US" baseline="0" dirty="0" smtClean="0"/>
          </a:p>
          <a:p>
            <a:pPr marL="231775" indent="-231775"/>
            <a:r>
              <a:rPr lang="en-US" altLang="en-US" dirty="0" smtClean="0"/>
              <a:t>Step 1:</a:t>
            </a:r>
          </a:p>
          <a:p>
            <a:pPr marL="231775" indent="-231775"/>
            <a:r>
              <a:rPr lang="en-US" altLang="en-US" dirty="0" smtClean="0"/>
              <a:t> - Sort FDs by LHS</a:t>
            </a:r>
          </a:p>
          <a:p>
            <a:pPr marL="231775" indent="-231775"/>
            <a:r>
              <a:rPr lang="en-US" altLang="en-US" dirty="0" smtClean="0"/>
              <a:t> - Little work because natural to write FDs in this manner</a:t>
            </a:r>
          </a:p>
          <a:p>
            <a:pPr marL="231775" indent="-231775"/>
            <a:r>
              <a:rPr lang="en-US" altLang="en-US" dirty="0" smtClean="0"/>
              <a:t>Step 2:</a:t>
            </a:r>
          </a:p>
          <a:p>
            <a:pPr marL="231775" indent="-231775"/>
            <a:r>
              <a:rPr lang="en-US" altLang="en-US" dirty="0" smtClean="0"/>
              <a:t> - One table per FD group</a:t>
            </a:r>
          </a:p>
          <a:p>
            <a:pPr marL="231775" indent="-231775"/>
            <a:r>
              <a:rPr lang="en-US" altLang="en-US" dirty="0" smtClean="0"/>
              <a:t> - LHS becomes PK</a:t>
            </a:r>
          </a:p>
          <a:p>
            <a:pPr marL="231775" indent="-231775"/>
            <a:r>
              <a:rPr lang="en-US" altLang="en-US" dirty="0" smtClean="0"/>
              <a:t>Step 3:</a:t>
            </a:r>
          </a:p>
          <a:p>
            <a:pPr marL="231775" indent="-231775"/>
            <a:r>
              <a:rPr lang="en-US" altLang="en-US" dirty="0" smtClean="0"/>
              <a:t> - Deals with tables that have multiple candidate keys</a:t>
            </a:r>
          </a:p>
          <a:p>
            <a:pPr marL="231775" indent="-231775"/>
            <a:r>
              <a:rPr lang="en-US" altLang="en-US" dirty="0" smtClean="0"/>
              <a:t> - Merge FD groups when one table contains another table</a:t>
            </a:r>
          </a:p>
          <a:p>
            <a:pPr marL="231775" indent="-231775"/>
            <a:r>
              <a:rPr lang="en-US" altLang="en-US" dirty="0" smtClean="0"/>
              <a:t> - Choose the primary key of one of the separate tables as the primary of the new, merged table. </a:t>
            </a:r>
          </a:p>
          <a:p>
            <a:pPr marL="231775" indent="-231775"/>
            <a:r>
              <a:rPr lang="en-US" altLang="en-US" dirty="0" smtClean="0"/>
              <a:t> - Define unique constraints for the other primary keys that were not designated as the primary key of the new table. </a:t>
            </a:r>
          </a:p>
          <a:p>
            <a:pPr marL="231775" indent="-231775"/>
            <a:r>
              <a:rPr lang="en-US" altLang="en-US" dirty="0" smtClean="0"/>
              <a:t>Add FKs:</a:t>
            </a:r>
          </a:p>
          <a:p>
            <a:pPr marL="231775" indent="-231775"/>
            <a:r>
              <a:rPr lang="en-US" altLang="en-US" dirty="0" smtClean="0"/>
              <a:t> - Not formally part of normalization process</a:t>
            </a:r>
          </a:p>
          <a:p>
            <a:pPr marL="231775" indent="-231775"/>
            <a:r>
              <a:rPr lang="en-US" altLang="en-US" dirty="0" smtClean="0"/>
              <a:t> - Ensure consistency</a:t>
            </a:r>
          </a:p>
          <a:p>
            <a:pPr marL="231775" indent="-231775"/>
            <a:r>
              <a:rPr lang="en-US" altLang="en-US" dirty="0" smtClean="0"/>
              <a:t> - Add FK: PK or CK used in another table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10</a:t>
            </a:fld>
            <a:endParaRPr lang="en-US"/>
          </a:p>
        </p:txBody>
      </p:sp>
    </p:spTree>
    <p:extLst>
      <p:ext uri="{BB962C8B-B14F-4D97-AF65-F5344CB8AC3E}">
        <p14:creationId xmlns:p14="http://schemas.microsoft.com/office/powerpoint/2010/main" val="222952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FB152E-12BA-4B9E-AB43-16CFC013D45A}" type="slidenum">
              <a:rPr kumimoji="0" lang="en-US" altLang="en-US"/>
              <a:pPr>
                <a:spcBef>
                  <a:spcPct val="0"/>
                </a:spcBef>
              </a:pPr>
              <a:t>11</a:t>
            </a:fld>
            <a:endParaRPr kumimoji="0"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As this additional example demonstrates, multiple candidate keys do not violate BCNF. The third</a:t>
            </a:r>
            <a:r>
              <a:rPr lang="en-US" altLang="en-US" baseline="0" dirty="0" smtClean="0"/>
              <a:t> </a:t>
            </a:r>
            <a:r>
              <a:rPr lang="en-US" altLang="en-US" dirty="0" smtClean="0"/>
              <a:t>step of the BCNF</a:t>
            </a:r>
            <a:r>
              <a:rPr lang="en-US" altLang="en-US" baseline="0" dirty="0" smtClean="0"/>
              <a:t> </a:t>
            </a:r>
            <a:r>
              <a:rPr lang="en-US" altLang="en-US" dirty="0" smtClean="0"/>
              <a:t>Procedure may create tables with multiple candidate keys because it merges tables. Multiple candidate keys do not violate 3NF either. There is no reason to split a table just because it has multiple candidate keys. Splitting a table with multiple candidate keys can slow query performance due to extra joins. </a:t>
            </a:r>
          </a:p>
        </p:txBody>
      </p:sp>
    </p:spTree>
    <p:extLst>
      <p:ext uri="{BB962C8B-B14F-4D97-AF65-F5344CB8AC3E}">
        <p14:creationId xmlns:p14="http://schemas.microsoft.com/office/powerpoint/2010/main" val="220093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27697F-B1E3-4052-85FB-A4897F63201C}" type="slidenum">
              <a:rPr kumimoji="0" lang="en-US" altLang="en-US"/>
              <a:pPr>
                <a:spcBef>
                  <a:spcPct val="0"/>
                </a:spcBef>
              </a:pPr>
              <a:t>12</a:t>
            </a:fld>
            <a:endParaRPr kumimoji="0"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Normal forms:</a:t>
            </a:r>
          </a:p>
          <a:p>
            <a:r>
              <a:rPr lang="en-US" altLang="en-US" dirty="0" smtClean="0"/>
              <a:t> - Must be able to record FDs</a:t>
            </a:r>
          </a:p>
          <a:p>
            <a:r>
              <a:rPr lang="en-US" altLang="en-US" dirty="0" smtClean="0"/>
              <a:t> - Combined definition of 2NF/3NF: similar to court room oath</a:t>
            </a:r>
          </a:p>
          <a:p>
            <a:r>
              <a:rPr lang="en-US" altLang="en-US" dirty="0" smtClean="0"/>
              <a:t> - BCNF is simpler and the basis of the simple synthesis procedure</a:t>
            </a:r>
          </a:p>
          <a:p>
            <a:r>
              <a:rPr lang="en-US" altLang="en-US" dirty="0" smtClean="0"/>
              <a:t> - Normalization can be performed by CASE tool: necessary for large databases</a:t>
            </a:r>
          </a:p>
          <a:p>
            <a:r>
              <a:rPr lang="en-US" altLang="en-US" dirty="0" smtClean="0"/>
              <a:t> - BCNF: revised definition of 3NF; most important in practice</a:t>
            </a:r>
          </a:p>
          <a:p>
            <a:r>
              <a:rPr lang="en-US" altLang="en-US" dirty="0" smtClean="0"/>
              <a:t> - CASE tools use a more complex version of the simple synthesis procedure</a:t>
            </a:r>
          </a:p>
          <a:p>
            <a:r>
              <a:rPr lang="en-US" altLang="en-US" dirty="0" smtClean="0"/>
              <a:t> - If using 3NF, use the combined definition of 2NF/3NF (easier to remember)</a:t>
            </a:r>
          </a:p>
          <a:p>
            <a:r>
              <a:rPr lang="en-US" altLang="en-US" dirty="0" smtClean="0"/>
              <a:t>Role of normalization:</a:t>
            </a:r>
          </a:p>
          <a:p>
            <a:r>
              <a:rPr lang="en-US" altLang="en-US" dirty="0" smtClean="0"/>
              <a:t> - Refinement rather than initial design (my expert opinion)</a:t>
            </a:r>
          </a:p>
          <a:p>
            <a:r>
              <a:rPr lang="en-US" altLang="en-US" dirty="0" smtClean="0"/>
              <a:t> - Can be applied after conversion or directly to an ERD</a:t>
            </a:r>
          </a:p>
        </p:txBody>
      </p:sp>
    </p:spTree>
    <p:extLst>
      <p:ext uri="{BB962C8B-B14F-4D97-AF65-F5344CB8AC3E}">
        <p14:creationId xmlns:p14="http://schemas.microsoft.com/office/powerpoint/2010/main" val="225438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03B40D9-D718-43D0-A36A-21A45DE35F0E}" type="slidenum">
              <a:rPr kumimoji="0" lang="en-US" altLang="en-US"/>
              <a:pPr>
                <a:spcBef>
                  <a:spcPct val="0"/>
                </a:spcBef>
              </a:pPr>
              <a:t>2</a:t>
            </a:fld>
            <a:endParaRPr kumimoji="0"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Objectives:</a:t>
            </a:r>
          </a:p>
          <a:p>
            <a:pPr>
              <a:buFontTx/>
              <a:buChar char="-"/>
            </a:pPr>
            <a:r>
              <a:rPr lang="en-US" altLang="en-US" dirty="0" smtClean="0"/>
              <a:t>Understand relationship among normal forms</a:t>
            </a:r>
          </a:p>
          <a:p>
            <a:pPr>
              <a:buFontTx/>
              <a:buChar char="-"/>
            </a:pPr>
            <a:r>
              <a:rPr lang="en-US" altLang="en-US" dirty="0" smtClean="0"/>
              <a:t>Apply BCNF</a:t>
            </a:r>
            <a:r>
              <a:rPr lang="en-US" altLang="en-US" baseline="0" dirty="0" smtClean="0"/>
              <a:t> </a:t>
            </a:r>
            <a:r>
              <a:rPr lang="en-US" altLang="en-US" dirty="0" smtClean="0"/>
              <a:t>to problems of moderate complexity</a:t>
            </a:r>
          </a:p>
          <a:p>
            <a:pPr>
              <a:buFontTx/>
              <a:buChar char="-"/>
            </a:pPr>
            <a:r>
              <a:rPr lang="en-US" altLang="en-US" dirty="0" smtClean="0"/>
              <a:t>Use the simple synthesis procedure</a:t>
            </a:r>
          </a:p>
          <a:p>
            <a:endParaRPr lang="en-US" altLang="en-US" dirty="0" smtClean="0"/>
          </a:p>
          <a:p>
            <a:r>
              <a:rPr lang="en-US" altLang="en-US" dirty="0" smtClean="0"/>
              <a:t>Functional dependencies:</a:t>
            </a:r>
          </a:p>
          <a:p>
            <a:pPr>
              <a:buFontTx/>
              <a:buChar char="-"/>
            </a:pPr>
            <a:r>
              <a:rPr lang="en-US" altLang="en-US" dirty="0" smtClean="0"/>
              <a:t>Assertions or constraints about the data</a:t>
            </a:r>
          </a:p>
          <a:p>
            <a:pPr>
              <a:buFontTx/>
              <a:buChar char="-"/>
            </a:pPr>
            <a:r>
              <a:rPr lang="en-US" altLang="en-US" dirty="0" smtClean="0"/>
              <a:t>Most important part of the process: recording FDs</a:t>
            </a:r>
          </a:p>
          <a:p>
            <a:pPr>
              <a:buFontTx/>
              <a:buChar char="-"/>
            </a:pPr>
            <a:r>
              <a:rPr lang="en-US" altLang="en-US" dirty="0" smtClean="0"/>
              <a:t>FDs like candidate key constraints</a:t>
            </a:r>
          </a:p>
          <a:p>
            <a:pPr>
              <a:buFontTx/>
              <a:buChar char="-"/>
            </a:pPr>
            <a:r>
              <a:rPr lang="en-US" altLang="en-US" dirty="0" smtClean="0"/>
              <a:t>Representing FDs: sorted lists and diagrams</a:t>
            </a:r>
          </a:p>
          <a:p>
            <a:pPr>
              <a:buFontTx/>
              <a:buChar char="-"/>
            </a:pPr>
            <a:r>
              <a:rPr lang="en-US" altLang="en-US" dirty="0" smtClean="0"/>
              <a:t>FDs in data: contradict FDs (FDs that cannot exist)</a:t>
            </a:r>
          </a:p>
        </p:txBody>
      </p:sp>
    </p:spTree>
    <p:extLst>
      <p:ext uri="{BB962C8B-B14F-4D97-AF65-F5344CB8AC3E}">
        <p14:creationId xmlns:p14="http://schemas.microsoft.com/office/powerpoint/2010/main" val="86677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Normal form:</a:t>
            </a:r>
          </a:p>
          <a:p>
            <a:r>
              <a:rPr lang="en-US" altLang="en-US" dirty="0" smtClean="0"/>
              <a:t> - Rule about allowable pattern of FDs (1NF through BCNF)</a:t>
            </a:r>
          </a:p>
          <a:p>
            <a:r>
              <a:rPr lang="en-US" altLang="en-US" dirty="0" smtClean="0"/>
              <a:t> - Higher normal forms are not rules about FDs: more difficult to understand and use</a:t>
            </a:r>
          </a:p>
          <a:p>
            <a:r>
              <a:rPr lang="en-US" altLang="en-US" dirty="0" smtClean="0"/>
              <a:t> - Most important part is to record FDs: CASE tool can perform normalization</a:t>
            </a:r>
          </a:p>
          <a:p>
            <a:r>
              <a:rPr lang="en-US" altLang="en-US" dirty="0" smtClean="0"/>
              <a:t> - Check FDs to see if they violate the pattern permitted in the normal form</a:t>
            </a:r>
          </a:p>
          <a:p>
            <a:r>
              <a:rPr lang="en-US" altLang="en-US" dirty="0" smtClean="0"/>
              <a:t>Split table</a:t>
            </a:r>
          </a:p>
          <a:p>
            <a:r>
              <a:rPr lang="en-US" altLang="en-US" dirty="0" smtClean="0"/>
              <a:t> - Smaller tables do not violate the normal form</a:t>
            </a:r>
          </a:p>
          <a:p>
            <a:r>
              <a:rPr lang="en-US" altLang="en-US" dirty="0" smtClean="0"/>
              <a:t> - Smaller tables should not lose information contained in the larger table</a:t>
            </a:r>
          </a:p>
          <a:p>
            <a:r>
              <a:rPr lang="en-US" altLang="en-US" dirty="0" smtClean="0"/>
              <a:t>Difficulty:</a:t>
            </a:r>
          </a:p>
          <a:p>
            <a:r>
              <a:rPr lang="en-US" altLang="en-US" dirty="0" smtClean="0"/>
              <a:t> - Normalization is easy to apply to small tables with simple dependency structures</a:t>
            </a:r>
          </a:p>
          <a:p>
            <a:r>
              <a:rPr lang="en-US" altLang="en-US" dirty="0" smtClean="0"/>
              <a:t> - Use CASE tool for large databases and tables with complex dependency structures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44044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kumimoji="1" lang="en-US" sz="1200" kern="1200" dirty="0" smtClean="0">
                <a:solidFill>
                  <a:schemeClr val="tx1"/>
                </a:solidFill>
                <a:effectLst/>
                <a:latin typeface="Times New Roman" pitchFamily="18" charset="0"/>
                <a:ea typeface="+mn-ea"/>
                <a:cs typeface="+mn-cs"/>
              </a:rPr>
              <a:t>The FDs should be complete and minimal for the normalization to work correctly. Obtaining a complete and minimal list of FDs is a highly detailed and specialized topic not usually important in practice. Thus, determination of a complete and minimal list of FDs is not covered in this course.</a:t>
            </a:r>
          </a:p>
          <a:p>
            <a:pPr lvl="0"/>
            <a:endParaRPr kumimoji="1" lang="en-US" sz="1200" kern="1200" dirty="0" smtClean="0">
              <a:solidFill>
                <a:schemeClr val="tx1"/>
              </a:solidFill>
              <a:effectLst/>
              <a:latin typeface="Times New Roman" pitchFamily="18" charset="0"/>
              <a:ea typeface="+mn-ea"/>
              <a:cs typeface="+mn-cs"/>
            </a:endParaRPr>
          </a:p>
          <a:p>
            <a:pPr lvl="0"/>
            <a:r>
              <a:rPr kumimoji="1" lang="en-US" sz="1200" kern="1200" dirty="0" smtClean="0">
                <a:solidFill>
                  <a:schemeClr val="tx1"/>
                </a:solidFill>
                <a:effectLst/>
                <a:latin typeface="Times New Roman" pitchFamily="18" charset="0"/>
                <a:ea typeface="+mn-ea"/>
                <a:cs typeface="+mn-cs"/>
              </a:rPr>
              <a:t>The unique columns for a table can be derived from the FDs, but this derivation is rather detailed and not usually important in practice. Thus, derivation of unique columns from FDs is not covered in this course.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84369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6E805D3-92A8-4FDB-B5BB-178CF60F58A0}" type="slidenum">
              <a:rPr kumimoji="0" lang="en-US" altLang="en-US"/>
              <a:pPr>
                <a:spcBef>
                  <a:spcPct val="0"/>
                </a:spcBef>
              </a:pPr>
              <a:t>5</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Normal form:</a:t>
            </a:r>
            <a:r>
              <a:rPr lang="en-US" altLang="en-US" baseline="0" dirty="0" smtClean="0"/>
              <a:t> </a:t>
            </a:r>
          </a:p>
          <a:p>
            <a:pPr marL="171450" indent="-171450">
              <a:buFontTx/>
              <a:buChar char="-"/>
            </a:pPr>
            <a:r>
              <a:rPr lang="en-US" altLang="en-US" baseline="0" dirty="0" smtClean="0"/>
              <a:t>Allowable pattern of constraints</a:t>
            </a:r>
          </a:p>
          <a:p>
            <a:pPr marL="171450" indent="-171450">
              <a:buFontTx/>
              <a:buChar char="-"/>
            </a:pPr>
            <a:r>
              <a:rPr lang="en-US" altLang="en-US" baseline="0" dirty="0" smtClean="0"/>
              <a:t>Constraints are FDs in this course</a:t>
            </a:r>
            <a:endParaRPr lang="en-US" altLang="en-US" dirty="0" smtClean="0"/>
          </a:p>
          <a:p>
            <a:endParaRPr lang="en-US" altLang="en-US" dirty="0" smtClean="0"/>
          </a:p>
          <a:p>
            <a:r>
              <a:rPr lang="en-US" altLang="en-US" dirty="0" smtClean="0"/>
              <a:t>1NF: least restrictive; every table in 1NF</a:t>
            </a:r>
          </a:p>
          <a:p>
            <a:r>
              <a:rPr lang="en-US" altLang="en-US" dirty="0" smtClean="0"/>
              <a:t>2NF: more restrictive than 1NF; every table in 2NF is also in 1NF</a:t>
            </a:r>
          </a:p>
          <a:p>
            <a:r>
              <a:rPr lang="en-US" altLang="en-US" dirty="0" smtClean="0"/>
              <a:t>3NF/BCNF: BCNF is a revised definition of 3NF; BCNF is more restrictive than BCNF</a:t>
            </a:r>
          </a:p>
          <a:p>
            <a:r>
              <a:rPr lang="en-US" altLang="en-US" dirty="0" smtClean="0"/>
              <a:t>4NF: Inappropriate usage of an M-way relationship; Relationship independence and MVDs; does not involve FDs</a:t>
            </a:r>
          </a:p>
          <a:p>
            <a:r>
              <a:rPr lang="en-US" altLang="en-US" dirty="0" smtClean="0"/>
              <a:t>5NF: does not involve FDs; Inappropriate usage of an M-way relationship; more specialized than 4NF</a:t>
            </a:r>
          </a:p>
          <a:p>
            <a:r>
              <a:rPr lang="en-US" altLang="en-US" dirty="0" smtClean="0"/>
              <a:t>DKNF: ideal rather than a practical normal form</a:t>
            </a:r>
          </a:p>
        </p:txBody>
      </p:sp>
    </p:spTree>
    <p:extLst>
      <p:ext uri="{BB962C8B-B14F-4D97-AF65-F5344CB8AC3E}">
        <p14:creationId xmlns:p14="http://schemas.microsoft.com/office/powerpoint/2010/main" val="285267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Boyce-</a:t>
            </a:r>
            <a:r>
              <a:rPr lang="en-US" altLang="en-US" dirty="0" err="1" smtClean="0"/>
              <a:t>Codd</a:t>
            </a:r>
            <a:r>
              <a:rPr lang="en-US" altLang="en-US" dirty="0" smtClean="0"/>
              <a:t> Normal Form</a:t>
            </a:r>
          </a:p>
          <a:p>
            <a:r>
              <a:rPr lang="en-US" altLang="en-US" dirty="0" smtClean="0"/>
              <a:t>Determinant: LHS</a:t>
            </a:r>
          </a:p>
          <a:p>
            <a:r>
              <a:rPr lang="en-US" altLang="en-US" dirty="0" smtClean="0"/>
              <a:t>Candidate key: unique column(s) for the table</a:t>
            </a:r>
          </a:p>
          <a:p>
            <a:r>
              <a:rPr lang="en-US" altLang="en-US" dirty="0" smtClean="0"/>
              <a:t>Important because it is simpler and more direct to apply</a:t>
            </a:r>
          </a:p>
          <a:p>
            <a:r>
              <a:rPr lang="en-US" altLang="en-US" dirty="0" smtClean="0"/>
              <a:t>Revised 3NF definition</a:t>
            </a:r>
          </a:p>
          <a:p>
            <a:r>
              <a:rPr lang="en-US" altLang="en-US" dirty="0" smtClean="0"/>
              <a:t>Special case is not common</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48186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20711DA-F60B-47D6-94A6-1B70E6EB5BA1}" type="slidenum">
              <a:rPr kumimoji="0" lang="en-US" altLang="en-US"/>
              <a:pPr>
                <a:spcBef>
                  <a:spcPct val="0"/>
                </a:spcBef>
              </a:pPr>
              <a:t>7</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Big University Database Table:</a:t>
            </a:r>
          </a:p>
          <a:p>
            <a:r>
              <a:rPr lang="en-US" altLang="en-US" dirty="0" smtClean="0"/>
              <a:t> - Used to depict</a:t>
            </a:r>
            <a:r>
              <a:rPr lang="en-US" altLang="en-US" baseline="0" dirty="0" smtClean="0"/>
              <a:t> BCNF violations</a:t>
            </a:r>
            <a:endParaRPr lang="en-US" altLang="en-US" dirty="0" smtClean="0"/>
          </a:p>
          <a:p>
            <a:r>
              <a:rPr lang="en-US" altLang="en-US" dirty="0" smtClean="0"/>
              <a:t> - PK:</a:t>
            </a:r>
            <a:r>
              <a:rPr lang="en-US" altLang="en-US" baseline="0" dirty="0" smtClean="0"/>
              <a:t> combination of </a:t>
            </a:r>
            <a:r>
              <a:rPr lang="en-US" altLang="en-US" baseline="0" dirty="0" err="1" smtClean="0"/>
              <a:t>StdNo</a:t>
            </a:r>
            <a:r>
              <a:rPr lang="en-US" altLang="en-US" baseline="0" dirty="0" smtClean="0"/>
              <a:t> and </a:t>
            </a:r>
            <a:r>
              <a:rPr lang="en-US" altLang="en-US" baseline="0" dirty="0" err="1" smtClean="0"/>
              <a:t>OfferNo</a:t>
            </a:r>
            <a:endParaRPr lang="en-US" altLang="en-US" baseline="0" dirty="0" smtClean="0"/>
          </a:p>
          <a:p>
            <a:r>
              <a:rPr lang="en-US" altLang="en-US" baseline="0" dirty="0" smtClean="0"/>
              <a:t> - Unique: combination of </a:t>
            </a:r>
            <a:r>
              <a:rPr lang="en-US" altLang="en-US" baseline="0" dirty="0" err="1" smtClean="0"/>
              <a:t>StdEmail</a:t>
            </a:r>
            <a:r>
              <a:rPr lang="en-US" altLang="en-US" baseline="0" dirty="0" smtClean="0"/>
              <a:t> and </a:t>
            </a:r>
            <a:r>
              <a:rPr lang="en-US" altLang="en-US" baseline="0" dirty="0" err="1" smtClean="0"/>
              <a:t>OfferNo</a:t>
            </a:r>
            <a:endParaRPr lang="en-US" altLang="en-US" baseline="0" dirty="0" smtClean="0"/>
          </a:p>
          <a:p>
            <a:r>
              <a:rPr lang="en-US" altLang="en-US" dirty="0" smtClean="0"/>
              <a:t>- Typical beginner's mistake: use one table for the entire database</a:t>
            </a:r>
          </a:p>
        </p:txBody>
      </p:sp>
    </p:spTree>
    <p:extLst>
      <p:ext uri="{BB962C8B-B14F-4D97-AF65-F5344CB8AC3E}">
        <p14:creationId xmlns:p14="http://schemas.microsoft.com/office/powerpoint/2010/main" val="2063981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Check marks </a:t>
            </a:r>
            <a:r>
              <a:rPr lang="en-US" altLang="en-US" smtClean="0"/>
              <a:t>denote</a:t>
            </a:r>
            <a:r>
              <a:rPr lang="en-US" altLang="en-US" baseline="0" smtClean="0"/>
              <a:t> violations of BCNF</a:t>
            </a:r>
            <a:endParaRPr lang="en-US" altLang="en-US" dirty="0" smtClean="0"/>
          </a:p>
          <a:p>
            <a:endParaRPr lang="en-US" altLang="en-US" dirty="0" smtClean="0"/>
          </a:p>
          <a:p>
            <a:r>
              <a:rPr lang="en-US" altLang="en-US" dirty="0" smtClean="0"/>
              <a:t>Violating FDs:</a:t>
            </a:r>
          </a:p>
          <a:p>
            <a:r>
              <a:rPr lang="en-US" altLang="en-US" dirty="0" smtClean="0"/>
              <a:t> - All FDs violate except </a:t>
            </a:r>
            <a:r>
              <a:rPr lang="en-US" altLang="en-US" dirty="0" err="1" smtClean="0"/>
              <a:t>StdNo</a:t>
            </a:r>
            <a:r>
              <a:rPr lang="en-US" altLang="en-US" dirty="0" smtClean="0"/>
              <a:t>, </a:t>
            </a:r>
            <a:r>
              <a:rPr lang="en-US" altLang="en-US" dirty="0" err="1" smtClean="0"/>
              <a:t>OfferNo</a:t>
            </a:r>
            <a:r>
              <a:rPr lang="en-US" altLang="en-US" dirty="0" smtClean="0"/>
              <a:t> -&gt; </a:t>
            </a:r>
            <a:r>
              <a:rPr lang="en-US" altLang="en-US" dirty="0" err="1" smtClean="0"/>
              <a:t>EnrGrade</a:t>
            </a:r>
            <a:endParaRPr lang="en-US" altLang="en-US" dirty="0" smtClean="0"/>
          </a:p>
          <a:p>
            <a:r>
              <a:rPr lang="en-US" altLang="en-US" dirty="0" smtClean="0"/>
              <a:t> - </a:t>
            </a:r>
            <a:r>
              <a:rPr lang="en-US" altLang="en-US" dirty="0" err="1" smtClean="0"/>
              <a:t>StdNo</a:t>
            </a:r>
            <a:r>
              <a:rPr lang="en-US" altLang="en-US" dirty="0" smtClean="0"/>
              <a:t>: not a candidate key (part of a candidate key)</a:t>
            </a:r>
          </a:p>
          <a:p>
            <a:r>
              <a:rPr lang="en-US" altLang="en-US" dirty="0" smtClean="0"/>
              <a:t> - </a:t>
            </a:r>
            <a:r>
              <a:rPr lang="en-US" altLang="en-US" dirty="0" err="1" smtClean="0"/>
              <a:t>OfferNo</a:t>
            </a:r>
            <a:r>
              <a:rPr lang="en-US" altLang="en-US" dirty="0" smtClean="0"/>
              <a:t>: part of a key (not the entire key)</a:t>
            </a:r>
          </a:p>
          <a:p>
            <a:r>
              <a:rPr lang="en-US" altLang="en-US" dirty="0" smtClean="0"/>
              <a:t>Splitting:</a:t>
            </a:r>
          </a:p>
          <a:p>
            <a:r>
              <a:rPr lang="en-US" altLang="en-US" dirty="0" smtClean="0"/>
              <a:t> - Place each FD group in a separate table</a:t>
            </a:r>
          </a:p>
          <a:p>
            <a:r>
              <a:rPr lang="en-US" altLang="en-US" dirty="0" smtClean="0"/>
              <a:t> - UnivTable1: </a:t>
            </a:r>
            <a:r>
              <a:rPr lang="en-US" altLang="en-US" dirty="0" err="1" smtClean="0"/>
              <a:t>StdNo</a:t>
            </a:r>
            <a:r>
              <a:rPr lang="en-US" altLang="en-US" dirty="0" smtClean="0"/>
              <a:t> group</a:t>
            </a:r>
          </a:p>
          <a:p>
            <a:r>
              <a:rPr lang="en-US" altLang="en-US" dirty="0" smtClean="0"/>
              <a:t> - UnivTable2: </a:t>
            </a:r>
            <a:r>
              <a:rPr lang="en-US" altLang="en-US" dirty="0" err="1" smtClean="0"/>
              <a:t>OfferNo</a:t>
            </a:r>
            <a:r>
              <a:rPr lang="en-US" altLang="en-US" dirty="0" smtClean="0"/>
              <a:t> group</a:t>
            </a:r>
          </a:p>
          <a:p>
            <a:r>
              <a:rPr lang="en-US" altLang="en-US" dirty="0" smtClean="0"/>
              <a:t> - UnivTable3: </a:t>
            </a:r>
            <a:r>
              <a:rPr lang="en-US" altLang="en-US" dirty="0" err="1" smtClean="0"/>
              <a:t>CourseNo</a:t>
            </a:r>
            <a:r>
              <a:rPr lang="en-US" altLang="en-US" dirty="0" smtClean="0"/>
              <a:t> group</a:t>
            </a:r>
          </a:p>
          <a:p>
            <a:r>
              <a:rPr lang="en-US" altLang="en-US" dirty="0" smtClean="0"/>
              <a:t> - UnivTable4: </a:t>
            </a:r>
            <a:r>
              <a:rPr lang="en-US" altLang="en-US" dirty="0" err="1" smtClean="0"/>
              <a:t>StdNo</a:t>
            </a:r>
            <a:r>
              <a:rPr lang="en-US" altLang="en-US" dirty="0" smtClean="0"/>
              <a:t>, </a:t>
            </a:r>
            <a:r>
              <a:rPr lang="en-US" altLang="en-US" dirty="0" err="1" smtClean="0"/>
              <a:t>OfferNo</a:t>
            </a:r>
            <a:r>
              <a:rPr lang="en-US" altLang="en-US" dirty="0" smtClean="0"/>
              <a:t> group</a:t>
            </a:r>
          </a:p>
          <a:p>
            <a:r>
              <a:rPr lang="en-US" altLang="en-US" dirty="0" smtClean="0"/>
              <a:t> - No violations among new tables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217134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a:t>
            </a:r>
            <a:r>
              <a:rPr lang="en-US" baseline="0" dirty="0" smtClean="0"/>
              <a:t> procedure for this course</a:t>
            </a:r>
          </a:p>
          <a:p>
            <a:endParaRPr lang="en-US" baseline="0" dirty="0" smtClean="0"/>
          </a:p>
          <a:p>
            <a:r>
              <a:rPr lang="en-US" baseline="0" dirty="0" smtClean="0"/>
              <a:t>Essential steps</a:t>
            </a:r>
          </a:p>
          <a:p>
            <a:endParaRPr lang="en-US" baseline="0" dirty="0" smtClean="0"/>
          </a:p>
          <a:p>
            <a:pPr marL="231775" indent="-231775"/>
            <a:r>
              <a:rPr lang="en-US" altLang="en-US" dirty="0" smtClean="0"/>
              <a:t>Step 1:</a:t>
            </a:r>
          </a:p>
          <a:p>
            <a:pPr marL="231775" indent="-231775"/>
            <a:r>
              <a:rPr lang="en-US" altLang="en-US" dirty="0" smtClean="0"/>
              <a:t> - Sort FDs by LHS</a:t>
            </a:r>
          </a:p>
          <a:p>
            <a:pPr marL="231775" indent="-231775"/>
            <a:r>
              <a:rPr lang="en-US" altLang="en-US" dirty="0" smtClean="0"/>
              <a:t> - Little work because natural to write FDs in this manner</a:t>
            </a:r>
          </a:p>
          <a:p>
            <a:pPr marL="231775" indent="-231775"/>
            <a:r>
              <a:rPr lang="en-US" altLang="en-US" dirty="0" smtClean="0"/>
              <a:t>Step 2:</a:t>
            </a:r>
          </a:p>
          <a:p>
            <a:pPr marL="231775" indent="-231775"/>
            <a:r>
              <a:rPr lang="en-US" altLang="en-US" dirty="0" smtClean="0"/>
              <a:t> - One table per FD group</a:t>
            </a:r>
          </a:p>
          <a:p>
            <a:pPr marL="231775" indent="-231775"/>
            <a:r>
              <a:rPr lang="en-US" altLang="en-US" dirty="0" smtClean="0"/>
              <a:t> - LHS becomes PK</a:t>
            </a:r>
          </a:p>
          <a:p>
            <a:pPr marL="231775" indent="-231775"/>
            <a:r>
              <a:rPr lang="en-US" altLang="en-US" dirty="0" smtClean="0"/>
              <a:t>Step 3:</a:t>
            </a:r>
          </a:p>
          <a:p>
            <a:pPr marL="231775" indent="-231775"/>
            <a:r>
              <a:rPr lang="en-US" altLang="en-US" dirty="0" smtClean="0"/>
              <a:t> - Deals with tables that have multiple unique columns</a:t>
            </a:r>
          </a:p>
          <a:p>
            <a:pPr marL="231775" indent="-231775"/>
            <a:r>
              <a:rPr lang="en-US" altLang="en-US" dirty="0" smtClean="0"/>
              <a:t> - Merge FD groups when one table contains another table</a:t>
            </a:r>
          </a:p>
          <a:p>
            <a:pPr marL="231775" indent="-231775"/>
            <a:r>
              <a:rPr lang="en-US" altLang="en-US" dirty="0" smtClean="0"/>
              <a:t> - Choose the primary key of one of the separate tables as the primary of the new, merged table. </a:t>
            </a:r>
          </a:p>
          <a:p>
            <a:pPr marL="231775" indent="-231775"/>
            <a:r>
              <a:rPr lang="en-US" altLang="en-US" dirty="0" smtClean="0"/>
              <a:t> - Define unique constraints for the other primary keys that were not designated as the primary key of the new table. </a:t>
            </a:r>
          </a:p>
          <a:p>
            <a:pPr marL="231775" indent="-231775"/>
            <a:r>
              <a:rPr lang="en-US" altLang="en-US" dirty="0" smtClean="0"/>
              <a:t>Add FKs:</a:t>
            </a:r>
          </a:p>
          <a:p>
            <a:pPr marL="231775" indent="-231775"/>
            <a:r>
              <a:rPr lang="en-US" altLang="en-US" dirty="0" smtClean="0"/>
              <a:t> - Not formally part of normalization process</a:t>
            </a:r>
          </a:p>
          <a:p>
            <a:pPr marL="231775" indent="-231775"/>
            <a:r>
              <a:rPr lang="en-US" altLang="en-US" dirty="0" smtClean="0"/>
              <a:t> - Ensure consistency</a:t>
            </a:r>
          </a:p>
          <a:p>
            <a:pPr marL="231775" indent="-231775"/>
            <a:r>
              <a:rPr lang="en-US" altLang="en-US" dirty="0" smtClean="0"/>
              <a:t> - Add FK: PK or CK used in another table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9</a:t>
            </a:fld>
            <a:endParaRPr lang="en-US"/>
          </a:p>
        </p:txBody>
      </p:sp>
    </p:spTree>
    <p:extLst>
      <p:ext uri="{BB962C8B-B14F-4D97-AF65-F5344CB8AC3E}">
        <p14:creationId xmlns:p14="http://schemas.microsoft.com/office/powerpoint/2010/main" val="289562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11</a:t>
            </a:r>
            <a:br>
              <a:rPr lang="en-US" sz="3200" dirty="0" smtClean="0"/>
            </a:br>
            <a:r>
              <a:rPr lang="en-US" sz="3200" dirty="0" smtClean="0"/>
              <a:t>Normalization Concepts and Practice</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3: Normal Forms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Procedure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0932000"/>
              </p:ext>
            </p:extLst>
          </p:nvPr>
        </p:nvGraphicFramePr>
        <p:xfrm>
          <a:off x="307848" y="1066800"/>
          <a:ext cx="83820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4419600"/>
            <a:ext cx="3962400" cy="1354217"/>
          </a:xfrm>
          <a:prstGeom prst="rect">
            <a:avLst/>
          </a:prstGeom>
          <a:noFill/>
          <a:ln>
            <a:solidFill>
              <a:schemeClr val="tx2"/>
            </a:solidFill>
          </a:ln>
        </p:spPr>
        <p:txBody>
          <a:bodyPr wrap="square" rtlCol="0">
            <a:spAutoFit/>
          </a:bodyPr>
          <a:lstStyle/>
          <a:p>
            <a:r>
              <a:rPr lang="en-US" sz="1800" dirty="0" smtClean="0">
                <a:latin typeface="+mn-lt"/>
              </a:rPr>
              <a:t>FKs in step 2</a:t>
            </a:r>
          </a:p>
          <a:p>
            <a:pPr marL="285750" indent="-285750">
              <a:buFont typeface="Arial" panose="020B0604020202020204" pitchFamily="34" charset="0"/>
              <a:buChar char="•"/>
            </a:pPr>
            <a:r>
              <a:rPr lang="en-US" sz="1600" dirty="0" err="1" smtClean="0">
                <a:latin typeface="+mn-lt"/>
              </a:rPr>
              <a:t>Student.StdEmail</a:t>
            </a:r>
            <a:r>
              <a:rPr lang="en-US" sz="1600" dirty="0" smtClean="0">
                <a:latin typeface="+mn-lt"/>
              </a:rPr>
              <a:t>, </a:t>
            </a:r>
          </a:p>
          <a:p>
            <a:pPr marL="285750" indent="-285750">
              <a:buFont typeface="Arial" panose="020B0604020202020204" pitchFamily="34" charset="0"/>
              <a:buChar char="•"/>
            </a:pPr>
            <a:r>
              <a:rPr lang="en-US" sz="1600" dirty="0" err="1" smtClean="0">
                <a:latin typeface="+mn-lt"/>
              </a:rPr>
              <a:t>StudentEmail.StdNo</a:t>
            </a:r>
            <a:endParaRPr lang="en-US" sz="1600" dirty="0" smtClean="0">
              <a:latin typeface="+mn-lt"/>
            </a:endParaRPr>
          </a:p>
          <a:p>
            <a:pPr marL="285750" indent="-285750">
              <a:buFont typeface="Arial" panose="020B0604020202020204" pitchFamily="34" charset="0"/>
              <a:buChar char="•"/>
            </a:pPr>
            <a:r>
              <a:rPr lang="en-US" sz="1600" dirty="0" err="1" smtClean="0">
                <a:latin typeface="+mn-lt"/>
              </a:rPr>
              <a:t>Offering.CourseNo</a:t>
            </a:r>
            <a:endParaRPr lang="en-US" sz="1600" dirty="0" smtClean="0">
              <a:latin typeface="+mn-lt"/>
            </a:endParaRPr>
          </a:p>
          <a:p>
            <a:pPr marL="285750" indent="-285750">
              <a:buFont typeface="Arial" panose="020B0604020202020204" pitchFamily="34" charset="0"/>
              <a:buChar char="•"/>
            </a:pPr>
            <a:r>
              <a:rPr lang="en-US" sz="1600" dirty="0" err="1" smtClean="0">
                <a:latin typeface="+mn-lt"/>
              </a:rPr>
              <a:t>Enrollment.StdNo</a:t>
            </a:r>
            <a:r>
              <a:rPr lang="en-US" sz="1600" dirty="0" smtClean="0">
                <a:latin typeface="+mn-lt"/>
              </a:rPr>
              <a:t>, </a:t>
            </a:r>
            <a:r>
              <a:rPr lang="en-US" sz="1600" dirty="0" err="1" smtClean="0">
                <a:latin typeface="+mn-lt"/>
              </a:rPr>
              <a:t>Enrollment.OfferNo</a:t>
            </a:r>
            <a:endParaRPr lang="en-US" sz="1600" dirty="0">
              <a:latin typeface="+mn-lt"/>
            </a:endParaRPr>
          </a:p>
        </p:txBody>
      </p:sp>
    </p:spTree>
    <p:extLst>
      <p:ext uri="{BB962C8B-B14F-4D97-AF65-F5344CB8AC3E}">
        <p14:creationId xmlns:p14="http://schemas.microsoft.com/office/powerpoint/2010/main" val="109977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altLang="en-US" dirty="0" smtClean="0"/>
              <a:t>Merging Tables</a:t>
            </a:r>
          </a:p>
        </p:txBody>
      </p:sp>
      <p:sp>
        <p:nvSpPr>
          <p:cNvPr id="264195" name="Rectangle 3"/>
          <p:cNvSpPr>
            <a:spLocks noGrp="1" noChangeArrowheads="1"/>
          </p:cNvSpPr>
          <p:nvPr>
            <p:ph type="body" idx="1"/>
          </p:nvPr>
        </p:nvSpPr>
        <p:spPr/>
        <p:txBody>
          <a:bodyPr/>
          <a:lstStyle/>
          <a:p>
            <a:pPr eaLnBrk="1" hangingPunct="1">
              <a:lnSpc>
                <a:spcPct val="80000"/>
              </a:lnSpc>
            </a:pPr>
            <a:r>
              <a:rPr lang="en-US" altLang="en-US" dirty="0" smtClean="0"/>
              <a:t>Step 2 defines too many tables when two columns determine each other.</a:t>
            </a:r>
          </a:p>
          <a:p>
            <a:pPr lvl="1">
              <a:lnSpc>
                <a:spcPct val="80000"/>
              </a:lnSpc>
            </a:pPr>
            <a:r>
              <a:rPr lang="en-US" altLang="en-US" dirty="0" err="1" smtClean="0"/>
              <a:t>StdNo</a:t>
            </a:r>
            <a:r>
              <a:rPr lang="en-US" altLang="en-US" dirty="0">
                <a:latin typeface="Times New Roman" panose="02020603050405020304" pitchFamily="18" charset="0"/>
                <a:sym typeface="Symbol" panose="05050102010706020507" pitchFamily="18" charset="2"/>
              </a:rPr>
              <a:t>  </a:t>
            </a:r>
            <a:r>
              <a:rPr lang="en-US" altLang="en-US" dirty="0" err="1" smtClean="0"/>
              <a:t>StdEmail</a:t>
            </a:r>
            <a:endParaRPr lang="en-US" altLang="en-US" dirty="0" smtClean="0"/>
          </a:p>
          <a:p>
            <a:pPr lvl="1">
              <a:lnSpc>
                <a:spcPct val="80000"/>
              </a:lnSpc>
            </a:pPr>
            <a:r>
              <a:rPr lang="en-US" altLang="en-US" dirty="0" err="1" smtClean="0"/>
              <a:t>StdEmail</a:t>
            </a:r>
            <a:r>
              <a:rPr lang="en-US" altLang="en-US" dirty="0">
                <a:latin typeface="Times New Roman" panose="02020603050405020304" pitchFamily="18" charset="0"/>
                <a:sym typeface="Symbol" panose="05050102010706020507" pitchFamily="18" charset="2"/>
              </a:rPr>
              <a:t>  </a:t>
            </a:r>
            <a:r>
              <a:rPr lang="en-US" altLang="en-US" dirty="0" err="1" smtClean="0"/>
              <a:t>StdNo</a:t>
            </a:r>
            <a:endParaRPr lang="en-US" altLang="en-US" dirty="0" smtClean="0"/>
          </a:p>
          <a:p>
            <a:pPr eaLnBrk="1" hangingPunct="1">
              <a:lnSpc>
                <a:spcPct val="80000"/>
              </a:lnSpc>
            </a:pPr>
            <a:r>
              <a:rPr lang="en-US" altLang="en-US" dirty="0" smtClean="0"/>
              <a:t>Merge tables with a </a:t>
            </a:r>
            <a:r>
              <a:rPr lang="en-US" altLang="en-US" smtClean="0"/>
              <a:t>containment relationship</a:t>
            </a:r>
            <a:endParaRPr lang="en-US" altLang="en-US" dirty="0" smtClean="0"/>
          </a:p>
          <a:p>
            <a:pPr lvl="1">
              <a:lnSpc>
                <a:spcPct val="80000"/>
              </a:lnSpc>
            </a:pPr>
            <a:r>
              <a:rPr lang="en-US" altLang="en-US" dirty="0" smtClean="0"/>
              <a:t>Student(</a:t>
            </a:r>
            <a:r>
              <a:rPr lang="en-US" altLang="en-US" dirty="0" err="1" smtClean="0"/>
              <a:t>StdNo</a:t>
            </a:r>
            <a:r>
              <a:rPr lang="en-US" altLang="en-US" dirty="0" smtClean="0"/>
              <a:t>, </a:t>
            </a:r>
            <a:r>
              <a:rPr lang="en-US" altLang="en-US" dirty="0" err="1" smtClean="0"/>
              <a:t>StdEmail</a:t>
            </a:r>
            <a:r>
              <a:rPr lang="en-US" altLang="en-US" dirty="0" smtClean="0"/>
              <a:t>, </a:t>
            </a:r>
            <a:r>
              <a:rPr lang="en-US" altLang="en-US" dirty="0" err="1" smtClean="0"/>
              <a:t>StdCity</a:t>
            </a:r>
            <a:r>
              <a:rPr lang="en-US" altLang="en-US" dirty="0" smtClean="0"/>
              <a:t>, </a:t>
            </a:r>
            <a:r>
              <a:rPr lang="en-US" altLang="en-US" dirty="0" err="1" smtClean="0"/>
              <a:t>StdClass</a:t>
            </a:r>
            <a:r>
              <a:rPr lang="en-US" altLang="en-US" dirty="0" smtClean="0"/>
              <a:t>) </a:t>
            </a:r>
          </a:p>
          <a:p>
            <a:pPr lvl="1">
              <a:lnSpc>
                <a:spcPct val="80000"/>
              </a:lnSpc>
            </a:pPr>
            <a:r>
              <a:rPr lang="en-US" altLang="en-US" dirty="0" err="1" smtClean="0"/>
              <a:t>StudentEmail</a:t>
            </a:r>
            <a:r>
              <a:rPr lang="en-US" altLang="en-US" dirty="0" smtClean="0"/>
              <a:t>(</a:t>
            </a:r>
            <a:r>
              <a:rPr lang="en-US" altLang="en-US" u="sng" dirty="0" err="1" smtClean="0"/>
              <a:t>StdEmail</a:t>
            </a:r>
            <a:r>
              <a:rPr lang="en-US" altLang="en-US" dirty="0" smtClean="0"/>
              <a:t>, </a:t>
            </a:r>
            <a:r>
              <a:rPr lang="en-US" altLang="en-US" dirty="0" err="1" smtClean="0"/>
              <a:t>StdNo</a:t>
            </a:r>
            <a:r>
              <a:rPr lang="en-US" altLang="en-US" dirty="0" smtClean="0"/>
              <a:t>)</a:t>
            </a:r>
          </a:p>
          <a:p>
            <a:pPr lvl="1">
              <a:lnSpc>
                <a:spcPct val="80000"/>
              </a:lnSpc>
            </a:pPr>
            <a:r>
              <a:rPr lang="en-US" altLang="en-US" dirty="0" smtClean="0"/>
              <a:t>Merge tables because Student contains columns of </a:t>
            </a:r>
            <a:r>
              <a:rPr lang="en-US" altLang="en-US" dirty="0" err="1" smtClean="0"/>
              <a:t>StdEmail</a:t>
            </a:r>
            <a:endParaRPr lang="en-US" altLang="en-US" dirty="0" smtClean="0"/>
          </a:p>
          <a:p>
            <a:pPr>
              <a:lnSpc>
                <a:spcPct val="80000"/>
              </a:lnSpc>
            </a:pPr>
            <a:r>
              <a:rPr lang="en-US" altLang="en-US" dirty="0"/>
              <a:t>Multiple unique columns do not violate </a:t>
            </a:r>
            <a:r>
              <a:rPr lang="en-US" altLang="en-US" dirty="0" smtClean="0"/>
              <a:t>BCNF</a:t>
            </a:r>
            <a:endParaRPr lang="en-US" altLang="en-US" dirty="0"/>
          </a:p>
          <a:p>
            <a:pPr marL="0" indent="0">
              <a:lnSpc>
                <a:spcPct val="80000"/>
              </a:lnSpc>
              <a:buNone/>
            </a:pPr>
            <a:endParaRPr lang="en-US" altLang="en-US" dirty="0"/>
          </a:p>
        </p:txBody>
      </p:sp>
    </p:spTree>
    <p:custDataLst>
      <p:tags r:id="rId1"/>
    </p:custDataLst>
    <p:extLst>
      <p:ext uri="{BB962C8B-B14F-4D97-AF65-F5344CB8AC3E}">
        <p14:creationId xmlns:p14="http://schemas.microsoft.com/office/powerpoint/2010/main" val="2839895374"/>
      </p:ext>
    </p:extLst>
  </p:cSld>
  <p:clrMapOvr>
    <a:masterClrMapping/>
  </p:clrMapOvr>
  <p:transition advTm="1360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4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pPr eaLnBrk="1" hangingPunct="1"/>
            <a:r>
              <a:rPr lang="en-US" altLang="en-US" dirty="0" smtClean="0"/>
              <a:t>Summary</a:t>
            </a:r>
          </a:p>
        </p:txBody>
      </p:sp>
      <p:sp>
        <p:nvSpPr>
          <p:cNvPr id="209923" name="Rectangle 3"/>
          <p:cNvSpPr>
            <a:spLocks noGrp="1" noChangeArrowheads="1"/>
          </p:cNvSpPr>
          <p:nvPr>
            <p:ph type="body" idx="1"/>
          </p:nvPr>
        </p:nvSpPr>
        <p:spPr/>
        <p:txBody>
          <a:bodyPr/>
          <a:lstStyle/>
          <a:p>
            <a:pPr eaLnBrk="1" hangingPunct="1"/>
            <a:r>
              <a:rPr lang="en-US" altLang="en-US" dirty="0" smtClean="0"/>
              <a:t>Covered general idea of normal forms and details of BCNF</a:t>
            </a:r>
            <a:endParaRPr lang="en-US" altLang="en-US" dirty="0" smtClean="0"/>
          </a:p>
          <a:p>
            <a:pPr eaLnBrk="1" hangingPunct="1"/>
            <a:r>
              <a:rPr lang="en-US" altLang="en-US" dirty="0" smtClean="0"/>
              <a:t>Know BCNF definition and simplified procedure</a:t>
            </a:r>
            <a:endParaRPr lang="en-US" altLang="en-US" dirty="0" smtClean="0"/>
          </a:p>
          <a:p>
            <a:pPr eaLnBrk="1" hangingPunct="1"/>
            <a:r>
              <a:rPr lang="en-US" altLang="en-US" dirty="0" smtClean="0"/>
              <a:t>Study examples for work on practice and graded problems</a:t>
            </a:r>
            <a:endParaRPr lang="en-US" altLang="en-US" dirty="0" smtClean="0"/>
          </a:p>
        </p:txBody>
      </p:sp>
    </p:spTree>
    <p:custDataLst>
      <p:tags r:id="rId1"/>
    </p:custDataLst>
    <p:extLst>
      <p:ext uri="{BB962C8B-B14F-4D97-AF65-F5344CB8AC3E}">
        <p14:creationId xmlns:p14="http://schemas.microsoft.com/office/powerpoint/2010/main" val="1434529763"/>
      </p:ext>
    </p:extLst>
  </p:cSld>
  <p:clrMapOvr>
    <a:masterClrMapping/>
  </p:clrMapOvr>
  <p:transition advTm="12480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AutoShape 13"/>
          <p:cNvSpPr>
            <a:spLocks noGrp="1" noChangeArrowheads="1"/>
          </p:cNvSpPr>
          <p:nvPr>
            <p:ph type="title"/>
          </p:nvPr>
        </p:nvSpPr>
        <p:spPr>
          <a:xfrm>
            <a:off x="457200" y="457200"/>
            <a:ext cx="7924800" cy="739140"/>
          </a:xfrm>
        </p:spPr>
        <p:txBody>
          <a:bodyPr/>
          <a:lstStyle/>
          <a:p>
            <a:pPr eaLnBrk="1" hangingPunct="1"/>
            <a:r>
              <a:rPr lang="en-US" altLang="en-US" dirty="0" smtClean="0"/>
              <a:t>Lesson Objectives</a:t>
            </a:r>
          </a:p>
        </p:txBody>
      </p:sp>
      <p:sp>
        <p:nvSpPr>
          <p:cNvPr id="7182" name="Rectangle 14"/>
          <p:cNvSpPr>
            <a:spLocks noGrp="1" noChangeArrowheads="1"/>
          </p:cNvSpPr>
          <p:nvPr>
            <p:ph type="body" idx="1"/>
          </p:nvPr>
        </p:nvSpPr>
        <p:spPr>
          <a:xfrm>
            <a:off x="609600" y="1348740"/>
            <a:ext cx="7772400" cy="4114800"/>
          </a:xfrm>
        </p:spPr>
        <p:txBody>
          <a:bodyPr/>
          <a:lstStyle/>
          <a:p>
            <a:pPr eaLnBrk="1" hangingPunct="1"/>
            <a:r>
              <a:rPr lang="en-US" altLang="en-US" dirty="0" smtClean="0"/>
              <a:t>Understand the nature of normal forms</a:t>
            </a:r>
          </a:p>
          <a:p>
            <a:pPr eaLnBrk="1" hangingPunct="1"/>
            <a:r>
              <a:rPr lang="en-US" altLang="en-US" dirty="0" smtClean="0"/>
              <a:t>Define Boyce-</a:t>
            </a:r>
            <a:r>
              <a:rPr lang="en-US" altLang="en-US" dirty="0" err="1" smtClean="0"/>
              <a:t>Codd</a:t>
            </a:r>
            <a:r>
              <a:rPr lang="en-US" altLang="en-US" dirty="0" smtClean="0"/>
              <a:t> Normal Form (BCNF)</a:t>
            </a:r>
          </a:p>
          <a:p>
            <a:pPr eaLnBrk="1" hangingPunct="1"/>
            <a:r>
              <a:rPr lang="en-US" altLang="en-US" dirty="0" smtClean="0"/>
              <a:t>Apply BCNF to a list of functional dependencies</a:t>
            </a:r>
          </a:p>
          <a:p>
            <a:pPr eaLnBrk="1" hangingPunct="1"/>
            <a:endParaRPr lang="en-US" altLang="en-US" dirty="0" smtClean="0"/>
          </a:p>
        </p:txBody>
      </p:sp>
    </p:spTree>
    <p:custDataLst>
      <p:tags r:id="rId1"/>
    </p:custDataLst>
    <p:extLst>
      <p:ext uri="{BB962C8B-B14F-4D97-AF65-F5344CB8AC3E}">
        <p14:creationId xmlns:p14="http://schemas.microsoft.com/office/powerpoint/2010/main" val="3007900213"/>
      </p:ext>
    </p:extLst>
  </p:cSld>
  <p:clrMapOvr>
    <a:masterClrMapping/>
  </p:clrMapOvr>
  <p:transition advTm="5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990600" y="1524000"/>
            <a:ext cx="7239000" cy="3657600"/>
          </a:xfrm>
          <a:prstGeom prst="round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p:txBody>
          <a:bodyPr/>
          <a:lstStyle/>
          <a:p>
            <a:r>
              <a:rPr lang="en-US" dirty="0" smtClean="0"/>
              <a:t>Normalization</a:t>
            </a:r>
            <a:endParaRPr lang="en-US" dirty="0"/>
          </a:p>
        </p:txBody>
      </p:sp>
      <p:sp>
        <p:nvSpPr>
          <p:cNvPr id="7" name="Right Arrow 6"/>
          <p:cNvSpPr/>
          <p:nvPr/>
        </p:nvSpPr>
        <p:spPr bwMode="auto">
          <a:xfrm>
            <a:off x="2060448" y="3392867"/>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8" name="Right Arrow 7"/>
          <p:cNvSpPr/>
          <p:nvPr/>
        </p:nvSpPr>
        <p:spPr bwMode="auto">
          <a:xfrm>
            <a:off x="5711952" y="3009900"/>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TextBox 8"/>
          <p:cNvSpPr txBox="1"/>
          <p:nvPr/>
        </p:nvSpPr>
        <p:spPr>
          <a:xfrm>
            <a:off x="1331976" y="3291681"/>
            <a:ext cx="835152" cy="461665"/>
          </a:xfrm>
          <a:prstGeom prst="rect">
            <a:avLst/>
          </a:prstGeom>
          <a:noFill/>
        </p:spPr>
        <p:txBody>
          <a:bodyPr wrap="square" rtlCol="0">
            <a:spAutoFit/>
          </a:bodyPr>
          <a:lstStyle/>
          <a:p>
            <a:r>
              <a:rPr lang="en-US" dirty="0" smtClean="0"/>
              <a:t>FDs</a:t>
            </a:r>
            <a:endParaRPr lang="en-US" dirty="0"/>
          </a:p>
        </p:txBody>
      </p:sp>
      <p:sp>
        <p:nvSpPr>
          <p:cNvPr id="10" name="TextBox 9"/>
          <p:cNvSpPr txBox="1"/>
          <p:nvPr/>
        </p:nvSpPr>
        <p:spPr>
          <a:xfrm>
            <a:off x="6637020" y="2562135"/>
            <a:ext cx="1374648" cy="1200329"/>
          </a:xfrm>
          <a:prstGeom prst="rect">
            <a:avLst/>
          </a:prstGeom>
          <a:noFill/>
        </p:spPr>
        <p:txBody>
          <a:bodyPr wrap="square" rtlCol="0">
            <a:spAutoFit/>
          </a:bodyPr>
          <a:lstStyle/>
          <a:p>
            <a:r>
              <a:rPr lang="en-US" dirty="0" smtClean="0"/>
              <a:t>Revised Table Design</a:t>
            </a:r>
            <a:endParaRPr lang="en-US" dirty="0"/>
          </a:p>
        </p:txBody>
      </p:sp>
      <p:sp>
        <p:nvSpPr>
          <p:cNvPr id="13" name="Rectangle 12"/>
          <p:cNvSpPr/>
          <p:nvPr/>
        </p:nvSpPr>
        <p:spPr bwMode="auto">
          <a:xfrm>
            <a:off x="3124200" y="2438401"/>
            <a:ext cx="2438400" cy="150872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hangingPunct="0"/>
            <a:r>
              <a:rPr lang="en-US" dirty="0">
                <a:latin typeface="Arial" pitchFamily="127" charset="0"/>
                <a:ea typeface="ＭＳ Ｐゴシック" pitchFamily="127" charset="-128"/>
                <a:cs typeface="ＭＳ Ｐゴシック" pitchFamily="127" charset="-128"/>
              </a:rPr>
              <a:t>Apply Normal Form </a:t>
            </a:r>
          </a:p>
          <a:p>
            <a:pPr algn="ctr" eaLnBrk="0" hangingPunct="0"/>
            <a:r>
              <a:rPr lang="en-US" dirty="0">
                <a:latin typeface="Arial" pitchFamily="127" charset="0"/>
                <a:ea typeface="ＭＳ Ｐゴシック" pitchFamily="127" charset="-128"/>
                <a:cs typeface="ＭＳ Ｐゴシック" pitchFamily="127" charset="-128"/>
              </a:rPr>
              <a:t>(FD Pattern)</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5" name="Right Arrow 14"/>
          <p:cNvSpPr/>
          <p:nvPr/>
        </p:nvSpPr>
        <p:spPr bwMode="auto">
          <a:xfrm>
            <a:off x="2037588" y="2621976"/>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6" name="TextBox 15"/>
          <p:cNvSpPr txBox="1"/>
          <p:nvPr/>
        </p:nvSpPr>
        <p:spPr>
          <a:xfrm>
            <a:off x="1178052" y="2375279"/>
            <a:ext cx="1374648" cy="830997"/>
          </a:xfrm>
          <a:prstGeom prst="rect">
            <a:avLst/>
          </a:prstGeom>
          <a:noFill/>
        </p:spPr>
        <p:txBody>
          <a:bodyPr wrap="square" rtlCol="0">
            <a:spAutoFit/>
          </a:bodyPr>
          <a:lstStyle/>
          <a:p>
            <a:r>
              <a:rPr lang="en-US" dirty="0" smtClean="0"/>
              <a:t>Table Design</a:t>
            </a:r>
            <a:endParaRPr lang="en-US" dirty="0"/>
          </a:p>
        </p:txBody>
      </p:sp>
      <p:sp>
        <p:nvSpPr>
          <p:cNvPr id="17" name="TextBox 16"/>
          <p:cNvSpPr txBox="1"/>
          <p:nvPr/>
        </p:nvSpPr>
        <p:spPr>
          <a:xfrm>
            <a:off x="3118104" y="3956273"/>
            <a:ext cx="2842260" cy="830997"/>
          </a:xfrm>
          <a:prstGeom prst="rect">
            <a:avLst/>
          </a:prstGeom>
          <a:noFill/>
        </p:spPr>
        <p:txBody>
          <a:bodyPr wrap="square" rtlCol="0">
            <a:spAutoFit/>
          </a:bodyPr>
          <a:lstStyle/>
          <a:p>
            <a:pPr marL="342900" indent="-342900">
              <a:buFont typeface="Arial" panose="020B0604020202020204" pitchFamily="34" charset="0"/>
              <a:buChar char="•"/>
            </a:pPr>
            <a:r>
              <a:rPr lang="en-US" dirty="0" smtClean="0"/>
              <a:t>Detect violations</a:t>
            </a:r>
          </a:p>
          <a:p>
            <a:pPr marL="342900" indent="-342900">
              <a:buFont typeface="Arial" panose="020B0604020202020204" pitchFamily="34" charset="0"/>
              <a:buChar char="•"/>
            </a:pPr>
            <a:r>
              <a:rPr lang="en-US" dirty="0" smtClean="0"/>
              <a:t>Split table</a:t>
            </a:r>
            <a:endParaRPr lang="en-US" dirty="0"/>
          </a:p>
        </p:txBody>
      </p:sp>
    </p:spTree>
    <p:extLst>
      <p:ext uri="{BB962C8B-B14F-4D97-AF65-F5344CB8AC3E}">
        <p14:creationId xmlns:p14="http://schemas.microsoft.com/office/powerpoint/2010/main" val="373513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Simplification</a:t>
            </a:r>
            <a:endParaRPr lang="en-US" dirty="0"/>
          </a:p>
        </p:txBody>
      </p:sp>
      <p:sp>
        <p:nvSpPr>
          <p:cNvPr id="3" name="Content Placeholder 2"/>
          <p:cNvSpPr>
            <a:spLocks noGrp="1"/>
          </p:cNvSpPr>
          <p:nvPr>
            <p:ph idx="1"/>
          </p:nvPr>
        </p:nvSpPr>
        <p:spPr/>
        <p:txBody>
          <a:bodyPr/>
          <a:lstStyle/>
          <a:p>
            <a:r>
              <a:rPr lang="en-US" dirty="0" smtClean="0"/>
              <a:t>Determination of a complete and minimal list of FDs</a:t>
            </a:r>
          </a:p>
          <a:p>
            <a:r>
              <a:rPr lang="en-US" dirty="0" smtClean="0"/>
              <a:t>Determination of unique columns from FDs</a:t>
            </a:r>
          </a:p>
          <a:p>
            <a:r>
              <a:rPr lang="en-US" dirty="0" smtClean="0"/>
              <a:t>Details too complex and specialized for this course</a:t>
            </a:r>
          </a:p>
        </p:txBody>
      </p:sp>
    </p:spTree>
    <p:extLst>
      <p:ext uri="{BB962C8B-B14F-4D97-AF65-F5344CB8AC3E}">
        <p14:creationId xmlns:p14="http://schemas.microsoft.com/office/powerpoint/2010/main" val="394104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050"/>
          <p:cNvSpPr>
            <a:spLocks noGrp="1" noChangeArrowheads="1"/>
          </p:cNvSpPr>
          <p:nvPr>
            <p:ph type="title"/>
          </p:nvPr>
        </p:nvSpPr>
        <p:spPr>
          <a:xfrm>
            <a:off x="762000" y="609600"/>
            <a:ext cx="8080375" cy="1143000"/>
          </a:xfrm>
        </p:spPr>
        <p:txBody>
          <a:bodyPr/>
          <a:lstStyle/>
          <a:p>
            <a:pPr eaLnBrk="1" hangingPunct="1"/>
            <a:r>
              <a:rPr lang="en-US" altLang="en-US" smtClean="0"/>
              <a:t>Relationships of Normal Forms</a:t>
            </a:r>
          </a:p>
        </p:txBody>
      </p:sp>
      <p:graphicFrame>
        <p:nvGraphicFramePr>
          <p:cNvPr id="2" name="Diagram 1"/>
          <p:cNvGraphicFramePr/>
          <p:nvPr>
            <p:extLst>
              <p:ext uri="{D42A27DB-BD31-4B8C-83A1-F6EECF244321}">
                <p14:modId xmlns:p14="http://schemas.microsoft.com/office/powerpoint/2010/main" val="262890095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22854"/>
      </p:ext>
    </p:extLst>
  </p:cSld>
  <p:clrMapOvr>
    <a:masterClrMapping/>
  </p:clrMapOvr>
  <p:transition advTm="14714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0767237"/>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32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altLang="en-US" smtClean="0"/>
              <a:t>Big University Database Table</a:t>
            </a:r>
          </a:p>
        </p:txBody>
      </p:sp>
      <p:graphicFrame>
        <p:nvGraphicFramePr>
          <p:cNvPr id="203011" name="Group 259"/>
          <p:cNvGraphicFramePr>
            <a:graphicFrameLocks noGrp="1"/>
          </p:cNvGraphicFramePr>
          <p:nvPr>
            <p:ph idx="1"/>
            <p:extLst>
              <p:ext uri="{D42A27DB-BD31-4B8C-83A1-F6EECF244321}">
                <p14:modId xmlns:p14="http://schemas.microsoft.com/office/powerpoint/2010/main" val="454955033"/>
              </p:ext>
            </p:extLst>
          </p:nvPr>
        </p:nvGraphicFramePr>
        <p:xfrm>
          <a:off x="304801" y="2209800"/>
          <a:ext cx="8458198" cy="1905000"/>
        </p:xfrm>
        <a:graphic>
          <a:graphicData uri="http://schemas.openxmlformats.org/drawingml/2006/table">
            <a:tbl>
              <a:tblPr firstRow="1">
                <a:tableStyleId>{0E3FDE45-AF77-4B5C-9715-49D594BDF05E}</a:tableStyleId>
              </a:tblPr>
              <a:tblGrid>
                <a:gridCol w="761999"/>
                <a:gridCol w="1371600"/>
                <a:gridCol w="990600"/>
                <a:gridCol w="914400"/>
                <a:gridCol w="838200"/>
                <a:gridCol w="1111307"/>
                <a:gridCol w="1197621"/>
                <a:gridCol w="1272471"/>
              </a:tblGrid>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sng" strike="noStrike" cap="none" normalizeH="0" baseline="0" dirty="0" err="1" smtClean="0">
                          <a:ln>
                            <a:noFill/>
                          </a:ln>
                          <a:effectLst/>
                        </a:rPr>
                        <a:t>StdNo</a:t>
                      </a:r>
                      <a:endParaRPr kumimoji="0" lang="en-US" sz="1400" b="1" i="0" u="sng"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charset="0"/>
                        </a:rPr>
                        <a:t>StdEmail</a:t>
                      </a:r>
                      <a:endParaRPr kumimoji="0" lang="en-US" sz="1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smtClean="0">
                          <a:ln>
                            <a:noFill/>
                          </a:ln>
                          <a:effectLst/>
                        </a:rPr>
                        <a:t>StdClass</a:t>
                      </a:r>
                      <a:endParaRPr kumimoji="0" lang="en-US" sz="1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sng" strike="noStrike" cap="none" normalizeH="0" baseline="0" dirty="0" err="1" smtClean="0">
                          <a:ln>
                            <a:noFill/>
                          </a:ln>
                          <a:effectLst/>
                        </a:rPr>
                        <a:t>OfferNo</a:t>
                      </a:r>
                      <a:endParaRPr kumimoji="0" lang="en-US" sz="1400" b="1" i="0" u="sng"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smtClean="0">
                          <a:ln>
                            <a:noFill/>
                          </a:ln>
                          <a:effectLst/>
                        </a:rPr>
                        <a:t>OffYear</a:t>
                      </a:r>
                      <a:endParaRPr kumimoji="0" lang="en-US" sz="1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EnrGrade</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CourseNo</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smtClean="0">
                          <a:ln>
                            <a:noFill/>
                          </a:ln>
                          <a:effectLst/>
                        </a:rPr>
                        <a:t>CrsDesc</a:t>
                      </a:r>
                      <a:endParaRPr kumimoji="0" lang="en-US" sz="1400" b="1" i="0" u="none" strike="noStrike" cap="none" normalizeH="0" baseline="0" dirty="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joe@bigu.edu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2013</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3.5</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DB</a:t>
                      </a:r>
                      <a:endParaRPr kumimoji="0" lang="en-US" sz="1400" b="0" i="0" u="none" strike="noStrike" cap="none" normalizeH="0" baseline="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sue@bigu.edu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2013</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3.3</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VB</a:t>
                      </a:r>
                      <a:endParaRPr kumimoji="0" lang="en-US" sz="1400" b="0" i="0" u="none" strike="noStrike" cap="none" normalizeH="0" baseline="0" dirty="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mj@bigu.edu</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O3</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2014</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C3</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OO</a:t>
                      </a:r>
                      <a:endParaRPr kumimoji="0" lang="en-US" sz="1400" b="0" i="0" u="none" strike="noStrike" cap="none" normalizeH="0" baseline="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tom@bigu.edu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O2</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2013</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3.4</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VB</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Tree>
    <p:extLst>
      <p:ext uri="{BB962C8B-B14F-4D97-AF65-F5344CB8AC3E}">
        <p14:creationId xmlns:p14="http://schemas.microsoft.com/office/powerpoint/2010/main" val="1134882815"/>
      </p:ext>
    </p:extLst>
  </p:cSld>
  <p:clrMapOvr>
    <a:masterClrMapping/>
  </p:clrMapOvr>
  <p:transition advTm="23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Example</a:t>
            </a:r>
            <a:endParaRPr lang="en-US" dirty="0"/>
          </a:p>
        </p:txBody>
      </p:sp>
      <p:sp>
        <p:nvSpPr>
          <p:cNvPr id="4" name="Text Box 9"/>
          <p:cNvSpPr txBox="1">
            <a:spLocks noGrp="1" noChangeArrowheads="1"/>
          </p:cNvSpPr>
          <p:nvPr>
            <p:ph idx="1"/>
          </p:nvPr>
        </p:nvSpPr>
        <p:spPr bwMode="auto">
          <a:xfrm>
            <a:off x="304800" y="1066800"/>
            <a:ext cx="8382000" cy="37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r>
              <a:rPr lang="en-US" altLang="en-US" sz="2400" dirty="0" smtClean="0"/>
              <a:t>Unique columns in the big university table</a:t>
            </a:r>
          </a:p>
          <a:p>
            <a:pPr lvl="1"/>
            <a:r>
              <a:rPr lang="en-US" altLang="en-US" sz="2000" dirty="0" smtClean="0"/>
              <a:t>&lt;</a:t>
            </a:r>
            <a:r>
              <a:rPr lang="en-US" altLang="en-US" sz="2000" dirty="0" err="1" smtClean="0"/>
              <a:t>StdNo</a:t>
            </a:r>
            <a:r>
              <a:rPr lang="en-US" altLang="en-US" sz="2000" dirty="0" smtClean="0"/>
              <a:t>, </a:t>
            </a:r>
            <a:r>
              <a:rPr lang="en-US" altLang="en-US" sz="2000" dirty="0" err="1" smtClean="0"/>
              <a:t>OfferNo</a:t>
            </a:r>
            <a:r>
              <a:rPr lang="en-US" altLang="en-US" sz="2000" dirty="0" smtClean="0"/>
              <a:t>&gt;</a:t>
            </a:r>
          </a:p>
          <a:p>
            <a:pPr lvl="1"/>
            <a:r>
              <a:rPr lang="en-US" altLang="en-US" sz="2000" dirty="0" smtClean="0"/>
              <a:t>&lt;</a:t>
            </a:r>
            <a:r>
              <a:rPr lang="en-US" altLang="en-US" sz="2000" dirty="0" err="1" smtClean="0"/>
              <a:t>StdEmail</a:t>
            </a:r>
            <a:r>
              <a:rPr lang="en-US" altLang="en-US" sz="2000" dirty="0" smtClean="0"/>
              <a:t>, </a:t>
            </a:r>
            <a:r>
              <a:rPr lang="en-US" altLang="en-US" sz="2000" dirty="0" err="1" smtClean="0"/>
              <a:t>OfferNo</a:t>
            </a:r>
            <a:r>
              <a:rPr lang="en-US" altLang="en-US" sz="2000" dirty="0" smtClean="0"/>
              <a:t>&gt;</a:t>
            </a:r>
          </a:p>
          <a:p>
            <a:r>
              <a:rPr lang="en-US" altLang="en-US" sz="2400" dirty="0" smtClean="0"/>
              <a:t>Many BCNF violations</a:t>
            </a:r>
            <a:endParaRPr lang="en-US" altLang="en-US" sz="2400" dirty="0"/>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StdNo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StdCity</a:t>
            </a:r>
            <a:r>
              <a:rPr lang="en-US" altLang="en-US" sz="1800" dirty="0">
                <a:latin typeface="Times New Roman" panose="02020603050405020304" pitchFamily="18" charset="0"/>
              </a:rPr>
              <a:t>, </a:t>
            </a:r>
            <a:r>
              <a:rPr lang="en-US" altLang="en-US" sz="1800" dirty="0" err="1" smtClean="0">
                <a:latin typeface="Times New Roman" panose="02020603050405020304" pitchFamily="18" charset="0"/>
              </a:rPr>
              <a:t>StdClass</a:t>
            </a:r>
            <a:r>
              <a:rPr lang="en-US" altLang="en-US" sz="1800" dirty="0" smtClean="0">
                <a:latin typeface="Times New Roman" panose="02020603050405020304" pitchFamily="18" charset="0"/>
              </a:rPr>
              <a:t>, </a:t>
            </a:r>
            <a:r>
              <a:rPr lang="en-US" altLang="en-US" sz="1800" dirty="0" err="1" smtClean="0">
                <a:latin typeface="Times New Roman" panose="02020603050405020304" pitchFamily="18" charset="0"/>
              </a:rPr>
              <a:t>StdEmail</a:t>
            </a:r>
            <a:endParaRPr lang="en-US" altLang="en-US" sz="1800" dirty="0" smtClean="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smtClean="0">
                <a:latin typeface="Times New Roman" panose="02020603050405020304" pitchFamily="18" charset="0"/>
              </a:rPr>
              <a:t>StdEmail</a:t>
            </a:r>
            <a:r>
              <a:rPr lang="en-US" altLang="en-US" sz="1800" dirty="0" smtClean="0">
                <a:latin typeface="Times New Roman" panose="02020603050405020304" pitchFamily="18" charset="0"/>
              </a:rPr>
              <a:t> </a:t>
            </a:r>
            <a:r>
              <a:rPr lang="en-US" altLang="en-US" sz="1800" dirty="0" smtClean="0">
                <a:latin typeface="Times New Roman" panose="02020603050405020304" pitchFamily="18" charset="0"/>
                <a:sym typeface="Symbol" panose="05050102010706020507" pitchFamily="18" charset="2"/>
              </a:rPr>
              <a:t> </a:t>
            </a:r>
            <a:r>
              <a:rPr lang="en-US" altLang="en-US" sz="1800" dirty="0" err="1" smtClean="0">
                <a:latin typeface="Times New Roman" panose="02020603050405020304" pitchFamily="18" charset="0"/>
                <a:sym typeface="Symbol" panose="05050102010706020507" pitchFamily="18" charset="2"/>
              </a:rPr>
              <a:t>StdNo</a:t>
            </a:r>
            <a:endParaRPr lang="en-US" altLang="en-US" sz="1800" dirty="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OfferNo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OffTerm</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OffYear</a:t>
            </a:r>
            <a:r>
              <a:rPr lang="en-US" altLang="en-US" sz="1800" dirty="0">
                <a:latin typeface="Times New Roman" panose="02020603050405020304" pitchFamily="18" charset="0"/>
              </a:rPr>
              <a:t>, </a:t>
            </a:r>
            <a:r>
              <a:rPr lang="en-US" altLang="en-US" sz="1800" dirty="0" err="1" smtClean="0">
                <a:latin typeface="Times New Roman" panose="02020603050405020304" pitchFamily="18" charset="0"/>
              </a:rPr>
              <a:t>CourseNo</a:t>
            </a:r>
            <a:endParaRPr lang="en-US" altLang="en-US" sz="1800" dirty="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CourseNo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CrsDesc</a:t>
            </a:r>
            <a:endParaRPr lang="en-US" altLang="en-US" sz="1800" dirty="0">
              <a:latin typeface="Times New Roman" panose="02020603050405020304" pitchFamily="18" charset="0"/>
            </a:endParaRPr>
          </a:p>
          <a:p>
            <a:pPr lvl="1">
              <a:spcBef>
                <a:spcPct val="50000"/>
              </a:spcBef>
              <a:buClrTx/>
              <a:buSzTx/>
            </a:pPr>
            <a:r>
              <a:rPr lang="en-US" altLang="en-US" sz="1800" dirty="0" err="1">
                <a:latin typeface="Times New Roman" panose="02020603050405020304" pitchFamily="18" charset="0"/>
              </a:rPr>
              <a:t>StdNo</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OfferNo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smtClean="0">
                <a:latin typeface="Times New Roman" panose="02020603050405020304" pitchFamily="18" charset="0"/>
              </a:rPr>
              <a:t>EnrGrade</a:t>
            </a:r>
            <a:endParaRPr lang="en-US" altLang="en-US" sz="1800" dirty="0" smtClean="0">
              <a:latin typeface="Times New Roman" panose="02020603050405020304" pitchFamily="18" charset="0"/>
            </a:endParaRPr>
          </a:p>
        </p:txBody>
      </p:sp>
    </p:spTree>
    <p:extLst>
      <p:ext uri="{BB962C8B-B14F-4D97-AF65-F5344CB8AC3E}">
        <p14:creationId xmlns:p14="http://schemas.microsoft.com/office/powerpoint/2010/main" val="33626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Procedure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16700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068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1 Normalization Concepts and Practice&amp;quot;&quot;/&gt;&lt;property id=&quot;20307&quot; value=&quot;256&quot;/&gt;&lt;/object&gt;&lt;object type=&quot;3&quot; unique_id=&quot;30406&quot;&gt;&lt;property id=&quot;20148&quot; value=&quot;5&quot;/&gt;&lt;property id=&quot;20300&quot; value=&quot;Slide 2 - &amp;quot;Lesson Objectives&amp;quot;&quot;/&gt;&lt;property id=&quot;20307&quot; value=&quot;257&quot;/&gt;&lt;/object&gt;&lt;object type=&quot;3&quot; unique_id=&quot;30413&quot;&gt;&lt;property id=&quot;20148&quot; value=&quot;5&quot;/&gt;&lt;property id=&quot;20300&quot; value=&quot;Slide 11 - &amp;quot;Merging Tables&amp;quot;&quot;/&gt;&lt;property id=&quot;20307&quot; value=&quot;264&quot;/&gt;&lt;/object&gt;&lt;object type=&quot;3&quot; unique_id=&quot;30414&quot;&gt;&lt;property id=&quot;20148&quot; value=&quot;5&quot;/&gt;&lt;property id=&quot;20300&quot; value=&quot;Slide 12 - &amp;quot;Summary&amp;quot;&quot;/&gt;&lt;property id=&quot;20307&quot; value=&quot;265&quot;/&gt;&lt;/object&gt;&lt;object type=&quot;3&quot; unique_id=&quot;30730&quot;&gt;&lt;property id=&quot;20148&quot; value=&quot;5&quot;/&gt;&lt;property id=&quot;20300&quot; value=&quot;Slide 8 - &amp;quot;BCNF Example&amp;quot;&quot;/&gt;&lt;property id=&quot;20307&quot; value=&quot;266&quot;/&gt;&lt;/object&gt;&lt;object type=&quot;3&quot; unique_id=&quot;30731&quot;&gt;&lt;property id=&quot;20148&quot; value=&quot;5&quot;/&gt;&lt;property id=&quot;20300&quot; value=&quot;Slide 9 - &amp;quot;BCNF Procedure&amp;quot;&quot;/&gt;&lt;property id=&quot;20307&quot; value=&quot;268&quot;/&gt;&lt;/object&gt;&lt;object type=&quot;3&quot; unique_id=&quot;30732&quot;&gt;&lt;property id=&quot;20148&quot; value=&quot;5&quot;/&gt;&lt;property id=&quot;20300&quot; value=&quot;Slide 10 - &amp;quot;BCNF Procedure Example&amp;quot;&quot;/&gt;&lt;property id=&quot;20307&quot; value=&quot;267&quot;/&gt;&lt;/object&gt;&lt;object type=&quot;3&quot; unique_id=&quot;30733&quot;&gt;&lt;property id=&quot;20148&quot; value=&quot;5&quot;/&gt;&lt;property id=&quot;20300&quot; value=&quot;Slide 3 - &amp;quot;Normalization&amp;quot;&quot;/&gt;&lt;property id=&quot;20307&quot; value=&quot;269&quot;/&gt;&lt;/object&gt;&lt;object type=&quot;3&quot; unique_id=&quot;30734&quot;&gt;&lt;property id=&quot;20148&quot; value=&quot;5&quot;/&gt;&lt;property id=&quot;20300&quot; value=&quot;Slide 5 - &amp;quot;Relationships of Normal Forms&amp;quot;&quot;/&gt;&lt;property id=&quot;20307&quot; value=&quot;271&quot;/&gt;&lt;/object&gt;&lt;object type=&quot;3&quot; unique_id=&quot;30735&quot;&gt;&lt;property id=&quot;20148&quot; value=&quot;5&quot;/&gt;&lt;property id=&quot;20300&quot; value=&quot;Slide 6&quot;/&gt;&lt;property id=&quot;20307&quot; value=&quot;270&quot;/&gt;&lt;/object&gt;&lt;object type=&quot;3&quot; unique_id=&quot;30736&quot;&gt;&lt;property id=&quot;20148&quot; value=&quot;5&quot;/&gt;&lt;property id=&quot;20300&quot; value=&quot;Slide 7 - &amp;quot;Big University Database Table&amp;quot;&quot;/&gt;&lt;property id=&quot;20307&quot; value=&quot;272&quot;/&gt;&lt;/object&gt;&lt;object type=&quot;3&quot; unique_id=&quot;30779&quot;&gt;&lt;property id=&quot;20148&quot; value=&quot;5&quot;/&gt;&lt;property id=&quot;20300&quot; value=&quot;Slide 4 - &amp;quot;Normalization Simplification&amp;quot;&quot;/&gt;&lt;property id=&quot;20307&quot; value=&quot;27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2|11.9|18.4|9."/>
</p:tagLst>
</file>

<file path=ppt/tags/tag3.xml><?xml version="1.0" encoding="utf-8"?>
<p:tagLst xmlns:a="http://schemas.openxmlformats.org/drawingml/2006/main" xmlns:r="http://schemas.openxmlformats.org/officeDocument/2006/relationships" xmlns:p="http://schemas.openxmlformats.org/presentationml/2006/main">
  <p:tag name="TIMING" val="|8.2|30.7|32.7|13."/>
</p:tagLst>
</file>

<file path=ppt/tags/tag4.xml><?xml version="1.0" encoding="utf-8"?>
<p:tagLst xmlns:a="http://schemas.openxmlformats.org/drawingml/2006/main" xmlns:r="http://schemas.openxmlformats.org/officeDocument/2006/relationships" xmlns:p="http://schemas.openxmlformats.org/presentationml/2006/main">
  <p:tag name="TIMING" val="|40.6|14.7|7.6|14.8|27.6"/>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4906</TotalTime>
  <Words>1384</Words>
  <Application>Microsoft Office PowerPoint</Application>
  <PresentationFormat>On-screen Show (4:3)</PresentationFormat>
  <Paragraphs>249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Symbol</vt:lpstr>
      <vt:lpstr>Times New Roman</vt:lpstr>
      <vt:lpstr>Wingdings</vt:lpstr>
      <vt:lpstr>Blank Presentation</vt:lpstr>
      <vt:lpstr>Module 11 Normalization Concepts and Practice</vt:lpstr>
      <vt:lpstr>Lesson Objectives</vt:lpstr>
      <vt:lpstr>Normalization</vt:lpstr>
      <vt:lpstr>Normalization Simplification</vt:lpstr>
      <vt:lpstr>Relationships of Normal Forms</vt:lpstr>
      <vt:lpstr>PowerPoint Presentation</vt:lpstr>
      <vt:lpstr>Big University Database Table</vt:lpstr>
      <vt:lpstr>BCNF Example</vt:lpstr>
      <vt:lpstr>BCNF Procedure</vt:lpstr>
      <vt:lpstr>BCNF Procedure Example</vt:lpstr>
      <vt:lpstr>Merging Tables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Lesson 3: Normal Forms</dc:title>
  <dc:subject>Query Formulation with SQL</dc:subject>
  <dc:creator>Michael Mannino</dc:creator>
  <cp:lastModifiedBy>Mannino, Michael</cp:lastModifiedBy>
  <cp:revision>958</cp:revision>
  <cp:lastPrinted>1601-01-01T00:00:00Z</cp:lastPrinted>
  <dcterms:created xsi:type="dcterms:W3CDTF">2000-07-15T18:34:14Z</dcterms:created>
  <dcterms:modified xsi:type="dcterms:W3CDTF">2015-08-10T21:51:17Z</dcterms:modified>
</cp:coreProperties>
</file>