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</p:sldMasterIdLst>
  <p:notesMasterIdLst>
    <p:notesMasterId r:id="rId4"/>
  </p:notesMasterIdLst>
  <p:handoutMasterIdLst>
    <p:handoutMasterId r:id="rId5"/>
  </p:handoutMasterIdLst>
  <p:sldIdLst>
    <p:sldId id="857" r:id="rId2"/>
    <p:sldId id="858" r:id="rId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20" y="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315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6:33:53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16592 7091 108 0,'6'-13'44'0,"-1"7"-24"0,1-7-24 15,0 8 10-15,0-3-1 16,6 3 4-16,3-3 2 16,3-6 1-16,0 9-2 15,3-5 1-15,5-1-2 16,4 3 0-16,12 0-5 16,3 0 2-16,2-5 0 0,10 0 9 15,-1 2 4-15,-14 3-5 16,29 3-3-16,7 2-11 15,2 1-2-15,10-1 0 16,2 3 1-16,9 8 1 16,-3-3 0-16,6 3-3 15,1 0 2-15,2 0 3 0,3-5 1 16,9-1-4-16,12-2 1 16,-6-8 4-16,9 0 5 15,-3 0-1-15,6 3 3 16,0 0-2-16,0 2 0 15,3-2-5-15,5 0-1 16,1-1 1-16,6-2 0 16,0 0 4-16,-6-2 5 15,-6 2 2-15,3 0 0 16,2 3-7-16,-2 2-5 16,-9 0-2-16,6 1 1 15,30 2-6-15,-9 0 1 0,-10-3 1 16,-5 0 3-16,-6 3 0 15,-3 0 2-15,-6 0 0 16,3 3 1-16,-12 0-2 16,-3 2-2-16,-3 0 1 15,-6 1-1-15,-5-1-7 16,-13 0 0-16,-12 1-26 16,1-4-8-16</inkml:trace>
  <inkml:trace contextRef="#ctx0" brushRef="#br0" timeOffset="166597.2213">5229 15044 308 0,'0'6'115'0,"-5"-6"-62"0,2-6-73 0,3 4 13 16,3-1 1-16,-1 0 5 16,1 1 2-16,0-4-1 15,3 4 1-15,0-4-8 0,6 6-3 16,0 0 3-16,3 0 4 15,0 3 2-15,-3-3 3 16,0 0 12-16,0 3 6 16,3-3 3-16,-1 2 3 15,4 1-10-15,0-3-2 16,3 0-2-16,12 3 0 16,-1-3-4-16,4 0 0 0,0 0-5 15,6 0-2 1,2 2 0-16,1 1 1 0,3-3-1 15,-1 0-1-15,4 0 3 16,-1 0 2-16,1 0 0 16,0-3 0-16,5 1-3 15,-2-1 1-15,2 0 0 16,-2 1 1-16,11-1-2 16,-5 3 1-16,-1 0-2 15,1 0-1-15,5 0-2 16,1 0-1-16,2-11-1 15,4 1 3-15,-4-9 0 16,-2 3 1-16,2 1 4 16,-2 1 5-16,2 1-10 15,-2 3-1-15,2-1 1 16,-2 0 0-16,8 1 1 0,-3-1 0 16,4 1 2-1,-1-1 1-15,1 3-1 0,-4 3 1 16,1-3-2-16,2 3 2 15,-3-1-4-15,-2 4 0 16,2 2 1-16,-2 5 0 16,-4 3 2-16,7 0 3 15,-1 2 0-15,4 1 2 16,5 0-4-16,-3-1-2 16,7-2 0-16,-1-3-1 15,0-2-3-15,7 0 2 0,-7-3 1 16,-6 0 2-16,10 0-1 15,-4 0-1-15,-2 0-2 16,8 2 1-16,-6-2 1 16,3 0 0-16,-2 0 0 15,-1-2 2-15,4-4-1 16,-1 1-1-16,0-3-2 16,0 3 1-16,1 0 1 15,-4-1 0-15,1 4 2 16,-7 2 1-16,0 0-4 15,4 2-1-15,-1 1 1 16,6 2 2-16,-8-2 0 16,11 2 2-16,3 0-2 15,-8 1 2-15,-25-4-4 0,19 4 0 16,-1-1-1-16,-9 0 0 16,-8-2 2-16,-9 0 0 15,-16-1 0-15,25-2 2 16,-10-2-3-16,-2-1 0 15,-3 0 3-15,-1-2 1 16,-5 0-6-16,-6-1 0 16,-3 1 3-16,-16 0 2 15,4 2-5-15,-12-2-2 16,-3 0 2-16,-9-1 3 16,-3 1 3-16,-5 0 1 15,-7-1-5-15,-6 1-1 16,-12 0-4-16,-11 0 1 0,-7 2 1 15,-3 3 2-15,-8 0-1 16,-6 3 1-16,-13 2 0 16,4-3-2-16,-9-2 0 15,-7 0 3-15,-11-2-2 16,-3-3 1-16,-12-3 0 16,-15 0 0-16,3 2 2 15,-12 1 0-15,-8 2-3 16,2 3 2-16,-3 6-1 15,-3 2 0-15,10 2-3 16,-1 1-1-16,-3-1 0 16,15 4 2-16,-6-4-1 15,-6-2 4-15,15 0 2 16,-8 0 2-16,2-3-1 0,0 11-2 16,3-3 1-16,9-13-1 15,-3 8-3-15,9-2 0 16,0-12-1-16,6 1 3 15,0 0 0-15,9 2 1 16,-6-2-5-16,3 0 1 16,-10-1-3-16,16 1 0 15,-9-6 6-15,3-2 5 16,0-3-4-16,9 0 0 16,0-2-2-16,2-1 0 15,10-2 2-15,-3 3 2 16,6-3 1-16,2 5 1 15,1 2-11-15,3 4-3 0,2 2-6 16,10 3-1-16,2-1 5 16,16 1 5-16,8 0 8 15,6 2 5-15,7 0-3 16,11 1-2-16,3 2-7 16,6 0-4-16,6 0-3 15,6 0-2-15,12 8 3 16,9 2 3-16,18 1 5 15,11 2 2-15,10-8 4 16,14 1 1-16,9-6-1 16,13 0 1-16,2 0-2 15,9-6 2-15,6 6-4 16,6 0 0-16,12-8 1 16,-3 1 0-16,3-1-3 15,3 0 2-15,-6 2 3 0,6 1 1 16,-6 2-4-16,6 3-1 15,-12 3 1-15,9-3 2 16,3 5 0-16,0-2 2 16,6-3-4-16,0-3 0 15,3 1 3-15,0-4 1 16,-4 1-1-16,4 2-2 16,-3 1 1-16,0-1-1 15,0 6 0-15,-6-1 0 16,6-2-3-16,9 3 2 15,-9-3 1-15,3-3 2 0,2 1-3 16,-5-1 0-16,0-2-1 16,-6 2-2-16,6 1 5 15,-15 2 1-15,9 2 0 16,-3 1-2-16,0 2 1 16,3-2-1-16,0-1 0 15,-3 1 2-15,-12 0-6 16,9-3 1-16,-12 0 1 15,-3 5 3-15,-9-2 0 16,-20-1-1-16,-1-4-26 16,-17-1-10-16,-13 0-61 15,-14-7-39 1,-9-30 58-16</inkml:trace>
  <inkml:trace contextRef="#ctx0" brushRef="#br0" timeOffset="241273.3109">13770 12158 244 0,'-3'-16'93'0,"9"13"-50"0,9-5-48 0,-7 5 17 0,7 1-11 15,3-3-1-15,6-1 2 16,3-4 3-16,3-1-2 15,-1-5 14-15,4 3 5 0,3 2 3 16,2 3 2-16,10 3-2 16,0 0 0-16,11-3-6 15,4 3 1-15,8-3-2 16,7 0 0-16,2 0-7 16,9-3-2-16,4 1-5 15,2 2-1-15,0 2-1 16,6-1-2-16,3 1-2 15,4 4 1-15,2-1 7 16,6-2 4-16,6-1 6 0,3-2 4 16,9 0-1-16,-3 1-2 15,6-7-7-15,-6 12-4 16,3 2-8-16,3 0-1 16,-3 0 3-16,3 0 4 15,-1 0-1-15,4 0-2 16,-3 0 2-16,0 0 0 15,0 2-1-15,-9 1 1 16,0 2-4-16,-3 3 0 16,0 3 3-16,-3 2 3 15,30 3-4-15,-9 0-1 16,-3 0 2-16,0 2 3 0,-9 1-4 16,3-3-3-16,-12-3-2 15,6-3 3-15,3 1 0 16,0-3 3-16,6-3 1 15,0-2 3-15,-4-3-3 16,-7 0-2-16,7 0 0 16,-5 2 1-16,-3 1-1 15,12 0 2-15,-6-1-2 16,0 1-1-16,-9 0 1 16,6-3-1-16,-3 0 0 15,-3 2 2-15,-11-2 1 16,-1 3 3-16,-3-3-1 15,-3 3 0-15,-3 2-3 16,-8-2-2-16,11-1-2 16,3 1-1-16,-3-3 4 0,-3 0 3 15,4-3-3-15,-7 1-1 16,-6-1 2-16,-9 0 1 16,-5 1 3-16,-4-1 1 15,4 0-6-15,-4 1 0 16,9 2-1-16,1 0 0 15,-4 0 0-15,3 0 2 16,1-3-1-16,-7 3 2 16,-20 0-4-16,17 0 0 15,-5 0 1-15,-10 3 2 16,-2-3-1-16,8 2-1 16,-5 1 1-16,11 0 1 15,-5-1-1-15,-1 4-1 0,4-4 1 16,-1-2 1-16,-2-2-1 15,-4-1 2-15,-11 0-7 16,-4 1 1-16,-14-1-6 16,-3 0 1-16,-3 1-3 15,-7-1 2-15,-2 0-13 16,-6 1-3-16,-9-9-97 16,-18-13-53-1,-20-13-58 1,-16-21 95-16</inkml:trace>
  <inkml:trace contextRef="#ctx0" brushRef="#br0" timeOffset="242639.9982">20756 10329 144 0,'-3'-10'55'0,"3"10"-30"0,-18-3-25 16,15 3 13-16,0 0-9 16,-3 3 0-16,-3 2 0 15,0 3 2-15,-3 5-3 16,-2 6 5-16,-4 10 4 0,-3 5 0 16,0 6 1-16,0-3-3 0,3-3-1 15,3 3-1-15,1 3 0 16,2-6-4-16,3-4-1 15,3-7 5-15,3-1 3 16,3-4-4-16,6-5-2 16,6-2 4-16,6-3 2 15,2-6-9-15,7-4 0 16,15-3 0-16,3-9 3 16,5-7-4-16,1-3-3 15,5-2 9-15,-2-1 5 0,-4-4-1 16,-8-6-1-16,-3 2-6 15,0 1-1-15,-7-1-1 16,-8-2-2-16,-3 0 1 16,-3-2-1-16,-12 2-3 15,-9 0 2-15,-3 2 1 16,-12 3 2-16,-3 1-3 16,-6-1-2-16,-5 0-1 15,-7 8 3-15,-6 6 0 16,-11 18 1-16,-7 5 0 15,-5 6 0-15,-4 5-3 16,-5 2 0-16,-9 11 2 16,5 6 0-16,4-4-2 15,-4 6 2-15,10 3 1 16,5 5 2-16,10 3-1 16,11-3-1-16,10 0 1 0,11-6-1 15,12 1 2-15,12 0 1 16,12-6 1-16,15-5 0 15,8-2 0-15,19-6 2 16,5-5 1-16,10-6 3 16,5-4-3-16,4-9 1 15,11-16-12-15,0-4-4 16,1-6-25-16,-4-3-9 16,-9-11-31-16,-8 1-11 15,-16 0-7 1</inkml:trace>
  <inkml:trace contextRef="#ctx0" brushRef="#br0" timeOffset="246964.6673">5084 13060 224 0,'-36'5'85'0,"36"-2"-46"0,0-3-46 15,9 0 22 1,3-3-6-16,3 0-3 16,2 1 0-16,4-1-4 15,3 1 3-15,6-1 4 0,6 0 4 16,2 3 2-16,7-2 0 16,9-1 4-16,5 0 2 15,4-2 2-15,2 0-4 16,1-1-1-16,-1 4-4 15,6 2-1-15,4 2-7 16,-1 4-4-16,7 2-1 16,2 0 1-16,6 0-3 0,7-3 0 15,-7 0 1-15,0-5 0 16,3 0 6-16,7 0 4 16,-4-3-1-16,-3 1 2 15,-2-1-2-15,2 1 2 16,6 2-4-16,-3 2-2 15,7-2 0-15,2 0 1 16,3 0-1-16,0-2 2 16,3-4-4-16,0 1 0 15,-3 0 1-15,-2 2 2 16,-10-2 1-16,0 2 1 0,-6 0-9 16,-5 3-1-16,-1 3 0 15,-8 2 1-15,11 3-6 16,-15 3-3-16,1-3 3 15,-10 0 4-15,-2 0 0 16,-4-3 1-16,-5-2-7 16,3-3-2-16,-10-3-54 15,-2-8-21-15</inkml:trace>
  <inkml:trace contextRef="#ctx0" brushRef="#br0" timeOffset="320594.2411">5572 16391 344 0,'15'-5'0'0,"17"2"0"16,-14 0 0-16,15 1-3 16,3-4 0-16,5-7 8 15,4 8 4-15,9 5-4 0,2-3 12 0,-2 1 6 16,11 2-3-16,4 0 1 15,8-3-10-15,9-8-2 16,-2-5-1-16,11-2 0 16,3 2 2-16,9 3 4 15,1-3-6-15,2 11 0 16,3-3-2-16,3 8-1 16,-3-3 5-16,3-2 4 15,9 0 1-15,-6-9 1 16,6 1 3-16,6 0 0 15,3-3-8-15,3 0-2 16,-3-5-5-16,3 2-1 0,0 6-1 16,3-3-2-16,0 8 1 15,-12-2-1-15,0-1-3 16,-6 11 2-16,0 3 1 16,-6-3 2-16,0 0-1 15,-6 0 2-15,-26 0-2 16,29-5-1-16,-9 7 1 15,0-2-1-15,-6 0 0 16,0 0 0-16,-8-5-14 16,5-3-5-16,-18 0-61 15,-20-3-25-15</inkml:trace>
  <inkml:trace contextRef="#ctx0" brushRef="#br0" timeOffset="321985.07">2997 15481 220 0,'-18'-8'82'0,"18"3"-44"0,12-6-49 15,-6 0 11-15,9-12-8 16,6-7 2-16,8-4 2 16,16-3 2-16,6-3 1 15,2 6 1-15,4 5 2 0,2 5-1 16,1 8 2-16,-4 8-4 0,-8 8 0 15,-3 5 7-15,-13 9 4 16,-8 4-1-16,-9 11 0 16,-12 8-5-16,-12 11-1 15,-9 0-6-15,-14 5-2 16,-1-3 6-16,3-8 6 16,0-7 12-16,4-9 6 15,2-5-11-15,3-5-3 16,3-5-9-16,6-6-2 15,0 3-5-15,6-5 1 16,3-1-3-16,6-4 2 16,6-4 5-16,6-4 4 0,9-1-1 15,3 0 0-15,2 1-8 16,7 2-4-16,3 0 13 16,3 0 7-16,2 3-5 15,4 0-3-15,-4-1-2 16,7-2-1-16,0 0 2 15,2-5 1-15,4-11-1 16,-7-5 1-16,4-3 2 16,-9-5 2-16,-7 0 3 15,-11 0 4-15,-9-5-4 16,-15-3 0-16,-12 0-6 16,-12-13-1-16,-9 2-6 15,-14 1 0-15,-7 7-4 16,-17 8 2-16,-13 11 5 15,-2 13 2-15,-3 14 0 0,-4 18-2 16,1 18-2-16,6 8-1 16,5 22-1-16,16 21 3 15,5 15-2-15,13 24 1 16,14 17 0-16,12 4 0 16,9-15 0-16,18-22-2 15,15-10 0-15,20-13 0 16,13-22 11-16,14-23 8 15,10-24-2-15,17-21 1 16,12-30-6-16,9-20-3 16,12-41-22-16,0-31-11 0,-12-31-33 15,-15-49-13-15,-29-15-36 16</inkml:trace>
  <inkml:trace contextRef="#ctx0" brushRef="#br0" timeOffset="327282.5394">2297 16399 220 0,'-17'-3'85'0,"8"6"-46"0,-3-3-46 0,9 0 16 15,-3 0-8-15,0-3-1 0,-6 3 1 16,3 0 1-16,0-2-1 16,0 4-1-16,0 1 3 0,0 7 2 15,0 4 2-15,3 20-3 16,6 6-3-16,0-1-3 16,9 17-1-16,6-8 2 15,3-9 2-15,12-2-2 16,3-10 0-16,8-11 1 15,-2-6 2-15,3-15 1 16,5-14 1-16,-5-12 0 16,6-12 0-16,-4-10-5 15,-5-2 1-15,-3-14 0 16,-1 0 2-16,1 6 1 16,-9 7 1-16,-6 6-2 15,-12 10 1-15,-3 9-2 0,-3 4 2 16,-9 24 0-1,3 6-6-15,9 16 0 16,5 7 1-16,1 6 3 16,3 2-5-16,0-2 1 15,3-6 1-15,0 1 3 16,3-6 0-16,3-10-1 16,2-1 3-16,1-10 2 15,-3-10-2-15,0-14-2 16,-3-11 0-16,-4 1 1 15,1-8-1-15,-9-11-1 0,-9 0 1 16,-6 0 1-16,-12-8-3 16,-2 11 0-16,-1 5 1 15,-6 18 0-15,3 9 2 16,-3 10 3-16,-2 11-7 16,5 2-3-16,6 0 5 15,3 3-1 1,3-3-1-16,12 6-7 15,6-3-3-15,6 5-2 16,3-5 1-16,3 3 0 16,8-3 1-16,7-8 7 15,3-3 2-15,3-2 3 16,2 2 0-16,10 3 2 16,-9 3 3-16,-1 5-2 15,-5 5-2-15,-3 5 0 0,-6 9-1 16,-4 2 0-16,-5 3 0 15,-3-3 0-15,-3-3 2 16,-3-2 1-16,0-5 1 16,-3-6 6-16,0-21 6 15,0-11-4 1,0-15-6-16,6 0-2 16,-1-1-2-16,4 6 1 15,0 3-7-15,3 4 1 16,0 9 3-16,0 5 2 15,3 11 8-15,-1 18 4 16,-2 6-1-16,3 12 0 0,-9 1-5 16,0-8 0-16,6-1-7 15,-6-12-1-15,0-14-9 16,-3-18-4-16,0-19 7 16,-4-5 5-16,1 0 10 15,6 3 4-15,3 5-2 16,-3 5 1-16,3 8-3 15,3 8 0-15,0 11-3 16,3 5-1-16,2 15-3 16,-2 4 1-16,6-1-2 15,-6 1 2-15,-3-6-7 16,-3-3-1-16,-3-2-5 16,-1-2 1-16,-2-9 5 15,0 3 2-15,0-6 2 16,-3-2 0-16,3-5 6 0,0-3 4 15,0-10-8-15,3-9 0 16,0 1-2-16,0-3 0 16,0-8 0-16,-1-11 0 15,-2 8 0-15,0 3 2 16,0 6-3-16,-3 7 0 16,-3 5 1-16,0 6 2 15,-3 2-1-15,3 9-1 16,0 7 1-16,0 11-1 15,6 13 2-15,6 13 3 16,3 14-2-16,-3 15 0 0,0 14-1 16,-4 0-2-16,-2 2 1 15,0 3 1-15,-3-11-3 16,-3-7 0-16,0-6-23 16,-6-21-12-16,-3-8-14 15,-6-24-7-15,-8-15 4 16,-4-20 3-16,-3-12 21 15,0-11 12-15,0-13 13 16,4-3 5-16,5-5 12 16,6-3 6-16,6 3 12 15,6 5 5-15,6-8-3 16,9-2-3-16,11-14-16 16,10-2-7-16,6 2-4 15,8 3-3-15,1 8-10 16,-6 26-4-16,-4 19 0 0,-5 27 3 15,-9 10 7-15,-9 23 4 16,-9 12 3-16,-6 17 1 16,-3-4 20-16,-9-3 8 15,-9-8 2-15,3 0 2 16,0-5-18-16,0-9-6 16,3-2-27-16,0-7-10 15,3-9-45-15,1-32-82 31</inkml:trace>
  <inkml:trace contextRef="#ctx0" brushRef="#br0" timeOffset="327704.47">4328 15044 284 0,'5'-13'107'0,"-5"18"-58"0,0 3-59 15,3 0 16-15,6 11-8 16,0 12 0-16,3 12-7 15,0 23-4-15,0 5 7 16,3 14 0-16,0-6 2 0,0 6 5 16,3 0 1-16,2-11 4 15,1-11 1-15,0-10 3 16,3-10 4-16,3-12 3 16,-1-10 2-16,1-13 1 15,6-18 2-15,-6-22-10 16,0-13-2-16,2-16-11 0,-5-2-1 15,-6-14-18-15,-6 0-4 16,-12 3-1-16,-3 13 2 16,0 16 8-16,-6 24 11 15,-3 13 10 1,3 19-1-16,3 10 3 16,3 5-5-16,3 6 0 15,6 0-3-15,3 10-1 16,6 3 1-16,6-2 0 15,3-1-3-15,8-2 0 16,4-1-7-16,6-7-4 16,5-8-36-16,-2-14-15 15,-3-12-35-15</inkml:trace>
  <inkml:trace contextRef="#ctx0" brushRef="#br0" timeOffset="328017.0032">4976 15386 96 0,'-11'15'38'0,"8"-15"-20"0,0 0-21 15,3-5-3-15,0 0 13 16,0 0 20-16,3-3 12 16,3 0 14-16,2 0 6 15,4 0-11-15,9-3-7 16,9-5-23-16,3-2-5 0,-1-3-1 16,1-1-7-16,3-7-3 15,0 3-43-15,-7 5-18 16,-5 2-56-1</inkml:trace>
  <inkml:trace contextRef="#ctx0" brushRef="#br0" timeOffset="328438.9319">5137 15012 256 0,'0'14'96'0,"6"-4"-52"0,6 22-62 16,-6-13 9-16,3 18-6 15,3 13 4-15,3 13 6 16,0 4 5-16,2-7 1 16,7 4-3-16,0-14 1 0,3-8 12 15,3-10 5-15,2-11 7 16,10-18 6-16,3-11-1 16,-4-8 1-16,-2-8-16 15,-6-13-6-15,-3 0-4 16,-7-2-3-16,-8-1-13 15,-6 0-6-15,-12-2-10 16,-6 2-3-16,-9 8 16 0,-5 9 8 16,-1 7 23-16,0 13 11 15,6 11 2-15,3 11 1 16,9 7-5-16,12 11-1 16,15 5-3-16,12 1-1 15,17-9-4-15,19-10-1 16,17-13-17-16,12-25-5 15,13-15-70-15,14-16-30 16,-3-13-29 0</inkml:trace>
  <inkml:trace contextRef="#ctx0" brushRef="#br0" timeOffset="375225.894">16699 15819 200 0,'0'-23'77'0,"3"17"-42"0,9-2-39 15,0 0 13-15,8-5-12 16,13-8 0-16,12 0-4 0,5-8 2 15,7 0 3-15,5 2-1 0,-2 6-1 16,-9 8-4-16,-7 8-2 16,-11 20 0-16,-9 9 4 15,-6 8 5-15,-9 8 5 16,-12 5 3-16,-9-3 3 16,0-5 12-16,-12-5 6 15,0-8-3-15,3-6-3 16,6-5 1-16,4-7 2 15,2-6-18-15,3 0-8 16,12-6-11-16,8-7-4 16,4-5 4-16,6-1 5 0,9 3-3 15,9 0 2-15,2 3-7 16,-2 3-3-16,-6 4 3 16,-7 6 4-16,-8 19 10 15,-6 2 6-15,-9 5 6 16,-6 3 4-16,-9 6 0 15,-6 2 1-15,0-3-6 16,3-10-4-16,4-3-14 16,-1-7-8-16,3-4-40 15,0-13-16-15,9-7-9 16</inkml:trace>
  <inkml:trace contextRef="#ctx0" brushRef="#br0" timeOffset="375887.8055">17791 15917 184 0,'-12'-10'68'0,"24"2"-36"0,-18-42-37 16,6 34 10-16,-3-8 3 0,-3-3 7 16,-3-7 15-16,-6-6 8 15,-5 1-20-15,-4-4 10 0,-12 4 3 16,-3-9-14-16,-2 6-5 16,-13 7-7-16,-2 6-4 0,-4 8-3 15,-5 8-1-15,-4 13 2 16,4 10 2-16,2 9 2 15,-5-1 3-15,-1 9-5 16,4 13-3-16,2 7 1 16,1 9 0-16,11 18 1 15,12 13 0-15,13 6 2 16,23 5 1-16,12 5-4 16,17-16 1-16,22-2-11 15,12-14-5-15,14-18 8 16,3-13 6-16,4-27 2 15,2-13 0-15,0-16 1 16,-2-26 1-16,-7-14 3 16,-8-20 2-16,-7-17 1 15,-8-10 2-15,-7-11-18 0,-2 6-7 16,-15 7-31-16,-12 14-10 16,-12 13-59 15</inkml:trace>
  <inkml:trace contextRef="#ctx0" brushRef="#br0" timeOffset="376544.172">18788 15954 224 0,'-3'-5'85'0,"3"10"-46"0,0-10-46 0,3 10 14 15,3 1-10-15,3 7 0 16,0 11 6-16,0 7 5 16,0 7-4-16,0 1 0 0,-3 11 0 15,-6-2 2-15,-3-8 1 16,-6-1-3-16,-3-7-3 16,-6-5 2-16,0-4 0 15,1-9 14-15,2-6 6 16,3-8 8-16,3-16 4 15,9-13-15-15,9-11-4 16,6 0-1-16,3-10 0 16,2 5-6-16,7 3-1 0,3 5-2 15,6 2 1 1,-4 4-9-16,1 7-3 0,-3-8-17 16,0 8-9-16,-4 6-12 15,-5-4-4-15,-3 12-20 16,-6 13-8-16,-9 4-26 15</inkml:trace>
  <inkml:trace contextRef="#ctx0" brushRef="#br0" timeOffset="376903.5515">18896 16200 220 0,'0'8'85'0,"3"-5"-46"0,17-3-41 15,-8 0 17-15,6-3-2 16,6-2 4-16,6-6 0 15,8-2-1-15,7-8-8 0,-3-5 4 0,-1-6 1 16,-2-2-9-16,-6-1-1 16,0-2-8-16,-7-8 1 15,-5 5 0-15,-15 9-1 16,-3-4 8-16,-6 4 5 16,-3 9-4-16,-3 4 0 15,-3 7-7-15,-5 11 0 16,-4 11-4-16,-3 18 0 15,3 5 6-15,6 6 5 16,3 13-2-16,12 2-1 16,9-4-3-16,6-1 1 15,6-5-12-15,0-8-5 0,9-8-10 16,5-8-5-16,4-10 0 16,0-3 0-16,-1 5-3 15,4-5-1-15,0 3-30 16</inkml:trace>
  <inkml:trace contextRef="#ctx0" brushRef="#br0" timeOffset="377309.8488">20021 16211 192 0,'15'-13'71'0,"-12"2"-38"0,6-7-21 16,-6 7 21-16,0-10-17 15,-3-11-4-15,0 0-7 16,-6 1-4-16,-3-6 0 15,-3-6 1-15,-6 12 1 0,-3 15 3 0,-15 10 3 16,-2 14-2-16,-1 8 1 16,0 13-3-16,-2 11 2 15,-1 2-2-15,6 1 2 16,9-4 2-16,9 9 2 16,10-11-5-16,11-8-2 15,5-8-9-15,7-13-2 16,3-10 2-16,3-9 0 15,6-2 3-15,3-8 3 16,-1-1 0-16,-5 4-1 16,0 2 7-16,-3 5 3 15,0 9 8-15,2 7 3 16,1 16 1-16,6 14 1 0,6-6-2 16,0 5 2-16,-1-10-22 15,1-3-9-15,3-10-46 16,2-19-17-16,-2-21-19 15,-3-11-5-15,-6-13-3 16</inkml:trace>
  <inkml:trace contextRef="#ctx0" brushRef="#br0" timeOffset="377919.2967">20592 16013 356 0,'12'8'132'0,"-9"-8"-72"0,6 5-70 15,-3-5 20-15,-3-5-26 16,0 2-4-16,-3-8-6 15,-3-2-1-15,-3-8 15 16,-9-3 8-16,-6-5 6 0,-2 8 0 0,-4 13 1 16,0 13 0-16,0 8 3 15,-6 11 1-15,-2 21 3 16,5 3 4-16,0-1 1 16,15-2 7-16,12 6 4 15,12-12-10-15,6-10-2 16,12-23-10-16,0-14-3 15,8-13-3-15,4-19 0 16,0-10-3-16,0-27 1 16,-4-8 4-16,4-13 2 15,0-5 0-15,-4 3 1 16,-2 15 0-16,-6 16 1 0,-6 19 4 16,-6 21 5-16,-9 24-9 15,-6 28-2-15,-21 28-7 16,0 31 1-16,-3 13 2 15,6 11 3-15,3-6 0 16,6 6-1-16,6-19-4 16,9-15 0-16,9-9-20 15,15-20-9-15,6-14 3 16,2-24 3-16,10-15 7 16,0-17 2-16,-4-10 19 15,-2-8 9-15,-6 3 13 16,2 5 6-16,-8 8 2 15,-6 5 1-15,0 5-2 16,3 11 1-16,-4 14-17 0,1 12-6 16,0 6-5-16,0 5-3 15,0 5 1-15,-3 6-1 16,-1 0-11-16,-2-8-3 16,3-6-24-16,3-5-8 15,-3-26-31-15,3-16-12 16,-4-30-40-1</inkml:trace>
  <inkml:trace contextRef="#ctx0" brushRef="#br0" timeOffset="378638.1698">21467 15544 252 0,'-20'16'96'0,"5"-11"-52"0,6 38-65 15,9-30 9-15,9 0-13 16,9 0 0-16,-1 1-13 16,4-1-5-16,-3 0-2 15,0-2 1-15,0 2-5 16,0 3-1-16,-3 2 154 31,14 35-23-15,-5-8 1-16,-3 3-28 15,-3-3-13-15,-3-8-22 16,-3-5-7-16,-3-11-20 16,0-26 3-16,-1-1 4 0,4-7 3 15,3-6 4 1,6-10 3-16,3-2 11 0,12 2 5 16,-1 2 2-16,1 6 3 15,0 5-3-15,5 5-2 16,1 9-2-16,-3 20-3 15,-6 9-8-15,-7 15-3 16,-5 11-7-16,0 8-2 16,0-8 0-16,3 5 2 15,2-8-6-15,13-13-1 16,6-10-9-16,2-27-4 0,16-13 1 16,2-14 2-16,-2-23 4 15,-4-3 2-15,-5-19 17 16,-9 1 6-16,-10 10 0 15,-11 11 2-15,-12 10-7 16,-12 11-1-16,0 11-4 16,-12 10-1-16,-6 10-17 15,-2 9-5-15,8 10-7 16,6 6 1-16,15 7-4 16,14 0-1-16,13 9 0 15,6 4 4-15,5 4 14 16,1-4 7-16,-12 3 4 15,-15 14 1-15,-27 2-3 16,-21 13 0-16,6-20 19 16,-68 36 11-16,2-13 0 0,-2-19-1 15,9-15-6-15,14-16-2 16,16-32-50-16,17-19-20 16,33-34-92-1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6:41:33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7382 6527 184 0,'26'-31'71'0,"-8"9"-38"0,9 4-32 0,-12 13 14 0,6-3-6 15,9 0 2-15,5 0-8 16,7 0-2-16,6 0-1 16,8 3 0-16,1 2 0 0,11 0 0 15,1-2 0-15,5-3 8 16,12 0 5-16,-2-2 5 15,11-1 1-15,3 0 1 16,9-2 0-16,-2 5-3 16,8 3 2-16,-3 2-8 15,9 3-2-15,9 6-5 16,3-1-3-16,6 3-5 16,9 5 0-16,-6-2 2 15,5-3 3-15,1-1 0 16,0-1 2-16,6-4-2 15,-3 1 2-15,0-3 9 0,-1 0 4 16,4-3-7-16,-3-2-5 16,3 2-3-16,-9 1 1 15,-3-3-3-15,-6 2 0 16,-3 0 1-16,0 3 2 16,-9-2-3-16,-6 2 0 15,-6 0 1-15,-12 0 0 16,-3 2-9-16,-14 1-4 15,2 2-46-15,-20 0-21 16</inkml:trace>
  <inkml:trace contextRef="#ctx0" brushRef="#br0" timeOffset="924.0014">3726 7530 184 0,'-24'-16'68'0,"24"14"-36"0,3-6-29 16,0 5 15-16,0-2-7 16,3-1 1-16,3 1-7 0,0 0-3 15,3-1-1-15,0 1-1 0,6 3 0 16,3-4-3-16,5 6 2 15,4 0 5-15,6-2 2 16,0 2-2-16,5-3-1 16,13-5 8-16,2-3 2 15,10 1-4-15,2-3-3 16,4-1-3-16,5 6-3 16,4 1 1-16,-1 7-1 15,6-6 0-15,7 4 0 16,2-1-3-16,-3-2 2 15,6-1 1-15,-2 1 2 0,-1-3-1 16,6 0-1-16,-6 0 1 16,7 0-1-16,-1 0-3 15,3 3 2-15,-3 0 3 16,3-1 1-16,1 1 5 16,-1 0 3-16,-3 2-15 15,-3 1-4-15,-3-1 3 16,-5 0 2-16,-10 1 3 15,-3 2 0-15,-2 0-9 16,-10 2-4-16,4 4-18 16,-13 2-5-16,-8 2-38 15,-3-2-35 1,-22-8 39-16</inkml:trace>
  <inkml:trace contextRef="#ctx0" brushRef="#br0" timeOffset="75020.6227">8605 9750 200 0,'-12'-11'74'0,"12"9"-40"0,0 4-44 0,3-2 9 15,6 0-9 1,3-2 1-16,9-1 3 16,6 0 1-16,5-2 3 15,4-3 3-15,0 0 2 0,8 3-1 0,4 0 1 16,0 2 4-16,8-2 6 16,4-1 2-16,5 4 0 15,13-1-3-15,5-7 0 16,9-1-5-1,7 3 1-15,5 0-5 0,0 3-2 16,12-1 0-16,-3 12-1 16,6 2 0-16,6-6 2 15,3 4-1-15,0-1 2 16,-6-2-4-16,6-3-2 16,-6 2 2-16,3 1 2 15,3 0-2-15,-3-1 0 16,-3 1 1-16,-6 2 2 15,-5-2-3-15,-1-1 0 16,-12 4-17-16,-9-1-5 16,-11 0-53-16,-7 3-42 15,-38-2 41 1</inkml:trace>
  <inkml:trace contextRef="#ctx0" brushRef="#br0" timeOffset="75726.915">3905 10652 176 0,'-21'-21'66'0,"24"13"-36"0,15-3-33 16,-6 9 13-16,0-4-9 16,3-1-1-16,8 1 0 15,7 1 0-15,9 0 0 16,8-1 0-16,7 4 0 0,11-9 2 16,10 1 1-16,14-6 3 0,3 0 1 15,13 0 1-15,5 0 0 16,6 3 2-16,3 0 4 15,6 5-8-15,12 2-1 16,0 4-3-16,9-1-2 16,6 0-2-16,5-2 1 15,7 0 1-15,0-3 2 16,5-3-1-16,1 1-1 16,-6-1-2-16,-6 1 1 15,-1 2 1-15,1 0 0 16,-6 2-55-1,3 4-65-15,-24-14 22 0</inkml:trace>
  <inkml:trace contextRef="#ctx0" brushRef="#br0" timeOffset="421525.6871">22298 10652 200 0,'-6'0'77'0,"6"-3"-42"0,0 3-41 0,0 0 12 0,0 0-11 16,-3 0 1-16,0 0 0 16,-9 3-1-16,3 10 4 15,-6 9 9-15,-3 7 6 0,-11 10-4 16,-4 22-1-16,0 8-5 16,-3 8-3-16,4-6 0 15,-10-2 1-15,6-3-10 16,7-2-2-16,-1-12-6 15,9-12-3-15,6-11-14 16,9-10-4-16,3-25-22 16,18-7-21-1,3-11 34-15</inkml:trace>
  <inkml:trace contextRef="#ctx0" brushRef="#br0" timeOffset="421775.7189">22215 10769 176 0,'-6'2'68'0,"6"1"-36"0,-3 5-35 0,3-3 11 16,3 3-6-16,0 0 1 15,3 3-2-15,0 2 2 16,2 3-2-16,1 15-1 0,0 6 1 16,-3 6-4-16,0 2 2 15,0 2 1-15,0-2 0 16,0 0-3-16,0-5 2 0,0-8-8 15,0-6-4-15,-3-7-26 16,-3-9-48 0,-6-10 11-16</inkml:trace>
  <inkml:trace contextRef="#ctx0" brushRef="#br0" timeOffset="421947.883">22051 11118 224 0,'9'-6'85'0,"0"6"-46"0,18-7-46 15,-13 4 14-15,4 0-21 16,0-2-3-16,3 0-33 16,0-1-15-16,0 1-8 0,-1 0-1 15</inkml:trace>
  <inkml:trace contextRef="#ctx0" brushRef="#br0" timeOffset="422176.0065">22667 11147 232 0,'-6'18'88'0,"3"-2"-48"0,-3 0-71 16,3-5 2-16,-9 5-21 0,-6 5-7 15,1 11-11-15,-1 2-3 16</inkml:trace>
  <inkml:trace contextRef="#ctx0" brushRef="#br0" timeOffset="422444.4677">22908 10933 208 0,'-12'18'77'0,"9"3"-42"0,0-7-41 16,3-7 12-16,3 7-9 16,3 4 2-16,-3 3-17 0,-3 6-8 15,6 5-13-15,-3-3-3 16,3-3-22-16,-3-2-7 16</inkml:trace>
  <inkml:trace contextRef="#ctx0" brushRef="#br0" timeOffset="422901.7783">22932 10983 140 0,'0'-87'55'0,"0"52"-30"0,15-12-7 0,-9 28 18 15,6-5-7-15,3 3-2 16,-3 3-7-16,5 2-2 16,1 5-10-1,0 3-5-15,0 3 0 0,3 0-2 16,0 10-1-16,-4 0 1 15,1 8-1-15,-6 3-14 16,-9 5-5-16,-3 6-4 16,-6 2 2-16,-9 13 6 15,-5-2 5-15,-10-6 6 16,6-2 4-16,3-5 12 16,3-9 7-16,0-5 3 15,9-2 4-15,7-6 1 16,10-5-6-16,16 0-2 15,6-2-9-15,12-4-2 16,5-4-6-16,-5-1-2 16,0 11-18-16,-7 0-5 15,-11 3-5-15,-6 5 0 16,-15 8 9-16,-24 5 6 16,-9 13 12-16,-5 0 8 15,-16 1 21-15,6-3 9 16,4-6 1-16,5-7 0 15,6-3-17-15,9-6-7 16,7-2-27-16,2-5-11 0,6-6-39 16,3-2-17-16,6-16-29 15</inkml:trace>
  <inkml:trace contextRef="#ctx0" brushRef="#br0" timeOffset="423107.8275">23438 11250 324 0,'6'8'121'0,"15"0"-66"0,3 3-64 16,-12-4 18-16,-4 1-25 0,10 0-4 16,-6 0-32-16,0 0-14 15,-3-2-7-15,6-1-3 16,-9-5 2-16,9-3 3 15</inkml:trace>
  <inkml:trace contextRef="#ctx0" brushRef="#br0" timeOffset="423484.3852">24310 10858 240 0,'-15'-10'90'0,"9"5"-48"0,-3-6-49 15,3 6 16-15,-2-3-10 16,-7 0-2-16,-9 0 6 16,-3 5 3-16,-6 6-3 15,1 8 3-15,-7 4 0 0,0 12 0 16,3 10 1-16,1 8-4 0,11 5-2 15,3 3 4-15,9 0 4 16,6 0 1-16,18 0 2 16,15 0-4-16,9-11-3 15,14-10-7-15,7-19-1 16,5-13-10-16,1-5-2 16,-4-6-14-16,1 1-4 15,-18-1-7-15,-4 3-3 16,-8 3-40-1,-6 2-23-15,-3 3 51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653588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pic>
        <p:nvPicPr>
          <p:cNvPr id="14" name="Picture 17" descr="Click To Downloa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23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923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98F41F-132E-5548-82EC-27F037511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68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CCE63-618E-7047-9421-269B9983B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3869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6E4AB-EC16-084E-87F1-571AD7AAFF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946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FDF94-D7F2-5E43-A326-5DCD98100D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94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9C06F-A9F0-A14F-B2B5-12B2D64D04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211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BBF16-5D19-FA49-BE65-ACB9756F46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593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1E097-AD8B-6F43-8DE2-5ADF2DA448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9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5E83-2FB7-9547-88CA-A61764F35A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21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F2958-E6EF-064B-A20B-6F1CB8E6C7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56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3A890-495A-4E43-B7E9-C6549B18C6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22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A2CF32-47F3-284B-907F-D53C1E4377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950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91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591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591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54D4CCC-B44E-0A49-BE78-F9010213AAE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 descr="Click To Download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1A725342-E949-5A4F-810E-9D9F098FF594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Exam 1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800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  <a:ea typeface="MS PGothic" charset="0"/>
              </a:rPr>
              <a:t>In class </a:t>
            </a:r>
            <a:r>
              <a:rPr lang="en-US" sz="2800" dirty="0" smtClean="0">
                <a:latin typeface="Tahoma" charset="0"/>
                <a:ea typeface="MS PGothic" charset="0"/>
              </a:rPr>
              <a:t>(3/23), </a:t>
            </a:r>
            <a:r>
              <a:rPr lang="en-US" sz="2800" dirty="0">
                <a:latin typeface="Tahoma" charset="0"/>
                <a:ea typeface="MS PGothic" charset="0"/>
              </a:rPr>
              <a:t>closed-book &amp; closed-notes</a:t>
            </a:r>
          </a:p>
          <a:p>
            <a:pPr lvl="1" eaLnBrk="1" hangingPunct="1"/>
            <a:r>
              <a:rPr lang="en-US" sz="2400" dirty="0">
                <a:latin typeface="Tahoma" charset="0"/>
                <a:ea typeface="MS PGothic" charset="0"/>
              </a:rPr>
              <a:t>Cheat sheet (1 side, letter size, hand-written)</a:t>
            </a:r>
          </a:p>
          <a:p>
            <a:pPr eaLnBrk="1" hangingPunct="1"/>
            <a:r>
              <a:rPr lang="en-US" sz="2800" b="1" dirty="0">
                <a:latin typeface="Tahoma" charset="0"/>
                <a:ea typeface="MS PGothic" charset="0"/>
              </a:rPr>
              <a:t>20</a:t>
            </a:r>
            <a:r>
              <a:rPr lang="en-US" sz="2800" dirty="0">
                <a:latin typeface="Tahoma" charset="0"/>
                <a:ea typeface="MS PGothic" charset="0"/>
              </a:rPr>
              <a:t> </a:t>
            </a:r>
            <a:r>
              <a:rPr lang="en-US" sz="2800" i="1" u="sng" dirty="0">
                <a:latin typeface="Tahoma" charset="0"/>
                <a:ea typeface="MS PGothic" charset="0"/>
              </a:rPr>
              <a:t>multiple choice</a:t>
            </a:r>
            <a:r>
              <a:rPr lang="en-US" sz="2800" dirty="0">
                <a:latin typeface="Tahoma" charset="0"/>
                <a:ea typeface="MS PGothic" charset="0"/>
              </a:rPr>
              <a:t> questions (40 </a:t>
            </a:r>
            <a:r>
              <a:rPr lang="en-US" sz="2800" dirty="0" err="1">
                <a:latin typeface="Tahoma" charset="0"/>
                <a:ea typeface="MS PGothic" charset="0"/>
              </a:rPr>
              <a:t>pts</a:t>
            </a:r>
            <a:r>
              <a:rPr lang="en-US" sz="2800" dirty="0">
                <a:latin typeface="Tahoma" charset="0"/>
                <a:ea typeface="MS PGothic" charset="0"/>
              </a:rPr>
              <a:t>), </a:t>
            </a:r>
            <a:r>
              <a:rPr lang="en-US" sz="2800" b="1" dirty="0">
                <a:latin typeface="Tahoma" charset="0"/>
                <a:ea typeface="MS PGothic" charset="0"/>
              </a:rPr>
              <a:t>10</a:t>
            </a:r>
            <a:r>
              <a:rPr lang="en-US" sz="2800" dirty="0">
                <a:latin typeface="Tahoma" charset="0"/>
                <a:ea typeface="MS PGothic" charset="0"/>
              </a:rPr>
              <a:t> </a:t>
            </a:r>
            <a:r>
              <a:rPr lang="en-US" sz="2800" i="1" u="sng" dirty="0">
                <a:latin typeface="Tahoma" charset="0"/>
                <a:ea typeface="MS PGothic" charset="0"/>
              </a:rPr>
              <a:t>fill in the blank</a:t>
            </a:r>
            <a:r>
              <a:rPr lang="en-US" sz="2800" dirty="0">
                <a:latin typeface="Tahoma" charset="0"/>
                <a:ea typeface="MS PGothic" charset="0"/>
              </a:rPr>
              <a:t> questions (20 </a:t>
            </a:r>
            <a:r>
              <a:rPr lang="en-US" sz="2800" dirty="0" err="1">
                <a:latin typeface="Tahoma" charset="0"/>
                <a:ea typeface="MS PGothic" charset="0"/>
              </a:rPr>
              <a:t>pts</a:t>
            </a:r>
            <a:r>
              <a:rPr lang="en-US" sz="2800" dirty="0">
                <a:latin typeface="Tahoma" charset="0"/>
                <a:ea typeface="MS PGothic" charset="0"/>
              </a:rPr>
              <a:t>), </a:t>
            </a:r>
            <a:r>
              <a:rPr lang="en-US" sz="2800" b="1" dirty="0">
                <a:latin typeface="Tahoma" charset="0"/>
                <a:ea typeface="MS PGothic" charset="0"/>
              </a:rPr>
              <a:t>5 </a:t>
            </a:r>
            <a:r>
              <a:rPr lang="en-US" sz="2800" i="1" u="sng" dirty="0">
                <a:latin typeface="Tahoma" charset="0"/>
                <a:ea typeface="MS PGothic" charset="0"/>
              </a:rPr>
              <a:t>short answer</a:t>
            </a:r>
            <a:r>
              <a:rPr lang="en-US" sz="2800" dirty="0">
                <a:latin typeface="Tahoma" charset="0"/>
                <a:ea typeface="MS PGothic" charset="0"/>
              </a:rPr>
              <a:t> questions (40 </a:t>
            </a:r>
            <a:r>
              <a:rPr lang="en-US" sz="2800" dirty="0" err="1">
                <a:latin typeface="Tahoma" charset="0"/>
                <a:ea typeface="MS PGothic" charset="0"/>
              </a:rPr>
              <a:t>pts</a:t>
            </a:r>
            <a:r>
              <a:rPr lang="en-US" sz="2800" dirty="0">
                <a:latin typeface="Tahoma" charset="0"/>
                <a:ea typeface="MS PGothic" charset="0"/>
              </a:rPr>
              <a:t>)</a:t>
            </a:r>
          </a:p>
          <a:p>
            <a:pPr lvl="1" eaLnBrk="1" hangingPunct="1"/>
            <a:r>
              <a:rPr lang="en-US" sz="2400" dirty="0">
                <a:latin typeface="Tahoma" charset="0"/>
                <a:ea typeface="MS PGothic" charset="0"/>
              </a:rPr>
              <a:t>40% directly from the assignments, labs, and coop questions (easy)</a:t>
            </a:r>
          </a:p>
          <a:p>
            <a:pPr lvl="1" eaLnBrk="1" hangingPunct="1"/>
            <a:r>
              <a:rPr lang="en-US" sz="2400" dirty="0">
                <a:latin typeface="Tahoma" charset="0"/>
                <a:ea typeface="MS PGothic" charset="0"/>
              </a:rPr>
              <a:t>50% adapted from the assignments, labs, problems of the day, and coop questions, or from lecture notes (moderate)</a:t>
            </a:r>
          </a:p>
          <a:p>
            <a:pPr lvl="1" eaLnBrk="1" hangingPunct="1"/>
            <a:r>
              <a:rPr lang="en-US" sz="2400" dirty="0">
                <a:latin typeface="Tahoma" charset="0"/>
                <a:ea typeface="MS PGothic" charset="0"/>
              </a:rPr>
              <a:t>10% requires deeper understanding of the content (not that easy)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1920" y="2462040"/>
              <a:ext cx="8064360" cy="3575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360" y="2453400"/>
                <a:ext cx="8083800" cy="359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US" sz="1400"/>
          </a:p>
        </p:txBody>
      </p:sp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CISC 250 Class Notes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14E28CA7-90EB-9B43-8DF3-37B43D017498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MS PGothic" charset="0"/>
              </a:rPr>
              <a:t>Key Concepts</a:t>
            </a:r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Network fundamentals </a:t>
            </a:r>
            <a:r>
              <a:rPr lang="en-US" sz="2000">
                <a:latin typeface="Tahoma" charset="0"/>
                <a:ea typeface="MS PGothic" charset="0"/>
              </a:rPr>
              <a:t>(structure, performance measures, connection-oriented vs. connectionless)</a:t>
            </a:r>
            <a:endParaRPr lang="en-US" sz="2400">
              <a:latin typeface="Tahoma" charset="0"/>
              <a:ea typeface="MS PGothic" charset="0"/>
            </a:endParaRP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OSI, TCP/IP, Hybrid models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DNS process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Email process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HTTP message exchange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Lab 1</a:t>
            </a:r>
          </a:p>
          <a:p>
            <a:pPr eaLnBrk="1" hangingPunct="1"/>
            <a:endParaRPr lang="en-US" sz="2400">
              <a:latin typeface="Tahoma" charset="0"/>
              <a:ea typeface="MS PGothic" charset="0"/>
            </a:endParaRPr>
          </a:p>
        </p:txBody>
      </p:sp>
      <p:sp>
        <p:nvSpPr>
          <p:cNvPr id="512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MS PGothic" charset="0"/>
              </a:rPr>
              <a:t>Socket </a:t>
            </a:r>
            <a:r>
              <a:rPr lang="en-US" sz="2000" dirty="0">
                <a:latin typeface="Tahoma" charset="0"/>
                <a:ea typeface="MS PGothic" charset="0"/>
              </a:rPr>
              <a:t>(types of port numbers)</a:t>
            </a:r>
            <a:endParaRPr lang="en-US" sz="2400" dirty="0">
              <a:latin typeface="Tahoma" charset="0"/>
              <a:ea typeface="MS PGothic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MS PGothic" charset="0"/>
              </a:rPr>
              <a:t>TCP </a:t>
            </a:r>
            <a:r>
              <a:rPr lang="en-US" sz="2000" dirty="0">
                <a:latin typeface="Tahoma" charset="0"/>
                <a:ea typeface="MS PGothic" charset="0"/>
              </a:rPr>
              <a:t>(3-way handshake, sliding window)</a:t>
            </a:r>
            <a:endParaRPr lang="en-US" sz="2400" dirty="0">
              <a:latin typeface="Tahoma" charset="0"/>
              <a:ea typeface="MS PGothic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MS PGothic" charset="0"/>
              </a:rPr>
              <a:t>TCP vs. UDP</a:t>
            </a:r>
          </a:p>
          <a:p>
            <a:pPr eaLnBrk="1" hangingPunct="1"/>
            <a:r>
              <a:rPr lang="en-US" sz="2400" dirty="0">
                <a:latin typeface="Tahoma" charset="0"/>
                <a:ea typeface="MS PGothic" charset="0"/>
              </a:rPr>
              <a:t>Decimal/Binary</a:t>
            </a:r>
          </a:p>
          <a:p>
            <a:pPr eaLnBrk="1" hangingPunct="1"/>
            <a:r>
              <a:rPr lang="en-US" sz="2400" dirty="0">
                <a:latin typeface="Tahoma" charset="0"/>
                <a:ea typeface="MS PGothic" charset="0"/>
              </a:rPr>
              <a:t>Classes of IP address</a:t>
            </a:r>
          </a:p>
          <a:p>
            <a:pPr eaLnBrk="1" hangingPunct="1"/>
            <a:r>
              <a:rPr lang="en-US" sz="2400" dirty="0" err="1">
                <a:latin typeface="Tahoma" charset="0"/>
                <a:ea typeface="MS PGothic" charset="0"/>
              </a:rPr>
              <a:t>Subnetting</a:t>
            </a:r>
            <a:endParaRPr lang="en-US" sz="2400" dirty="0">
              <a:latin typeface="Tahoma" charset="0"/>
              <a:ea typeface="MS PGothic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MS PGothic" charset="0"/>
              </a:rPr>
              <a:t>Routing table and routing </a:t>
            </a:r>
            <a:r>
              <a:rPr lang="en-US" sz="2400" dirty="0" smtClean="0">
                <a:latin typeface="Tahoma" charset="0"/>
                <a:ea typeface="MS PGothic" charset="0"/>
              </a:rPr>
              <a:t>decision</a:t>
            </a:r>
            <a:endParaRPr lang="en-US" sz="2400" dirty="0">
              <a:latin typeface="Tahoma" charset="0"/>
              <a:ea typeface="MS PGothic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32720" y="2274480"/>
              <a:ext cx="7489080" cy="1819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6240" y="2265480"/>
                <a:ext cx="7498440" cy="183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s307_wodate">
  <a:themeElements>
    <a:clrScheme name="mis307_wod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is307_wod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is307_wod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s307_wod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s307_wod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Settings\zhuang.AIDHCP13\Application Data\Microsoft\Templates\mis307_wodate.pot</Template>
  <TotalTime>9196</TotalTime>
  <Pages>13</Pages>
  <Words>170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MS PGothic</vt:lpstr>
      <vt:lpstr>Tahoma</vt:lpstr>
      <vt:lpstr>Times New Roman</vt:lpstr>
      <vt:lpstr>Wingdings</vt:lpstr>
      <vt:lpstr>mis307_wodate</vt:lpstr>
      <vt:lpstr>Exam 1</vt:lpstr>
      <vt:lpstr>Key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creator>Jinwei Cao</dc:creator>
  <dc:description>Chapter 4</dc:description>
  <cp:lastModifiedBy>Cao, Jinwei</cp:lastModifiedBy>
  <cp:revision>227</cp:revision>
  <cp:lastPrinted>1988-10-23T22:36:52Z</cp:lastPrinted>
  <dcterms:created xsi:type="dcterms:W3CDTF">1988-10-23T22:40:16Z</dcterms:created>
  <dcterms:modified xsi:type="dcterms:W3CDTF">2017-03-16T16:52:48Z</dcterms:modified>
</cp:coreProperties>
</file>