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notesSlides/notesSlide13.xml" ContentType="application/vnd.openxmlformats-officedocument.presentationml.notesSlide+xml"/>
  <Override PartName="/ppt/ink/ink16.xml" ContentType="application/inkml+xml"/>
  <Override PartName="/ppt/notesSlides/notesSlide14.xml" ContentType="application/vnd.openxmlformats-officedocument.presentationml.notesSlide+xml"/>
  <Override PartName="/ppt/ink/ink17.xml" ContentType="application/inkml+xml"/>
  <Override PartName="/ppt/notesSlides/notesSlide15.xml" ContentType="application/vnd.openxmlformats-officedocument.presentationml.notesSlide+xml"/>
  <Override PartName="/ppt/ink/ink18.xml" ContentType="application/inkml+xml"/>
  <Override PartName="/ppt/notesSlides/notesSlide16.xml" ContentType="application/vnd.openxmlformats-officedocument.presentationml.notesSlide+xml"/>
  <Override PartName="/ppt/ink/ink19.xml" ContentType="application/inkml+xml"/>
  <Override PartName="/ppt/notesSlides/notesSlide17.xml" ContentType="application/vnd.openxmlformats-officedocument.presentationml.notesSlide+xml"/>
  <Override PartName="/ppt/ink/ink20.xml" ContentType="application/inkml+xml"/>
  <Override PartName="/ppt/notesSlides/notesSlide18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766" r:id="rId2"/>
    <p:sldId id="939" r:id="rId3"/>
    <p:sldId id="940" r:id="rId4"/>
    <p:sldId id="1020" r:id="rId5"/>
    <p:sldId id="943" r:id="rId6"/>
    <p:sldId id="944" r:id="rId7"/>
    <p:sldId id="945" r:id="rId8"/>
    <p:sldId id="946" r:id="rId9"/>
    <p:sldId id="947" r:id="rId10"/>
    <p:sldId id="948" r:id="rId11"/>
    <p:sldId id="987" r:id="rId12"/>
    <p:sldId id="988" r:id="rId13"/>
    <p:sldId id="989" r:id="rId14"/>
    <p:sldId id="990" r:id="rId15"/>
    <p:sldId id="991" r:id="rId16"/>
    <p:sldId id="994" r:id="rId17"/>
    <p:sldId id="996" r:id="rId18"/>
    <p:sldId id="1022" r:id="rId19"/>
    <p:sldId id="998" r:id="rId20"/>
    <p:sldId id="1000" r:id="rId21"/>
    <p:sldId id="1002" r:id="rId22"/>
    <p:sldId id="1006" r:id="rId23"/>
    <p:sldId id="1008" r:id="rId24"/>
    <p:sldId id="1013" r:id="rId25"/>
    <p:sldId id="1010" r:id="rId26"/>
    <p:sldId id="1016" r:id="rId27"/>
    <p:sldId id="1018" r:id="rId28"/>
    <p:sldId id="1023" r:id="rId29"/>
    <p:sldId id="973" r:id="rId30"/>
    <p:sldId id="983" r:id="rId31"/>
    <p:sldId id="1021" r:id="rId32"/>
    <p:sldId id="938" r:id="rId33"/>
  </p:sldIdLst>
  <p:sldSz cx="9144000" cy="6858000" type="screen4x3"/>
  <p:notesSz cx="71501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83" autoAdjust="0"/>
  </p:normalViewPr>
  <p:slideViewPr>
    <p:cSldViewPr>
      <p:cViewPr varScale="1">
        <p:scale>
          <a:sx n="72" d="100"/>
          <a:sy n="72" d="100"/>
        </p:scale>
        <p:origin x="920" y="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283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6:40:51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12591 6969 196 0,'-27'-26'74'0,"9"10"-40"0,6 3-35 0,12 10 12 15,0 0-10-15,0 1 0 16</inkml:trace>
  <inkml:trace contextRef="#ctx0" brushRef="#br0" timeOffset="625.29">12555 6914 311 0,'30'8'0'0,"9"10"2"0,17 3 2 15,13 3 2-15,23 2 1 16,18 1 1-16,24 2 7 15,18 0 2-15,17-5 0 16,10 0 0-16,12-6-3 16,14 1-1-16,24 2-3 15,9-3-1-15,9-2-3 16,18 0-1-16,21-5-3 16,6-11-2-16,11-8 3 15,-2-5 2-15,-12-3-2 16,-6-13 0-16,-18-3 1 15,-9-5 2-15,-15-5-3 16,-15-6 0-16,-12 0 1 0,-14 1 2 16,-16-1-1-16,-14-8 0 15,-27 1 3-15,-24 5 3 16,-18-14 5-16,-27 3 2 16,-14-2 4-16,-24 2 1 15,-21-5-10-15,-21 0-5 16,-27-19-5-16,-15 3 0 15,-23 0-7-15,-30 0 1 16,-45-16-4-16,-24-10 2 16,-26 15 1-16,-28 14 2 15,-29 10 1-15,-23 11 1 16,-25 7-3-16,-18 17 0 16,-8 2-1-16,-9 14 3 15,2 15-2-15,-2 6 1 0,14 10 2 16,4 11 0-16,-7 18 0 15,13 27 0-15,2 10-5 16,7 8 1-16,17 11 0 16,6 27 2-16,24-1 1 15,24 0 3-15,41 9-6 16,40-22-1-16,37-13-3 16,40-19 0-16,41-7-2 15,27-6-1-15,42 16 1 16,35-19 4-16,49-7 1 15,40-9 0-15,49-10-3 16,26-5 0-16,48-5-31 16,23-9-14-16,22-7-72 15</inkml:trace>
  <inkml:trace contextRef="#ctx0" brushRef="#br0" timeOffset="128302.2082">9507 8797 124 0,'-9'-23'46'0,"9"-1"-24"0,3-11-15 15,0 27 15-15,0 1-15 16,3 1-4-16,0 1-2 15,3 2-1-15,0 1 0 16,3-1 0-16,6 3 0 0,2 0 2 16,4 0 3-16,0-3 7 15,0 1 2-15,3-4 1 16,-4 1 4-16,7 0-2 16,3 0-1-16,0-1 0 15,2 4 0-15,4-1-2 0,6-2-1 16,8-3-1-16,4 0 0 15,8 0-6-15,10-5-4 16,5-1 3-16,6 4 1 16,-2-1 2-16,8-5 0 15,3 6-4-15,4-1-1 16,-4 9-1-16,3-4-2 16,3 6 1-16,0 0 1 15,-2 3-1-15,-7-3-1 16,6 3 1-16,-3-3 1 0,1 0 8 15,-7 0 3-15,-3 0-2 16,1 2-1-16,-10-2-6 16,-5 3-3-16,-7-3 0 15,-8 2-1-15,-4-2 0 16,-11 0 2-16,-9 0-19 16,-10 0-6-16,-5 0-37 15</inkml:trace>
  <inkml:trace contextRef="#ctx0" brushRef="#br0" timeOffset="131165.402">12859 8829 248 0,'6'-5'93'0,"3"-3"-50"0,11 8-52 0,-8 0 14 16,12 0-5-16,12 0 0 0,12 3-3 15,14-3 2-15,7 2 1 16,5-2 0-16,12 0 0 0,4-2 8 16,5-1 5-16,-3 0 2 15,9 3 4-15,4 0-5 16,5-2 2-16,-6-1-7 15,9 3-3-15,-6-3 1 16,3-2 2-16,-6 0 0 16,1 2 2-16,-7-7 3 15,-6 2 1-15,-6 8 0 0,-5 0 1 16,-13 0-4-16,-5-8-2 16,-4 2 0-16,-5 1 1 15,-9 0-3-15,-7-6 0 16,-5 3-1-16,-6 0 1 15,-3 0-4-15,-7 3-1 16,-2 0-1-16,-3 2 1 16,-3 1-13-16,0-1-6 15,-3 0-27-15,-6-2-10 16,-15-6-109 0</inkml:trace>
  <inkml:trace contextRef="#ctx0" brushRef="#br0" timeOffset="133627.6788">16315 9030 184 0,'32'-21'68'0,"-2"13"-36"0,36-5-37 0,-39 10 12 16,8-10 0-16,16-3 6 15,8 0-1-15,19-2 1 16,8-1-7-16,15 1 5 15,12-1 4-15,9 1-1 0,9 2 2 16,6 3-3-16,0-1 0 16,6 6-3-16,3-5-1 15,-3 11-1-15,6 2 2 16,-9 2-7-16,0-2-4 16,-6 3 0-16,-3-1 2 15,-6 1-2-15,-3-3 0 16,-9 3-4-16,-3-1 1 0,-9-2-20 15,-6 0-9-15,-8-2-63 16,-19-1-47 0,-11-13 55-16</inkml:trace>
  <inkml:trace contextRef="#ctx0" brushRef="#br0" timeOffset="134065.4471">20801 8752 220 0,'-6'-23'85'0,"-9"7"-46"0,6 5-46 16,18 9 36-16,3-1-17 16,9-2-5-16,8 2-2 15,19 0-4-15,9 3 2 0,20 3 2 16,21 15 2-16,12-2 3 15,9 3 1-15,6-6 3 16,9-2-1-16,3-1 0 16,0-2 6-16,9-3 5 15,0-2-13-15,-3 0-4 16,-3-3-6-16,-6 0-2 0,-6 0-6 16,-12 0 0-1,-15 0-37-15,-18-3-13 0,-29 0-72 16</inkml:trace>
  <inkml:trace contextRef="#ctx0" brushRef="#br0" timeOffset="141545.8112">11067 9401 176 0,'-6'-14'68'0,"3"14"-36"0,6-2-31 16,-3 2 16-16,6-6-5 16,3 6 3-16,3-5-8 15,0-3-4-15,11 0-2 16,4-2 3-16,6-4 5 0,3-4-1 15,2-1 3-15,7-15-2 16,3 0 2-16,-4-3-2 16,-5 0 2-16,-3-3 0 15,-1-10 1-15,7-1 0 16,-6 1 2-16,-1-16-1 0,-5 0 0 16,0 2-1-16,0-4 0 15,-3 4-4-15,-7 0-3 16,-2-10 0-16,-6-2 1 15,-3-1-1-15,-6-10 0 16,-6-9-3-16,-6 1-2 16,-3 5 5-16,-3 8 1 15,-5 5 2-15,-13 11 0 16,0 8-4-16,0 13-1 16,-5 13-6-16,-10 11 0 15,-6 11-6-15,-8 15 1 0,-10 16-12 16,4 16-2-16,-9 21 1 31,8 11 2-31,10 13 11 16,11 29 4-16,15 22 1 15,18 17 2-15,24 6-23 16,18-7-10-16,27-20-31 16,20-33-13-16,21-38-12 15</inkml:trace>
  <inkml:trace contextRef="#ctx0" brushRef="#br0" timeOffset="146919.1392">14520 10443 192 0,'-12'-10'74'0,"9"4"-40"0,0-4-35 16,3 4 15-16,0-2-4 16,-3-2 2-16,0-3-4 0,0-1 0 15,0-4-5-15,-3-6 5 0,0 0 2 16,0 0-1-16,-3 1 2 15,-6-4-2-15,-3-2 2 16,1-5-4-16,-1 2 1 16,-3 5 1-16,0 4 5 15,0 4-6-15,0 3-2 16,-11 3-8-16,-1 2-1 16,0 3-4-16,-3 1 2 15,1 4 3-15,2 3 1 16,-6 3-2-16,1 10 2 0,2 3 1 15,0 0 0-15,3 5-3 16,1 5 2-16,-4 1-1 16,0 4 0-16,6 6 2 15,1 0 2-15,2 0-3 16,0 3 0-16,3 5 1 16,3 5 0-16,4-2-3 15,2 0 0-15,0 5 2 16,3-3 0-16,0 3 1 15,3 0 0-15,0 10 2 16,3-2 1-16,3-5-4 16,0 7-1-16,0-2 3 15,3 2 1-15,0 1-3 16,0 10-1-16,0-3-2 16,0 1 3-16,0 2 2 0,3-3 2 15,0-4-1-15,0 9 1 16,0-7-2-16,3-3-1 15,0 8-2-15,0-5-1 16,0 0 4-16,0 8 1 16,0-3 0-16,0-5-2 15,0 5 1-15,0 0-1 16,0-6 0-16,0 1 0 16,0-3 0-16,-3-2 0 15,3-6 0-15,0 8 2 0,-1 3-3 16,1 0-2-16,0 8 2 15,6-6 2-15,-3-2 0 16,6 2-1-16,-3-2-2 16,0-5-1-16,0-4-3 15,-3 7 1-15,0-1 3 16,0-3 1-16,0 9 1 16,2 18 0-16,4-11 0 15,0 3 0-15,0-11-5 16,-3-4 1-16,0-7 0 15,6 4-1-15,-3-9 1 16,3-4 3-16,-4-4 2 16,1-2 2-16,0 11-4 15,0-8 1-15,3-6-5 16,3-5 1-16,3-8-3 16,-1-5 0-16,10-3-1 0,0-10 0 15,-3-11 5-15,-4-8 1 16,-2-16 6-16,0-18 2 15,0-14 2-15,-3-21 0 16,0-15-4-16,-4-14-1 16,4-19 1-16,-3-2 0 15,3-8-2-15,-3-15 1 16,-6-9-2-16,-3-2-1 16,-3-1 1-16,0-2 1 15,-3 13 8-15,2 8 5 0,-2 8 2 0,3 14 1 16,0 4-9-16,0 1-5 15,-3-6-3-15,0 1 1 16,-3-7-1-16,0-1-1 16,-3-1 3-16,-3 6 2 15,-3-1 2-15,-5-4 3 16,2 12-7-16,-3 9-2 16,0 13 1-16,3 15 3 0,0 12 0 15,-3 9 0-15,0 4-3 16,0-1 1-16,0 3-4 15,1 3-2-15,-4 0-3 16,-6 2 1-16,-3-2 1 16,6 5-1-16,0 5-10 15,4 3-5-15,-1 5-27 16,0 1-10-16,0 4-58 16</inkml:trace>
  <inkml:trace contextRef="#ctx0" brushRef="#br0" timeOffset="150197.7227">15702 9208 184 0,'-15'0'71'0,"12"5"-38"0,-9 3-45 16,6 0 7-16,-3 2-2 15,-9 3 2-15,0 3 3 0,-6 8 1 16,1 5 1-16,-1 0 2 0,0 3 1 16,0 0 1-16,3 2 0 15,0 14 2-15,4-3 3 16,-1 2-4-16,3-4-1 15,3 10-2-15,0 0 1 16,3 2-4-16,0 11 0 16,3-2 1-1,0-6 2-15,-6 0-3 0,-6 3 0 0,4-5 1 16,2-1 2-16,0-4-1 16,0 1-1-16,-3 4 3 15,0-3 0-15,0 0-1 16,0 0-2-16,0 2-2 15,4 1 1-15,-1-1 1 16,0 1 0-16,3 0 0 16,-3-9 2-16,0-4-1 15,3-6-1-15,-3-8-4 16,0-5-2-16,3-3-17 0,0-8-8 16,0 0-19-1,1-2-32-15,2-6 19 16</inkml:trace>
  <inkml:trace contextRef="#ctx0" brushRef="#br0" timeOffset="150541.5555">14960 10856 172 0,'-3'-5'66'0,"6"5"-36"0,0 2-29 0,-3-2 16 0,3 5-5 16,3 3 1-16,0 3-10 15,0 13-1-15,3 5-2 16,3 3 0-16,0-1 0 0,3 6 0 16,3 3 2-16,0 0-3 15,-1-3 0-15,-2-3 7 16,-3-5 4-16,0-5-1 16,-3-5 2-16,0-6 7 15,3-5 6-15,0-8 4 16,0-8 6-16,3-11-8 15,8-12-3-15,7-12-11 16,0-20-5-16,3-9-7 16,-1 1 0-16,1-6-27 15,3 8-9-15,5-7-42 16,1-4-17-16,-6-15-10 16</inkml:trace>
  <inkml:trace contextRef="#ctx0" brushRef="#br0" timeOffset="151874.2497">15827 9282 104 0,'-15'-6'41'0,"12"4"-22"0,0 4-18 0,3 1 11 0,0-3-4 15,0 0 3-15,0 0 7 16,0 0 6-16,0 0 7 16,0 0 5-16,0 0-19 15,0 0 4-15,0 0 0 0,0 0-3 16,3 3 2-16,0 2-11 15,-3 5-3-15,3 17-4 16,0 5 1-16,0 5-4 16,3 2-2-16,0 14 2 15,2-5 2-15,1-3 2 16,3-11 1-16,0-5-5 16,0-10 1-16,3-6 4 15,0-5 5-15,3-8-3 16,6-5 2-16,-4-14-5 15,1-7-2-15,0-6 0 0,3-5 1 16,0-11 1-16,-1 1 1 16,-2 4 0-16,-6 9 2 15,-3 8 1-15,-3 7 1 16,-3 14-7-16,0 5 0 16,-3 13-6-16,0 6 1 15,0 4 0-15,6 6 2 16,0 3-1-16,3 13 1 15,3-2 0-15,-1-4 0 16,1-7 4-16,3-6 1 16,0-4-1-16,0-7-2 0,3-7 12 15,3-5 4-15,2-16 0 16,4-8 1-16,-3-6-1 16,3-2 0-16,-10-3-6 15,-2 1-4-15,-3 7-8 16,-3 3-1-16,-3-1-34 15,-6 7-16-15,-3 1-47 16,0-12-70 0</inkml:trace>
  <inkml:trace contextRef="#ctx0" brushRef="#br0" timeOffset="152077.1089">16865 9485 348 0,'-8'32'132'0,"10"-8"-72"0,1 42-70 0,-3-45 22 16,0 3-31-16,0 2-9 16,0 6-15-16,0-5-4 15,-3-1 26-15,1-10-35 0,-4-5-14 16,-3-17-18-1</inkml:trace>
  <inkml:trace contextRef="#ctx0" brushRef="#br0" timeOffset="152233.4661">16833 9300 364 0,'0'3'137'0,"6"-3"-74"0,6 5-73 16,-1-5 20-16,13 0-43 15,3 0-15-15,6-3-71 16,6-5-28-16,5-2 47 16,-5-3 27-16</inkml:trace>
  <inkml:trace contextRef="#ctx0" brushRef="#br0" timeOffset="152499.0323">17595 9025 332 0,'9'-13'126'0,"-9"7"-68"0,-9-2-65 15,6 6 19-15,-9-1-19 0,-6 1-3 16,-9 4-2-16,-11 3 2 16,-4 9 6-16,-3 7 0 0,1 19 0 15,2 10 5-15,3 16 3 16,0 11 1-16,1 21 0 16,8 2-1-16,6 14 0 15,6 2-2-15,6-5-2 16,3-5-2-16,9-8 1 15,0-8-1-15,-8-13-2 16,2-14-11-16,0-7-2 16,0-19-38-16,0-11-15 15</inkml:trace>
  <inkml:trace contextRef="#ctx0" brushRef="#br0" timeOffset="152780.285">17095 9536 332 0,'-15'-3'126'0,"15"3"-68"0,18 0-70 16,-6 0 20-16,5 0-6 15,16-3 1-15,12-2-1 0,14-3 1 16,-2 0-2 0,5-2-1-16,-2-1 3 0,-6 0-31 0,-7 3-13 15,-5 1-30-15,-9 1-11 16</inkml:trace>
  <inkml:trace contextRef="#ctx0" brushRef="#br0" timeOffset="152936.8083">18026 9282 312 0,'0'8'115'0,"3"5"-62"0,-3 26-57 0,0-15 21 0,0 16-11 16,-6 21-1-16,0 2 0 16,-3 6-1-16,4-5-2 15,-1-9-50-15,0-13-22 0,-3-15-58 16</inkml:trace>
  <inkml:trace contextRef="#ctx0" brushRef="#br0" timeOffset="153108.5419">17985 8938 468 0,'3'23'176'0,"15"-12"-96"0,11 15-102 16,-14-10 24-16,9 6-199 15,3 4-81-15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09:01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3857 5562 140 0,'-3'-38'52'0,"12"31"-28"0,-6-1-26 0,0 5 9 16,0 0-8-16,0 1-1 16,9 2 1-1,6 2 0-15,0 4 1 0,3-1 0 16,2 0 0-16,7 0 0 15,6 1 0-15,5-4 2 16,4-2 8-16,0-2 3 16,11-4 0-16,7 1 0 15,2-3-5-15,10 0-3 16,2 0-2-16,7 3-3 16,5 0-2-16,3 2-1 0,3 3 4 15,4 0 1-15,2 0 0 16,6 5-2-16,3 1 1 15,6 2-1-15,3 2 2 16,3 3 1-16,0 6-6 16,9 0-2-16,12 2 4 15,-9-3 2-15,9 1 1 16,0-3 1-16,0-3-2 16,0 0 2-16,-3 0 0 15,5 1 3-15,-2-1-3 16,0 0 0-16,3 0-1 15,3 0-2-15,0 6 1 0,6-3-1 16,-1-3 0-16,34 6 2 16,-18-6-3-16,-1-3 0 15,-14-2 12 1,-9-2 5-16,-6-1-6 0,3 0-3 16,0-2-4-16,-7 0 0 15,4-1-2-15,3-2-1 16,0-2-2-16,3-9 1 15,3 3 3-15,-9-5 1 16,3 0 3-16,-6 2 1 16,-4 3-3-16,1 3-1 15,3-3-1-15,0 2-2 16,-12 4 3-16,9-1 0 16,0-5-1-16,0 3-2 0,-3-3 1 15,3 0-1-15,0-2 11 16,-12 2 5-16,6 0-2 15,-6-3 0-15,6 0-4 16,-15 1 1-16,9 2-6 16,-6-8-3-16,-3 0-1 15,-2 3-1-15,8-6 0 16,0 4 2-16,-6-1-1 16,-6 0-1-16,0 0 3 15,-3 3 0-15,-8-1 1 16,-1 1 2-16,-12 3-3 15,-5-1-2-15,-4 3 0 16,-8 3-1-16,-13 5-44 16,-8 10-20-16,-21 35-61 15</inkml:trace>
  <inkml:trace contextRef="#ctx0" brushRef="#br0" timeOffset="49650.3165">3705 15468 448 0,'42'2'0'0,"15"1"-3"0,-25-1 2 15,16 1 1-15,6-3 2 16,11 0-1-16,6-8-1 15,10 3 1-15,2-14 7 0,7 3 7 16,2 1-5-16,0-1-1 16,6 5-5-16,12 3-1 15,1 3-1-15,5 0-2 16,0 5 1-16,12 0-1 16,-6 0 4-16,6 0 2 15,-6 0 0-15,0 0-1 16,-3 0-3-16,-3 0-2 0,0 0 1 15,3 0 1-15,-9 0-1 16,0 0-1-16,-5 2-17 16,2 6-6-16,-3 8-64 15,3 0-25-15,-32-5 2 16</inkml:trace>
  <inkml:trace contextRef="#ctx0" brushRef="#br0" timeOffset="50670.2774">8983 15513 252 0,'-12'-8'96'0,"12"5"-52"0,3-2-49 16,0 2 15-16,6-2-13 15,6-3 0-15,12-5-1 16,14-9 2-16,13 6 1 16,14-2-2-16,19-1 0 0,23 1-1 15,9-3 3-15,18 0 2 16,6-1 2-16,15-1 1 16,14-1 2-16,7 3-1 15,8-3 0-15,1 0 3 0,-7 3 3 16,4 8-4-16,3 2-2 15,2 6-2-15,-5 2-3 16,-7 3 1-16,-11 11-1 16,-6-3 0-16,-18 2 2 15,-9 1-10-15,-15-1-4 16,-15-2-54-16,-6 3-21 16,-35-11-9-1</inkml:trace>
  <inkml:trace contextRef="#ctx0" brushRef="#br0" timeOffset="51420.0612">13972 16941 324 0,'-30'-18'123'0,"27"15"-66"0,-20 3-80 15,17-5 15-15,3 2-9 16,0-7 2-16,0-4 13 16,3 6 6-16,0-2-1 15,0 2 14-15,0 0 5 0,9 3-6 16,8-1-4-16,16 12-10 16,24 2-1-16,17 2-1 15,24-2 2-15,24 5-3 0,18-13 0 16,15 0-1-16,3-2-2 15,15-9 5-15,-7 6 1 16,-5-3 0-16,-6 3 1 16,-9 2-4-16,-18 3 0 15,-24 3-30-15,-18 2-14 16,-11-5-43-16,-28 8-20 16,-32-3 14-1</inkml:trace>
  <inkml:trace contextRef="#ctx0" brushRef="#br0" timeOffset="53191.9838">3824 17534 296 0,'-11'5'110'0,"8"-2"-60"0,-6 2-47 0,9-5 23 16,-3 0-15-16,0 8-1 15,3-8-6-15,0 5-3 16,0-5 0-16,6 0-6 0,3 8 1 16,2-2 0-16,13 2 2 15,9 5-1-15,6 5 1 16,5 1 2-16,16-1 2 16,5 4 1-16,13-1 3 0,11-3-3 15,15 9-2-15,6-1 0 16,9 1 1-16,15-4 3 15,-9-1 2-15,9-9-1 16,6-13 1-16,-9 0-2 16,3-8 2-16,0-5 0 15,-3-1 1-15,-3 1-7 16,-3 0 0-16,-6 0-10 16,3-1-4-16,-12 1-42 15,-2 3-16-15,-10-4-63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10:17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4735 10009 24 0,'-21'-32'11'0,"13"25"-6"0,5-4 14 0,0 8 10 15,0-2-14-15,-3 0-6 16,3-1-6-16,-9 1 0 15,3 0 2-15,0 0 2 16</inkml:trace>
  <inkml:trace contextRef="#ctx0" brushRef="#br0" timeOffset="553.779">4631 9909 178 0,'0'-3'19'0,"9"0"-5"16,3 3-6-16,3 0-5 16,3 3 3-16,0 0 0 0,8-1-2 15,7 1-3-15,0 2 0 16,6 1-1-16,5-1 2 15,13 0 1-15,2 0-1 16,4 1 1-16,5-1 2 16,4-2 4-16,11 2-2 15,-3 0 1-15,10 1-3 16,-4-1 0-16,6 0-1 16,7 3 2-16,-1-3 6 15,6-2 2-15,0 0-7 16,6-3-4-16,-6 0 0 15,1 0 0-15,-4 0-1 16,0 0 1-16,0 0-2 0,-8 2 2 16,-1 1 0-16,-3 2 1 15,3 3-5-15,1 3 1 16,-4-3 0-16,3 0 2 16,1-11-1-16,2 6 2 15,0-9 0-15,-3 1 3 16,7-3-1-16,2-3 0 15,0-2-3-15,-6 3-2 16,18-4 1-16,-5 1-1 0,-7 0 2 16,0-3 3-16,-9 6 0 15,-11-1 2-15,-7 0-4 16,-3 1 0-16,-5 2-1 16,-9-5 1-16,-10 2-4 15,-8 3 0-15,-9 3 1 16,-7-1 2-16,-5 4-8 15,-3-1-3-15,-6 1-13 16,-3-1-4-16,-6 3-156 31,-12 21 89-31</inkml:trace>
  <inkml:trace contextRef="#ctx0" brushRef="#br0" timeOffset="1620.5513">13284 9935 200 0,'21'-10'74'0,"-6"10"-40"0,15-3-42 16,-12 3 12-16,23 0-6 15,16 0 0-15,17-3 4 16,16 1 1-16,8-4-1 15,15-2-2-15,0-5 3 0,6-3 4 0,6-5 6 16,3 3 2-16,9 2 0 16,0 0-5-16,3 5-4 15,6 3-3-15,-6 0-3 16,3 3 5-16,-3-3 4 16,5 3 1-16,1-6 4 15,3 1-3-15,-3-1-1 16,0-5 0-16,-9-5 1 15,0-5-1-15,-3 2-1 16,-6 3-5-16,-15 2-1 16,-3 3-1-16,-9 6 1 15,-12-1-4-15,-11 3 0 16,-1-2 1-16,-14 4 0 16,-10 1-14-16,-11 2-3 15,-9 1-24-15,-9-1-9 0</inkml:trace>
  <inkml:trace contextRef="#ctx0" brushRef="#br0" timeOffset="18884.9689">23155 14134 72 0,'-3'-16'27'0,"6"8"-14"0,3-16-7 16,-3 14 9-16,0-1 9 16,0 1 7-16,0 2-1 15,-3 2 0-15,0 1-6 16,0 3-3-16,0 2-11 15,0 5-6-15,0 3-1 0,3 5-2 16,0 0 2-16,0 0 0 0,0 1 3 16,6 2 1-16,-3 2 1 15,0 8-2-15,3 12-1 16,0 7-3-16,3 15 1 16,0 9-2-16,2-3 2 15,-2 6-4-15,0-1-2 16,-3 1 4-16,-3 4 1 15,0-4 0-15,0-6 1 16,0-5 0-16,-3 2 1 16,0-2-5-16,0 3 1 15,-3-9 2-15,0 6 1 0,0-8-4 16,0-5-1-16,0-6 3 16,0-5 1-16,-3-11-7 15,3-4-4-15,0-4-33 16,-3-13-15-16,-6-34-30 15</inkml:trace>
  <inkml:trace contextRef="#ctx0" brushRef="#br0" timeOffset="19469.5361">23134 14004 200 0,'-9'3'74'0,"6"0"-40"0,1-1-29 16,2-2 17-16,0 6-6 16,2 4 1-16,-2 6 4 15,0 0 1-15,0 2-11 16,-2 1-2-16,-4 2 1 0,-3 8-2 15,-15 8 3-15,-3 6-4 16,3 4-2-16,-3 9-5 16,-2 2-2-16,2-5-10 0,0-8-5 15,6-11-13-15,3-7-6 16,6-9-25-16,9-28-62 31</inkml:trace>
  <inkml:trace contextRef="#ctx0" brushRef="#br0" timeOffset="19666.3108">22902 14192 288 0,'9'-10'107'0,"-3"12"-58"0,6-2-44 0,-3 3 24 15,0 0-7-15,-3 2 1 16,15 3-14-16,5 8-8 16,4 5-1-16,9 3-8 0,6 2-2 0,5 3-12 15,1 0-6-15,-4-2-7 16,4 2-2-16,-6-3-1 15,-4 3-2-15,-11-7-109 32,-39-6 56-32</inkml:trace>
  <inkml:trace contextRef="#ctx0" brushRef="#br0" timeOffset="20116.4972">22974 14793 212 0,'0'5'82'0,"6"6"-44"0,17 13-49 0,-2-11 13 0,3 13-6 16,3 14-1-16,3 0 4 15,-1 15 0-15,4 9 1 16,0 10 0-16,-6 5 0 0,-4-5 2 15,-2-10 1-15,0-9-1 16,-6-12 1-16,6-20 9 16,6-12 7-16,11-22-4 15,7-34 0-15,6-26-9 16,20-22-4-16,-5-20-12 16,-1-14-6-16,15-16-36 15,-8-13-16-15,-10 13-18 16</inkml:trace>
  <inkml:trace contextRef="#ctx0" brushRef="#br0" timeOffset="34198.718">3705 6879 4 0,'81'8'5'0,"-43"-5"-2"0,37-6 3 0,-39 0 6 16,23-2 14-16,10-5 8 15,14-6-7-15,6-5-1 16,12-17-9-16,1 4 0 0,-1-6-1 15,-6 3 2-15,0-16-8 16,-2-2-1-16,-7 2-3 16,-9-3 1-16,1-2-4 15,-13 3 0-15,-8-12 3 0,-10-1-1 16,-11 4 2-16,-12 6 2 16,-12 2 5-16,-12 1-4 15,-15 2 2-15,-15 5-14 16,-17 1-5-16,-13-1-2 15,-11-2 3-15,-7 7 3 16,-5 4 2-16,-9-1 1 16,-1 6 2-16,-11 2 1 15,0 5 1-15,-9 6-2 16,-9 8-2-16,3 8-2 16,-9 15 1-16,3 19 1 0,0 16 0 15,12 6-5-15,2 7 1 16,16 3 2-16,12 2 3 15,11 14-2-15,13 2 0 16,11 1-1-16,4-3 0 16,2 12 4-16,21 9 1 15,18-13-6-15,15-14 0 16,12-2 3-16,23-8 2 16,7-5 2-16,9-6 2 15,8-5-3-15,9-5-2 16,16-3-3-16,5-14 1 15,3-4 3-15,24-6 1 0,0-7-1 16,9-12-2 0,12-7-4-16,0-6 0 0,2-2-7 15,10-10-3-15,-6-4-23 16</inkml:trace>
  <inkml:trace contextRef="#ctx0" brushRef="#br0" timeOffset="38567.5569">2797 11335 88 0,'-5'-6'33'0,"8"6"-18"0,-1 0-16 16,-2 0 5 0,12-2-6-16,3-1 1 15,0 3 3-15,3 0-1 16,0 3-1-16,0-1 1 15,0 6-1-15,2 6 2 16,7 7 1-16,-3 0 7 16,0-3 4-16,3-2-3 15,2-2-1-15,4-1 0 0,3 0 1 16,9-2-1-16,-10 2-1 16,4-3 1-16,0-2 1 15,8 0-5-15,-2 0 0 0,0 3 4 16,2 5-4-16,13-3-1 15,-1 5-2-15,1-2-3 16,5 0-2-16,4-5 1 16,2-1 3-16,16-2 3 15,-4-2-2-15,6-1 0 16,-3-2-3-16,10-1-1 16,-1 3 1-16,3 1 0 0,0-4 2 15,7 1 1-15,2-3-1 16,-3-3-2-16,0-2 5 15,0 0 1-15,4-6-2 16,-7-5-1-16,3-2 3 16,0 2 1-16,-6 0-1 15,24-5 1-15,-14 0-2 16,2 0 0-16,-9-11-3 16,0-5 1-16,0 0 0 15,-11-3 1-15,-7 3 0 16,-9 3 0-16,-8-3 0 15,-10 0 0-15,-8 2 4 16,-9 3 3-16,-12 6 0 16,-10-1 1-16,-5 1 0 15,-6-6 2-15,-9-5-7 16,-6 0-4-16,-6-2-2 0,-11-4 1 16,-7 6 1-16,-3-8 1 15,-2 5 2-15,-10 1 1 16,-12 4-6-16,-5 4 0 15,-13 2-10-15,-5 5-2 16,-18 8-12-16,-6 5-5 16,-6 1 19-16,-6 2 11 15,-6 5 7-15,3 0 3 16,2-2-6-16,-11 5-2 16,6 5-4-16,0 1-1 15,3-1 1-15,-9 0 0 0,0 1-5 16,-3-1-1-16,1-5 3 15,2 0 1-15,0-3 6 16,9 1 2-16,-4-1 0 16,4 0 1-16,3-2-6 15,6 2-3-15,-9 3 1 16,9 3 2-16,3 2 0 16,6 3-1-16,-9 5-2 15,8 6 1-15,7 15-4 16,9 1 1-16,9 2-3 15,8 5 2-15,4 8-8 16,5 9-4-16,19-1-11 16,11 3-5-16,15 2-29 15,27-2-49-15,18-3 21 16</inkml:trace>
  <inkml:trace contextRef="#ctx0" brushRef="#br0" timeOffset="40580.8933">4089 12401 208 0,'-15'-3'79'0,"10"6"-42"0,-4-3-45 0,9 3 12 16,0-1-9-16,0-2-1 16,3 6 5-16,3-4 2 15,2 1 1-15,4 0-2 0,3-1 1 16,3 3 1-16,0 1 1 16,0-4 1-16,0 1 2 15,0 0-3-15,-1 2 0 16,1 6-1-16,3-1 1 15,6-2-2-15,6 5-1 16,5-2 3-16,7-3 0 0,12-3-1 16,-1 3-2-16,4-3 1 15,8 1-1-15,7-1 0 16,-1 0 0-16,15-2 6 16,-2-6 4-16,8-5-1 15,3-10 2-15,9-1-2 16,3-2 2-16,3 0-4 15,-2-3 1-15,5 0-3 16,-3-2 0-16,0-6-3 16,6 6 1-16,0-1-2 15,3 3-1-15,-3 3 1 16,9 0-1-16,-6 3 2 16,0-1 1-16,0 0-4 0,3 4 1 15,-12-1-2-15,30-5 0 16,-18 2 4-16,-3 1 1 15,-20 2-1-15,-16 5-2 16,-3-2 9-16,-11 0 4 16,-16 2-6-16,-8 3-2 15,-9-2-21-15,-7-1-9 16,1-2-93 0</inkml:trace>
  <inkml:trace contextRef="#ctx0" brushRef="#br0" timeOffset="71957.0751">5289 17418 124 0,'0'13'46'0,"15"-8"-24"0,-3 3-28 0,-3-3 8 15,0 3-2-15,6 3 0 16,2-3-3-16,1 5 2 16,3 5 3-16,0-2 1 0,15 3 1 15,-7-6 2-15,4 6 1 16,0-6 1-16,0 5-4 16,2-4-3-16,7-1 0 15,0-5-1-15,-1 2 2 0,4-10 3 16,9-5 2-16,-1 5 3 15,1-13 1-15,8-6-3 16,-2 1 0-16,2-9-3 16,-2 1 0-16,11-1-3 15,-8-7 1-15,-4 2 4 16,1 1 4-16,-4 1-6 16,-2 1-1-16,-3-10-2 15,-1-1 1-15,4 6 2 16,-1-4 2-16,-8 7-1 15,-3-4 1-15,-7 4 2 16,-5-9 5-16,-6 6-2 0,-6 2 1 16,-6 0 1-16,-6 0 4 15,-6-7-4-15,-3-6 0 16,-6 5-8-16,-18 0-2 16,-3-5-2-16,-2 6 1 15,-4-9-2-15,-6 6-1 16,-3-1 3-16,-2 4 0 15,-1 2-1-15,-11 2 1 16,-1-2-2-16,-2 5 2 16,-7 3-2-16,1 5 2 15,-4 6-2-15,-8 2-1 16,0 5-2-16,-4 4 1 0,-2 4-6 16,3 11 0-16,-10 0 1 15,7 5 1-15,9 5 3 16,-4 1 1-16,7 2 1 15,5 0 0-15,1 8-11 16,-1 6-5-16,4-1 3 16,5 6 3-16,7 0 6 15,2 10 2-15,4 3-1 16,8-3 0-16,3 11-1 16,6-3 0-16,9 14 3 15,7 7 0-15,8-2 1 16,18 13 0-16,5-8-3 15,13-6 2-15,15 1-6 0,14-11-3 16,13-5-3 0,8-16 0-16,18-3-2 0,7-12 0 15,17-4-23-15,15-13-10 16,8 0-26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12:30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7203 5241 88 0,'24'-5'33'0,"0"2"-18"0,23-2-11 0,-17 5 8 16,12 0-5 0,20 3-2-16,22-1 4 15,14 4 4-15,21-1-3 0,24 0 0 16,9 3 0-16,2 0 4 15,16 0-2-15,18 0 1 16,11-3-7-16,15 1-2 0,24-4 0 16,18 1 2-16,9-6 1 15,24-2-3-15,12-8-1 16,5 0 5-16,4 2 5 16,0 0 4-16,5 3 2 15,-2 6-4-15,-10-1-1 0,4 1-6 16,-6 2 0-1,-10-6-5-15,-2-4 0 0,-12-9 8 16,0 1 2-16,-15 2-6 16,-15 3-2-16,-33 2-8 15,-15 3 0-15,-20 5-26 16,-27 3-8-16,-27 11-63 16</inkml:trace>
  <inkml:trace contextRef="#ctx0" brushRef="#br0" timeOffset="2357.1814">17955 4487 180 0,'-21'-39'68'16,"9"31"-36"-16,-3-6-40 0,6 9 12 0,-6-3-4 15,-8 0 0-15,-10 0 0 16,-6 0 0-16,-14 3 0 15,-4 3-9-15,-17 7-2 0,-4 5 1 16,-2 19 4-16,-9 14 1 16,-1 28 3-16,-5 9 3 15,3 20 2-15,5 30 1 16,1 7 2-16,21-15-3 16,23-19 0-16,21-10 3 15,12-11 3-15,15-16-2 16,12-18 1-16,18-17-1 15,5-23 1-15,4-10-4 0,12-9-1 16,-4-7 1-16,-5-4 0 16,-7-1 0-16,-8-6 2 15,-6-3-3-15,-12 3-2 16,-9 0-11-16,-6-16-4 16,-6 2-2-16,-9 4 2 15,-3-1 10-15,0 3 7 16,3 2 10-16,4-2 6 15,2 0-3-15,3 6 1 16,6 2-1-16,6 2-1 16,5 6-7-16,4 2-5 15,9 4-2-15,9-1-1 16,18 2 0-16,-1 1 0 0,4 3 0 16,5 7 0-16,-5 3-5 15,-4 8 1-15,-5 10 2 16,-9 9 3-16,-9 13 9 15,-10 28 3-15,-11 6 2 16,-12 14 1-16,-11 4-4 16,-4 17 0-16,0 15-51 15,0 11-21-15,3-8-52 16</inkml:trace>
  <inkml:trace contextRef="#ctx0" brushRef="#br0" timeOffset="3678.2419">6042 12430 184 0,'18'-8'71'0,"27"3"-38"0,53-6-41 0,-45 6 10 0,52-6-1 15,40-12 1-15,34-9 0 16,32-3-2-16,45 4 1 15,24-4-1-15,24 4 0 0,26-1 0 16,16-11 2-16,26-1-1 16,21-4-1-16,20-8 5 15,7 1 4-15,15 4-1 16,-1 7 1-16,-2 12-1 16,5 11 0-16,4 7 7 15,0 4 2-15,-1-1 0 16,4-7 0-16,-1-6-5 15,-5-13 0-15,-16 2-1 16,-8 4 3-16,-33 2 2 0,-3 2 2 16,-35 3-8-16,-25 8-3 15,-35 3-4-15,-30 3-3 16,-27 4 3-16,-38 4 0 16,-28-1-19-16,-26 3-9 15,-26 3-16-15,-19-1-7 16,-24 4-14-16,-14 2-4 15,-18 5-21 1</inkml:trace>
  <inkml:trace contextRef="#ctx0" brushRef="#br0" timeOffset="4040.2507">18991 11253 268 0,'-12'-13'101'0,"-6"10"-54"0,9-2-59 0,6 5 15 16</inkml:trace>
  <inkml:trace contextRef="#ctx0" brushRef="#br0" timeOffset="4278.7428">18949 11237 383 0,'0'13'-16'15,"3"19"8"-15,6 15 5 0,0 22 3 16,-3 8-3-16,3 18 2 16,3-5 18-16,6-2 11 0,5-9 6 15,4-2 1-15,15-6-7 16,6-2-5-16,17 2-9 15,9-7-1-15,16-3-6 16,-1-11-2-16,3-8-2 16,1-5-3-16,-10-8-4 15,-3-7 0-15,-5-12-7 16,-13-5-3-16,-8-2-14 16,-12-6-5-16,-10-5-29 15,-14-10-11-15,-21-24-36 16</inkml:trace>
  <inkml:trace contextRef="#ctx0" brushRef="#br0" timeOffset="4548.4657">19107 11451 324 0,'-21'-2'121'0,"15"2"-66"0,3 0-60 0,3 0 20 15,6-8-7-15,6 0 0 16,18-8 4-16,11 0 3 16,25-5-8-16,14 0 5 0,13 2 1 15,8 1-6-15,3-1-4 16,-9 3-2-16,-5 0-1 16,-13 3-18-16,-15 5-8 15,-14 3-30-15,-12 0-15 16,-9 2-11-16,-39 13-57 15</inkml:trace>
  <inkml:trace contextRef="#ctx0" brushRef="#br0" timeOffset="4714.3605">19321 11750 324 0,'6'5'123'0,"3"-2"-66"0,39 0-44 16,-21-1 28-16,11 1-14 15,19-3-3-15,5 0-17 16,19-5-6-16,2-3-1 16,0-3-52-16,-5-5-22 0,-7-7-81 15</inkml:trace>
  <inkml:trace contextRef="#ctx0" brushRef="#br0" timeOffset="13060.8913">17660 17391 172 0,'-6'-3'66'0,"6"-12"-36"0,0 7-40 0,0 2 11 0,0 6-8 16,0-8 2 0,0 3 12-16,3-3 7 0,0 3-7 15,3 0-1-15,3-3-2 0,6-6-5 16,3 6-1-16,6-2 3 16,5-11 1-16,-2-6 2 15,-3 3 0-15,-3-2 11 16,0 0 5-16,-3-4-4 15,-4-7 1-15,1 3-4 16,-3-3 0-16,-3-3-1 16,-3 3 0-16,0-10 0 15,-3-1 2-15,-3-2 4 16,0-1 1-16,0 4-6 16,-3-1 0-16,0 3-2 15,-3 3 1-15,0 5 0 0,-3 0 2 16,0 8 2-1,0-8-1-15,-5 10-5 0,-7-5-2 16,3 6-4-16,0 5-3 16,-3 5-5-16,3 3 0 15,-3 2-3-15,1 3 2 16,-1 3-6-16,3 2-3 16,-3 11 3-16,-6 3 2 15,3 10-2-15,1-3 0 16,-1 14 6-16,3 8 4 15,3 10-11-15,0 6-5 0,3 13-2 16,6 2-1 0,1 8 6-16,5-5 4 0,3-5 3 15,3 5 5-15,2-2-4 16,4-9 2-16,9-10-3 16,3-8 0-16,3-11-3 15,6-7-1-15,5-9-1 16,16-10 2-16,6-10-10 15,5-25-4-15,7-12-38 16</inkml:trace>
  <inkml:trace contextRef="#ctx0" brushRef="#br0" timeOffset="13661.5986">15300 17605 156 0,'0'-18'60'0,"18"10"-32"0,2-3-35 15,-8 3 10-15,6 3 3 16,6-3 4-16,6-5-3 16,8 8 1-16,4-3-5 15,6 0-2-15,14-3 2 0,13 6-4 16,14-3 0-16,3 0 1 16,9-3 2-16,10 3-1 15,5-5 2-15,3 0-2 16,-3-5 2-16,9 4-2 15,-6-2 2-15,6-2-2 0,6-6-1 16,0 11 1-16,0 0-1 16,-6-1 0-16,-9 9 0 15,-6-3 2-15,-12 3 1 16,1 2-4-16,-16-2 1 16,-9 5 0-16,-8 0 2 15,-7 0-30-15,-14 5-11 16,-15-2-35-1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15:12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6852 8670 180 0,'-6'3'68'0,"9"2"-36"0,0 19-37 15,6-16 10-15,6 3-8 16,2-1 2-16,4 1 1 15,6-3 0-15,9 0 0 16,8 0 0-16,4-3 0 0,6-2 0 0,14-14 0 16,4-5 0-16,11-5 0 15,9-3 2-15,12-5 1 16,-2-3 3-16,8-13 3 16,0 3-2-16,3 0 1 15,-9-3-1-15,3-8 1 16,-3 0 2-16,4-5 4 15,-10-6-4-15,-6-10 2 16,0-11-7-16,-8 3-1 16,-10 3-2-16,-11-3 1 15,-13 11 4-15,-14 4 4 0,-9 1-2 16,-12 0 0-16,-15 3-5 16,-9 2-3-16,-18 3-5 15,-12 2 0-15,-11 8 2 16,-16 3 1-16,-14 8-4 15,-12 8-1-15,-19 8-2 16,-2 8 0-16,-12 10 5 16,-12 11 1-16,-8 11-3 15,-4 10 1-15,-12 8 6 16,6 21 6-16,15 0 2 16,6 14 2-16,12 2-9 15,9 21-1-15,0 3-7 16,18 10-1-16,11 1-2 0,7 2 2 15,9-11 2-15,11 6 2 16,15-8-1-16,10 8-1 16,11-11 3-16,18-10 0 15,15 2 1-15,11-13 0 16,19-5-3-16,9-8 2 16,17-8 1-16,19-3 2 15,11-18-3-15,24-11-2 16,9-16-1-16,21-15 3 15,17-22-16-15,13-16-3 16,17-26-45 0,13-13-49-16,-1-21 31 0</inkml:trace>
  <inkml:trace contextRef="#ctx0" brushRef="#br0" timeOffset="2983.5987">19437 13991 200 0,'0'-5'74'0,"3"5"-40"0,-3 0-29 16,0 0 19-16,0 5-9 16,0 3 0-16,0 16-5 15,0 10-1-15,0 25-5 16,0 33-1-16,-3 30 3 0,0 50-5 16,-6 21-1-16,0 0 4 15,-5-13 2-15,2-27-2 0,0-31-3 16,3-35-16-16,0-71-53 15,0-39-11 1,0-46-13 0</inkml:trace>
  <inkml:trace contextRef="#ctx0" brushRef="#br0" timeOffset="3144.4439">19381 13986 256 0,'41'-74'96'0,"-32"71"-52"0,3 11-21 0,-3 8 29 0,6 29-18 16,9 32-5-16,9 44-17 15,8 12-8-15,4 12-2 16,0 11-18-16,2-8-4 0,1-15-14 16,-9-22-4-16,-10-5-37 15,-8-24-15-15,-27-21-9 16</inkml:trace>
  <inkml:trace contextRef="#ctx0" brushRef="#br0" timeOffset="3311.582">19533 14769 400 0,'9'-8'151'0,"-1"5"-82"0,10-12-67 15,-3 7 28-15,18-3-20 16,6-5-3-16,17-5-18 0,10-13-8 16,14-11 10-16,0-16-56 0,7-13-20 15,-4-6-69 1</inkml:trace>
  <inkml:trace contextRef="#ctx0" brushRef="#br0" timeOffset="3640.0916">20250 14375 376 0,'3'10'143'0,"21"-4"-78"0,14-4-82 0,-17-4 20 15,12-6-27-15,15-5-4 0,-1-14-15 16,1-7-5-16,-3-3 26 16,-1-8-9-16,1-3 0 0,-9 6 8 15,-10 10 3-15,-8 8 7 16,-12 11 4-16,-12 13 7 16,-3 16 6-16,-6 10 4 15,4 17 6-15,2 7 7 16,3 11 5-16,3 18 1 15,3 22 1-15,3 20-18 16,3 17-5-16,0-1-11 16,-3-17-1-16,-1-17-50 15,-2-29-22-15</inkml:trace>
  <inkml:trace contextRef="#ctx0" brushRef="#br0" timeOffset="3837.1119">21310 14150 436 0,'3'0'165'0,"17"-5"-90"0,16-9-92 0,-15 4 25 15,9-6-34-15,6-3-11 0,8-2-2 16,7-5 0-16,-1-1 22 15,1 4-24-15,-6 1-6 0,-10 4-42 16</inkml:trace>
  <inkml:trace contextRef="#ctx0" brushRef="#br0" timeOffset="4016.7519">21506 14266 316 0,'-18'29'121'0,"-11"-18"-66"0,11 0-51 16,15-6 26-16,0 3-10 15,3 10 0-15,6 27-13 16,9 21-5-16,5 61-1 16,4 40-21-16,3 32-9 0,-6 12-40 15,-3-10-16-15,-9-26-40 16</inkml:trace>
  <inkml:trace contextRef="#ctx0" brushRef="#br0" timeOffset="4362.345">19366 16817 332 0,'68'-21'123'0,"-14"-3"-66"0,47-16-62 16,-56 22 20-16,20-9-11 15,13-4-3-15,8-9 0 16,-3 3 1-16,1 2-1 15,-7 1-20-15,-11 13-8 0,-13 2-32 16,-11 6-13-16</inkml:trace>
  <inkml:trace contextRef="#ctx0" brushRef="#br0" timeOffset="4555.4492">19994 16933 324 0,'3'74'121'0,"6"-34"-66"0,9 32-69 0,-9-35 17 16,6 29-9-16,5 18 2 15,1 12 2-15,-3-9 1 16,-3-8 1-16,-3-20-25 0,-3-20-8 16,-3-15-69-1,0-24-51-15,-6-26 58 16</inkml:trace>
  <inkml:trace contextRef="#ctx0" brushRef="#br0" timeOffset="4918.4268">20399 16809 4 0,'0'-8'0'0</inkml:trace>
  <inkml:trace contextRef="#ctx0" brushRef="#br0" timeOffset="5802.4051">20664 16949 264 0,'-9'77'101'0,"6"-45"-54"0,6 18-57 16,0-16 14-16,3 6-5 15,0 8 0-15,0 7 3 16,0-7 3-16,0-8-2 15,-3-9 3-15,-3-10 3 0,0-15-10 0,-3-19-1 16,0-9 1-16,0-15 0 16,3-10 1-16,3-6 0 15,3-3-3-15,8-10 0 16,7 11 6-16,0-1 5 16,3 11 7-16,0 11 5 15,0 7 3-15,-1 9 1 16,1 18-9-16,6 26-2 15,3 27-14-15,-4 18-4 16,-5 6 2-16,-3-5 1 16,-3-14 2-16,-3-16 0 15,0-45-33-15,-3-28 18 16,0-17 6-16,-4-23 1 16,4-6 4-16,3-8 0 15,6 14 2-15,9 13-1 16,-6 23 1-16,-1 14 17 15,4 29 7-15,3 24-6 16,3 26-4-16,2 16-1 16,4-8 0-16,-3-2-5 15,-3-17-4-15,-1-10-17 16,1-16-5-16,9-13 3 16,-1-21 3-16,1-8 5 15,3-5 6-15,-4-1 0 0,4-5-1 16,0 1 16-16,-4 4 6 15,-5 1 16-15,0 7 8 16,0 3-11-16,2 3-6 16,4 2-17-16,0-2-7 15,-1 5-4-15,-2-2 2 16,-6-1-20-16,-6-2-6 16,-10-3 5-16,-5 0 5 15,-12-8 12-15,-9-2 6 16,-5-1 2-16,-7 6 3 15,-6 3 6-15,-3-1 4 16,0 6-4-16,1 5 1 16,-1 3-8-16,-6 5-1 0,3 21-31 15,4 3-12 1,2 8-7-16,12 15-2 0,9-2-11 16,18-8-5-16,0-24-40 15</inkml:trace>
  <inkml:trace contextRef="#ctx0" brushRef="#br0" timeOffset="6356.9008">22363 15637 356 0,'36'98'134'0,"-30"-40"-72"0,6 32-77 0,-3-37 21 15,9 32-13-15,0 12 0 16,-3 15-5-16,2-1-3 16,-5 8 9-16,-3-16-2 0,-3-5 1 15,-3-14 4-15,0-25 3 0,-3-12-4 16,6-18 1-16,6-21 1 16,3-10 1-16,3-9-2 15,3-7 2-15,5-1 1 16,7-7 0-16,3 4 0 15,0 4 2-15,-1 2-1 16,-8 3-1-16,-6 2 5 16,-12 24-10-1,-15 6-7-15,-12 15-1 16,-9 11 2-16,-6 8 15 16,-11-8 9-16,5-8 9 15,6-10 4-15,7-14-24 16,2-18-11-16,6-22-27 15,9-10-10-15,6-26-29 0,12-9-12 16,12-18-3 0</inkml:trace>
  <inkml:trace contextRef="#ctx0" brushRef="#br0" timeOffset="6568.6054">22887 16452 264 0,'-12'63'101'0,"12"-28"-54"0,3 18-55 0,0-30 18 15,9 17-5-15,3 5 4 16,3 8-4-16,15 11-1 16,-3-12-2-16,-7-4-24 0,-2-22-7 0,-6-12-26 15,-9-33-10-15,-18-23-25 16</inkml:trace>
  <inkml:trace contextRef="#ctx0" brushRef="#br0" timeOffset="6704.2836">22893 15986 336 0,'18'45'126'0,"-6"8"-68"0,6 5-57 15,-9-34 27-15,0 2-68 16,6 4-23-16,-6-15-78 15,2-17-31-15</inkml:trace>
  <inkml:trace contextRef="#ctx0" brushRef="#br0" timeOffset="7122.3582">23322 15378 404 0,'3'55'151'0,"-3"-31"-82"0,3 16-96 0,-3-6 18 16,6 19-50-16,-3 26-14 16,12 35 0-16,6 29 4 15,14 26 39-15,10 3 26 0,-3-21 15 16,2 0 8-16,4-27 1 16,2-23 0-16,1-27 0 0,9-21-9 15,5-21-2-15,7-40 8 16,-1-21 4-16,3-32-5 15,-11-24 1-15,-18-8-8 16,-10-15-3-16,-20-3 1 16,-15 0 2-16,-12 23-2 15,-12 20-2-15,-5 23-11 16,-10 21-4-16,-3 40-8 16,4 31-4-16,8 27 18 15,12 27 9-15,36 29 14 16,15 12 8-16,26-17-3 15,19-14 0-15,17-26-42 16,18-35-17-16,3-34-23 16,-3-43-7-16,-12-36-53 15</inkml:trace>
  <inkml:trace contextRef="#ctx0" brushRef="#br0" timeOffset="57506.5037">2217 5858 316 0,'21'-3'0'0,"9"1"8"0,-4-4 0 16,-2 1 1-16,3 0 0 15,6 2-1-15,0 0 2 16,5 1-5-16,1-6-1 0,3 0 2 16,5 0 3-16,4-3 2 15,5 1-3-15,4-1 0 16,-1 1-3-16,1 2 2 16,2 0 0-16,1 0 3 15,5 0-7-15,1 3-2 0,-7-1 1 16,1 1 3-16,-1 0 0 15,4-3 2-15,-4 2-2 16,10-1 2-16,-7-4-2 16,1 6 2-16,-1 2-2 15,-2 0 0-15,-1 1-3 16,4 2 1-16,-7-3 0 16,7 3 1-16,-4-3-5 15,1 6 1-15,-1 0 0 16,4 2 2-16,-1-2-1 15,4-1-1-15,-1 1 1 16,-2 2-1-16,2 1 0 16,1-1 2-16,-1 0-1 15,-2 0 2-15,5-2-4 0,-2 5-2 16,-4-3 4-16,18 3 1 16,-5 0 0-16,-1 0 1 15,7-3-2-15,-4-2-1 16,-6-3 3-16,4 3 0 15,-4-3-1-15,1 2 1 16,-4 1-4-16,6 2 0 16,-5 3-1-16,5 5 0 15,-8 3 2-15,2-2 0 16,7-4 2-16,-1 1 1 16,-6-1-1-16,4-2 1 0,2 0 0 15,1-3 3-15,8 1-3 16,-6 4-2-16,-2-2 2 15,2 0 0-15,3 0-1 16,-2 0 1-16,2 0-2 16,0 3-1-16,4-3 1 15,-7-1-1-15,4-1 2 16,2-1 1-16,-3-2-4 16,-5-3-1-16,2 0 3 15,-9 0 1-15,1 0 0 16,-7 0 1-16,7 2-2 15,-7 1 2-15,-2 0-2 16,2-1 2-16,-2 1-2 16,-1 0 2-16,1-3-4 15,8 0 0-15,-8 0 3 0,-1 0 1 16,1 0-1-16,-4 0 1 16,4 0-4-16,-1-3 0 15,4 0 3-15,-4 3 3 16,-2-2-4-16,2-1-3 15,1 0 3-15,2 1 1 16,4-1-3-16,2 0-1 16,-5 1 3-16,-1-1 1 15,4 0 2-15,-7 1 0 16,4-1-5-16,-1-2-1 16,7 0 1-16,-4-1 0 15,-2 1 1-15,2 0 2 16,1-1-3-16,-4 1 0 0,6 0 1 15,1 2 0-15,-7 1 0 16,4 2 0-16,-1 0 0 16,1-3 2-16,2 0-1 15,7-2-1-15,-4 2 1 16,-3-2-1-16,4 2 0 16,-4 1 2-16,1-1-3 15,5-2 0-15,-8 2 1 16,-4 3 0-16,1 0 0 15,5 0 0-15,0 0-3 16,-2 0 2-16,8-2 1 16,-8-1 2-16,-7-5 1 15,7 0 1-15,-7 3-2 16,1-1-2-16,-4 1-2 0,7-3 1 16,-7-2 1-16,-5 2 2 15,-3 0-1-15,-1 0 2 16,4 0-2-16,-1 0-1 15,-2 0 1-15,0 0 1 16,8-3-1-16,-5 1-1 16,-7 2-2-16,-2 0 1 15,3 3 1-15,-4 2 2 16,-2 0-3-16,-3 1 0 16,-1-1 3-16,1 3 1 0,-3 0-4 15,2 0-1-15,1 0-2 16,0 0 3-16,-4 3 0 15,4-3 3-15,-6 0-1 16,9 2 2-16,-7 1-2 16,-2 0-1-16,0-3 1 15,3 0 1-15,2 0-3 16,4 0 0-16,0-3-1 16,-4 3 0-16,-2 3 2 15,0-3 0-15,-4 2 2 16,4-2 1-16,0-2-1 15,-6-1-2-15,-1 3 1 16,4-3-1-16,0 1 0 16,0-4 2-16,-1 4-1 15,4-6 2-15,3 0-4 16,-6 0-2-16,-1 3 4 0,-2-1 1 16,0-7 0-16,-3 3 1 15,2 2-2-15,1-6-1 16,-3 4-2-16,0-1 1 15,3 1-1-15,-1 2 0 16,4-3 4-16,-3 3 1 16,3 0-1-16,2 0-2 15,1 0 1-15,0 3 1 16,-1 0-6-16,4 0-1 16,3 2 2-16,-1 0 1 15,4 1 2-15,3-1 0 16,-7 0 0-16,7 3 2 0,-3 0-3 15,-1 3-2-15,-2 0 2 16,3-3 2-16,2 0 0 16,4 2-1-16,0-2 1 15,-1 0-1-15,-2 0 0 16,5 0 0-16,-5 0 0 16,0-2 0-16,-1-1 2 15,4 0 3-15,-4 1-7 16,1 2 0-16,0 0 0 15,-4 0 3-15,4 0-2 16,0 0 0-16,-4 2 1 16,-2 1 0-16,-3 0 0 15,5-3 0-15,-5 0 2 16,0 0 1-16,-1 0-1 16,-2 0-2-16,0 0 1 0,-3 0-1 15,-1-3-3-15,4 3 2 16,0-3 1-16,-6 3 2 15,-1 0-1-15,-2 0-1 16,0-2 1-16,0 2-1 16,-1 0 2-16,1 0 1 15,-3-3-4-15,0 0-1 16,0 1 1-16,2-1 2 16,-8 0 2-16,9 1 1 15,0-1-2-15,0 1 1 0,-6-1-4 16,11 3-2-1,-5 0 2-15,0 0 2 0,0 0 0 16,-4 0-1-16,1 0 1 16,3 3 1-16,3-1-3 15,-3 1-2-15,2 2 4 16,1-2 1-16,0-1 0 16,3 1 1-16,-1 0-7 15,1-1 1-15,6 4 3 16,-3-4 2-16,-1 1 0 15,-2 0 1-15,0-3-4 16,0 2 0-16,-1 1 1 16,1 2 0-16,0 0 0 15,0 1 0-15,-1-4 0 16,1 4 0-16,3-1-3 16,2 0 2-16,-5-2 3 0,0 0 1 15,-3-1-4-15,-1 1 1 16,-2-1 0-16,3 1 0 15,3-3 0-15,-6 0 2 16,2 3-3-16,-2-1 0 16,0 1-1-16,0 5 0 15,-4-8 2-15,1 8 0 16,3-3 2-16,-3 1 1 16,3-6-4-16,-4 10 1 15,1-2-2-15,-3 0 0 16,-3-5 2-16,0 5 0 0,-3-6 2 15,0 4 1 1,0-4-4-16,-4 3 1 0,1-5 0 16,6 6 0-16,-3-4 0 15,3 1 0-15,-3-3 0 16,-3 3 0-16,0-3 0 16,-3 0 0-16,-1 0 0 15,-2 0 0-15,0 0 2 16,-6 0 1-16,6-3-1 15,-3 3 1-15,0-3-7 16,-3 3 1-16,3-2 3 16,-3 2 2-16,0 0 0 15,6 0-2-15,-6 0 1 16,6 0-1-16,-3-3 0 16,-3 3 0-16,0 0-3 0,0 0 2 15,0 0 3-15,0 0 3 16,0 0-4-16,0 0-3 15,0 0 1-15,6 0 0 16,-6 0 1-16,0 0 0 16,0 0-3-16,0 0 2 15,0 0-1 1,6 0 3-16,-6 0 3 16,0 0-1-16,0 0-2 15,0 0-5-15,0 0 0 16,0 0-3-16,0 0 2 15,0 0-4-15,0 0-1 16,-3 0-22-16,0 3-6 0,0-3-71 16,-36 8-87-1</inkml:trace>
  <inkml:trace contextRef="#ctx0" brushRef="#br0" timeOffset="63240.6375">20390 2783 176 0,'15'-13'66'0,"6"8"-36"0,14 0-33 0,-8-6 13 16,6 3-12-16,6-5 0 0,11 5 0 16,1-3 3-16,-1 9 0 15,1-6-3-15,-6 10 1 0,-4 4-4 16,1-4-1-16,-9 9-6 16,-18 2-3-16,-15 14 4 15,-15 18 2-15,-12 8 7 16,-18-3 6-16,-2-3 9 15,2 4 6-15,0-9 8 16,1-8 6-16,8-4-12 16,6-9-2-16,9-5-2 15,3-3-2-15,7-3 4 16,25-7 2 0,13-8-9-16,21-6-9 15,11-2-2-15,7 0-1 0,2-3 2 16,-2 5 1-16,-7 3 1 15,-5 3-5-15,-9 2 1 16,-10 3-9-16,-11 14-2 16,-15 12-1-16,-15 11 0 15,-12 13 9-15,-23 14 4 16,-13-1 4-16,-14 3 4 16,2-5 11-16,10-8 5 15,-4-5-9-15,6-6-2 16,7-7-13-16,2-6-3 15,6-8-12-15,7-5-7 16,2-6-39-16,6-4-18 0,12-14-29 16</inkml:trace>
  <inkml:trace contextRef="#ctx0" brushRef="#br0" timeOffset="63917.4695">21828 2569 268 0,'3'-10'101'0,"-12"7"-54"0,-6-21-48 0,6 11 18 15,0 5-8-15,-6-5 2 16,-6 5 0-16,-6 8 1 15,-2 10-6-15,-4 6-6 0,-9 8-3 16,-2 8-1-16,-7 13 0 16,3 13 0-16,7 19 0 15,5 2 0-15,9 8 3 16,12 9 2-16,15 2 2 16,12-11 1-16,18-16 0 15,6-15 4-15,8-11 5 16,13-11-12-16,-1-15-2 15,1-9 2-15,-6-7 3 16,2-14 1-16,-11-7 0 16,-3-6-3-16,-16-2 1 0,-11-4-2 15,-15 1 2-15,-9-10-4 16,-8 2-2-16,-13 2-1 16,-6 3 0-16,-3 6-2 15,4 8 1-15,2-1 5 16,6 11 2-16,6 0 0 15,10 3 1-15,2 0-7 16,9 2 1-16,3 0 3 16,9-2 2-16,3-3 4 15,11 3 3-15,4 2-4 16,0-5-1-16,0 3 0 16,-1 5 0-16,1-5-2 15,-3 5 1-15,0 0-4 16,-6 5 0-16,3 0-1 0,-9 8-2 15,2 3 5-15,-8 13 1 16,-3 11 2-16,0 5 2 16,-3 21 6-16,0 14 4 15,-3 7-6-15,0 24-1 16,-3-5-29-16,-3 2-14 16,1-20-120-1</inkml:trace>
  <inkml:trace contextRef="#ctx0" brushRef="#br0" timeOffset="87307.556">5423 16240 280 0,'-33'-5'107'0,"24"0"-58"0,-3 5-59 0,9 0 16 15,0 0-11-15,0 0 1 16,0 0-7-16,3 0-1 16,9 5 7-16,9 8-2 0,12 11 0 15,15-3 1-15,5 0 4 16,13-2 1-16,5-6 1 15,7-8 0-15,8-7 0 16,-3-22 2-16,7-16 3 16,2-21 0-16,9-5 0 0,-3-19-1 15,-11-2 2-15,-4-11-3 16,-8 8-2-16,-13 3 8 16,-11 0 4-16,-15 2 5 15,-13-8 1-15,-14 6-10 16,-18-13-3-16,-8 4-2 15,-7 9 2-15,-21-3-1 16,-11 11 0-16,-16 12-3 16,-5 12-2-16,-9 10 3 15,-13 16 0-15,-5 16-1 16,-6 18-2-16,-12 19-13 16,0 15-6-16,6 20 3 15,-3 4 2-15,18 9 3 16,8 2 5-16,16 16 5 0,9 10 3 15,14 11-3-15,21 11-1 16,22 0 3-16,25 2 3 16,40-8 3-16,35-15 3 15,42-16-10-15,42-30-2 16,47-34-12-16,51-44-7 16,48-49-68-1,23-50-59-15,-53-31 47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16:55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 5995 160 0,'-12'-21'60'0,"6"5"-32"0,0-7-33 0,6 12 10 16,-6 0-5-16,3-4 2 15,3-9-3-15,-9 3-2 16,3 2 2-16,0 3 6 0,0 3 7 16,-6 0 0-16,3 2 3 15,0 1 3-15,3 2 1 0,0 0-6 16,3 2-3-16,6 1-1 15,3 0-1-15,6 2-4 16,9 1-3-16,3 2 0 16,17-3-1-16,7 3 0 15,6 0 0-15,11 0 2 16,10-3 1-16,14-2 1 16,3 0 2-16,6-1 1 15,4-2 3-15,2 0-10 16,-3-2-2-16,6-6-1 15,0-5-2-15,9 2 4 16,-5 1 0-16,5 2 3 16,3 3 1-16,3 2-4 15,0 3-1-15,3 6 1 0,6 2 2 16,0-3 0-16,3 0 2 16,3-2-4-16,0-3-2 15,0-5 2-15,-1-6 2 16,37-2 0-16,-21 0-1 15,-9-3 1-15,-9-5-1 16,-9 5 2-16,-15 3 1 16,0-3-1-16,-12 0-2 15,-14 1 7-15,-13-20 3 16,-8-2 1-16,-19-5 3 16,-17 0 4-16,-9-11 1 0,-15 0-2 15,-12-21 0 1,-15 3-7-16,-12 2-2 0,-17-10-9 15,-10 5-1-15,-20-11-2 16,-9 11 2-16,-18 5-1 16,-21 8-1-16,-24 9 3 15,-6 7 0-15,-15 10-4 16,-11 14-1-16,-19 5 3 16,-2 9 3-16,-21 9-1 15,-15 17-2-15,-3 7-1 16,0 4 3-16,9 9-2 15,23 4 1-15,25 23 6 16,20 5 2-16,27 11-2 16,0 19-3-16,21 29-5 15,21 7-2-15,18 22-6 0,23-8-3 16,18-8 2-16,25-11 0 16,17 3 3-16,17-15 4 15,34-17 1-15,23-13 0 16,28-16-1-16,41-18 1 15,35-17-6-15,37-12-1 16,32-17-26-16,18-17-13 16,35-12-42-1</inkml:trace>
  <inkml:trace contextRef="#ctx0" brushRef="#br0" timeOffset="9921.4172">5640 4490 252 0,'12'-5'93'0,"3"5"-50"0,9 0-50 15,0 2 16-15,8 4-10 16,10-6 0-16,18-6 7 16,11-4 4-16,18-3-5 15,24-9 4-15,15-4 1 0,15-16-3 16,15-3-2-16,6-3-2 15,8 3-3-15,4 0 1 16,-6 3-1-16,2 5 0 16,-5 2 0-16,-9 1 0 0,-3 2 2 15,-15 6-12-15,-9 4-6 16,-12-4-71 0,3-8-63-16,-18-3 45 15</inkml:trace>
  <inkml:trace contextRef="#ctx0" brushRef="#br0" timeOffset="10568.0508">10215 3384 264 0,'-5'-42'99'0,"-1"34"-54"0,-3-5-42 15,3 2 21-15,-3-2-3 16,-9-3 2-16,-9 0-8 16,-6 3-2-16,-8 2-7 15,-19 6-8-15,-8 0-4 0,-16 10 0 16,-5 11 2-16,-6 15-3 16,2 14 2-16,1 16 1 15,6 13 2-15,3 24-1 16,17 0 1-16,15 0 2 15,16-3 0-15,17-5-3 16,15 0 2-16,21-13-4 16,14-16-1-16,19-16 5 15,12-13 5-15,11-25-2 0,6-14-1 16,-2-12-3-16,2-5 1 16,-8-2 3-16,-10-3 1 15,-11-3 1-15,-16 0 0 16,-11 3 0-16,-9-3 2 15,-9 8-1-15,-12 1 0 16,-6-6-6-16,-3 7-1 16,0 4-2-16,4 5 3 15,2 2-2-15,3 1 1 16,6-6-3-16,9-3 1 0,11 1 0 16,10-1 2-16,6 1-1 15,3 4 1-15,2 9 4 16,-2 5 1-16,-3 8 1 15,-7 18 0-15,-8 9 0 16,-9 7 2-16,-9 14 8 16,-15 12 3-16,-6 20-2 15,-2-6 1-15,-1-3-9 16,3-10-4-16,6-11-18 16,6-10-7-16,6-14-38 15,3-15-14-15,12-27-51 16</inkml:trace>
  <inkml:trace contextRef="#ctx0" brushRef="#br0" timeOffset="10943.0568">10977 3564 212 0,'21'-24'79'0,"-3"21"-42"0,-9-7-30 0,-9 5 20 15,-6-1-5-15,-6 1 1 16,-9 0-12-16,-8 2-7 16,-16 3-2-16,-6 0-2 0,-2 8 0 15,-4 3 6-15,4 7 6 16,8 3 0-16,9 0 1 16,10 3-7-16,11 0-4 0,18 3 3 15,9-1 4-15,5 6-3 16,13 7-1-16,3 1-5 15,0-3 0-15,-4 0 0 16,-2 8 0-16,-6-2 2 16,-6 1 1-16,-9 4 1 15,-6 2 0-15,-6 3 0 16,-12-10 2-16,0-6-14 16,-3-11-5-16,-2-7-44 15,2-11-18-15,0-27-47 16</inkml:trace>
  <inkml:trace contextRef="#ctx0" brushRef="#br0" timeOffset="11483.7938">11308 3524 208 0,'53'-21'77'0,"-35"13"-42"0,3 8-10 0,-9 3 27 15,3 5-13-15,0 5-2 16,-3 16-11-16,-12 24-2 15,-9 18-13-15,-3 11-7 0,-6 3 0 16,-3 2-12-16,0-5-2 16,4-5-15-16,5-19-4 15,0-15-5-15,9-38-10 16,6-18 13 0,6-8 27-16,0-14 15 15,0-4 26-15,-1-14 14 0,1-3-13 16,-3 0-7-16,0 6-5 15,0 11-2-15,0 7 0 16,-3 11 0-16,3 10-18 16,3 14-5-16,0 23-7 15,3 16 1-15,3 17 1 16,0 12 2-16,3 11-8 16,2-13-1-16,4-11-16 15,3-13-8-15,6-13 16 16,-4-24 10-16,4-19 31 15,0-13 13-15,6-13 2 16,-1-10 1-16,4-11-13 16,0-17-5-16,-4 9-7 15,-5 8-1-15,-3 13-1 0,-3 11 1 16,-1 15-4-16,4 17-3 16,-3 28-2-16,0 14 0 15,0 21-2-15,2 23-1 16,4 14-35-16,3 5-14 15,14 0-109 1,-5-26-87-16,-12-42 92 16</inkml:trace>
  <inkml:trace contextRef="#ctx0" brushRef="#br0" timeOffset="21692.905">5599 9991 144 0,'6'-19'55'0,"-1"14"-30"0,7-6-25 15,-3 9 10-15,6-4-6 16,6 4-3-16,9-1 0 15,6 0-1-15,5 6 0 16,13 2-3-16,-1 1 2 0,4 2 5 0,8 0 5 16,4-1-3-16,5 1 2 15,16 0-3-15,-1 6 2 16,6-1-2-16,3-3 2 16,10-2 0-16,2-2 1 15,0-9-2-15,6-2-1 16,3-6 1-16,3-7 3 15,0-6-4-15,6-5-1 16,-12-8 0-16,-9-3 2 16,-5 3 8-16,-7-11 3 15,-12-5 3-15,-2-2 2 16,-10-1-3-16,-9 1-2 0,-8-9-1 16,-9 3 0-16,-10-8-2 15,-8 3 1-15,-9 0-2 16,-12 5 2-16,-9 0-8 15,-9 1-2-15,-15 4-3 16,-8 6-2-16,-13-11-4 16,-15 11-2-16,-5 5-2 15,-21 5 2-15,-12 8-1 16,-10 8 2-16,-5 3 3 16,3 5 3-16,0 3-2 15,9 5-2-15,-3 3 4 16,3 5 3-16,-1 5-1 15,-2 11-2-15,-3 11-7 16,-3 4-1-16,-3 4 3 16,-6 7 2-16,0 0 4 15,0-2 1-15,6 0-4 0,8-1-1 16,13-2 3-16,3 3 1 16,12 5 0-16,5 0-2 15,10-3 1-15,5 3-1 16,1 0-5-16,5 3 1 15,9 2 0-15,4 6 2 16,2 2 3-16,6-5 4 16,3 0-7-16,7-5 0 15,5-1 0-15,6-4 3 16,3 1-2-16,6 1 0 16,9 0 1-16,9 6 2 0,9-4-3 15,5-4 0-15,7-4 3 16,9-4 1-16,14-4-1 15,7-1-2-15,8 1 1 16,1 1 1-16,5-5-1 16,9-6-1-16,1-3 1 15,8-2 1-15,3-3-3 16,36-2-2-16,3-3-5 16,-9-8 0-16,12-8-29 15,9 0-13-15,2-11-76 16</inkml:trace>
  <inkml:trace contextRef="#ctx0" brushRef="#br0" timeOffset="77870.7089">13070 3543 328 0,'39'5'0'0,"23"-8"-9"0,-23 6 4 16,21 8-4-16,23 5 3 15,18 2 2-15,12 3 2 16,12-2 1-16,15 7 1 0,3 9 0 16,9 17-3-16,3 12 0 15,8 5 2-15,13 15 2 16,9 25 0-16,14 7 2 16,3 14-4-16,7 18-2 15,-1 16 2-15,3 11 2 16,-8 7 0-16,-4 12-1 0,-8 4 1 15,-18 11 1-15,-7 3-1 16,-5 18-1 0,-9 8-2-16,-9 13 1 0,-12 1 3 15,-15 2 3-15,-6 5 7 16,-15 3 4-16,-15 5-2 16,-2 6 0-16,-10-3-6 15,-11-1-3-15,-9 7-5 16,-10-17-2-16,-14-5 3 15,-9-5 1-15,-12-3 2 16,-15 2 2-16,-12 1 8 16,-6 8 5-16,-5-6-3 15,-7 0-1-15,-6-10-7 16,-5-3 0-16,-4-5-3 16,-26 26 0-16,3-28 5 15,-19-6 4-15,-8-6-3 0,-12-2-1 16,-21 3-4-16,-6-3-1 15,0 2-3-15,1-15-2 16,5-14 1-16,-3-12-1 16,6-14 4-16,6-16 2 15,0 3-2-15,15-27-1 16,9-13 1-16,-1-10 2 16,7-14-3-16,0-2-2 15,9-16-5-15,3-11 0 16,5-8-11-16,13-13-6 15,5-8-28-15,16-5-11 16,8-5-20-16,3-6-7 0,9-8 0 16</inkml:trace>
  <inkml:trace contextRef="#ctx0" brushRef="#br0" timeOffset="78170.8803">15047 15221 164 0,'9'-2'63'0,"3"-1"-34"0,-7 3-3 15,-5 0 47 1,-3 3-15-16,1-1-18 16,-1 1-10-16,-3 2-19 15,-3 6 0-15,-6 2 2 0,-6 3-7 16,-3 5-3-16,-15 14-9 16,-2 2-4-16,-4 2 3 0,3 1 2 15,-5 8 3-15,5-6 3 16,9-8 2-1,10-7 1-15,17-3 2 0,18-3 3 16,20-5-4-16,28-3-1 16,29-5-4-16,30-8-1 15,24-11-8-15,15-15-2 16,0-9-47-16,2-23-19 16,-20-13-47-1</inkml:trace>
  <inkml:trace contextRef="#ctx0" brushRef="#br0" timeOffset="79161.5821">12043 15740 196 0,'15'-3'74'0,"-9"-7"-40"0,21-6-46 16,-9 8 10-16,0-11 4 0,-1-4 6 16,1-1 3-16,-6 0 3 15,-3 3-7-15,-6 2 13 0,-6 4 7 16,-18-7-3-16,-6-7 0 16,-8-3-4-16,-19-2-3 15,-11 0 8-15,-7 2 6 16,-2 5 10-16,2 4 7 15,-14 7-11-15,0 5-2 16,-10 11-18-16,-2 8-8 0,-12 5-10 16,-3 16-2-16,-9 6-6 15,-15 5-1-15,0 18-6 16,0 11-1-16,0 5 5 16,12 8 5-16,12 2 4 15,15 6 2-15,12 0 1 16,20 8 0-16,18-8 4 15,19 0 2-15,23-3-5 16,21-5-2-16,26 8-5 16,19-10 1-16,26-6 1 15,33-3 2-15,15-5-1 16,27-7-1-16,11-9 0 16,22-16 3-16,11-10-2 15,16-16-1-15,17-21 0 0,12-19 0 16,21-13 0-1,0-13 0-15,-1-11 0 0,1-13 3 16,-12 3 0-16,-9-9 3 16,-20 4 3-16,-22 7 2 15,-26 6 3-15,-13-1 4 16,-26 11-4-16,-12 6 2 16,-18-11-3-16,-15-6 2 15,-17 11-2-15,-13-10 2 16,-17 5-4-16,-18 2 1 15,-19-10-7-15,-19 0-3 16,-25-5 1-16,-21 2 0 16,-23-2 1-16,-27-9 0 15,-16 6-5-15,-17 3 1 0,-14 10 2 16,-28-5 1-16,-14 13 1 16,-7 8 0-16,-8 11-5 15,-19 13 1-15,-2 15 2 16,-33 20 3-16,-18 20-9 15,-23 22-2-15,8 29-4 16,0 13-1-16,21 10 8 16,12 11 6-16,21-2-8 15,24 7-3-15,20 19-49 16,19 3-23-16,23 5-62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18:24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19595 12115 192 0,'-45'-8'71'0,"34"6"-38"0,-4 2-28 0,9 0 17 15,0 2-12-15,0 4-1 16,0 4-7-16,3 14-4 15,0 26 1-15,3 16 2 0,6 16 2 16,3 6-1-16,3 2-2 16,3-11 5-16,-1-5 1 15,4-10 2-15,-3-11 2 16,6-16-1-16,-3-11 2 16,0-15 5-16,6-17 4 15,2-12-4-15,10-27 1 0,6-16-4 16,-4-13 0-16,1-19 1 15,0-2 4-15,-3 8-6 16,-4-6 1-16,-5 16-6 16,0 11-2-16,-6 13-9 15,-6 11-3-15,-12 8-38 16,-3 10-18-16,-6 8-36 16</inkml:trace>
  <inkml:trace contextRef="#ctx0" brushRef="#br0" timeOffset="612.6461">20098 12750 268 0,'39'11'101'0,"-18"-24"-54"0,14 2-50 0,-11 0 19 15,12-2-14-15,9-8-1 16,2-8-12-16,10-5-3 15,-7-9 7-15,-5-4-8 0,-9-1 1 16,-12-8 5-16,-10 9 2 16,-11 2 22-16,-14 5 10 15,-10 11-4-15,-6 11-1 16,-3 10-15-16,-6 16-2 16,-2 15-5-16,5 12 0 15,0 7 0-15,12 11 0 16,9 8 0-16,12 10 0 0,12-7-3 15,6-6-1-15,9-8-6 16,12-7 0-16,2-6 1 16,1-14 2-16,3-12-5 15,-7-8-4-15,10-11 10 16,-6-19 6-16,-10-7 11 16,-5-1 4-16,-3 1 11 15,-6 2 7-15,-3 6-1 16,-3 7 2-16,-3 6-12 15,3 24-6 1,-1 15-11-16,-2 16-4 16,0 3-3-16,-3 11-11 15,0-11-2-15,-3-8-21 16,-3-11-8-16,-3-15 18 16,0-16 10-16,0-11 21 15,3-21 10-15,6-11 7 0,3-10 5 16,6-8-4-16,3 2-3 15,12 6-6-15,-1 8 0 16,4 0-5-16,0 7-2 16,0 9-11-16,2 7-4 15,4 6-52-15,-3 13-24 16,-9 14-25 0</inkml:trace>
  <inkml:trace contextRef="#ctx0" brushRef="#br0" timeOffset="734.1347">21328 12547 304 0,'11'42'112'0,"-14"-21"-60"0,3 19-61 15,3-9 18-15,0 7-29 16,0 1-7-16,3 11-52 16,0-7-24-16</inkml:trace>
  <inkml:trace contextRef="#ctx0" brushRef="#br0" timeOffset="1200.3478">21232 12203 384 0,'12'2'145'0,"-3"6"-78"0,15 5-100 0,-6 1 14 16,9 4-47-16,17-10-15 15,10-5-6-15,17-11 1 16,7 0 18-16,8-3 12 16,-9 3 71-16,-11 3 33 15,-4 2 20-15,-14 3 10 16,-6 3-23-16,-13 2-11 16,-20 19-28-16,-12 3-9 15,-20 7-15-15,-10 6-5 16,0 2 4-16,3-2 3 15,7-3 4-15,5-3 3 0,12-2-2 16,9-3 0-16,15-3-4 16,11 1 1-16,4 5 2 15,3-9 3-15,5 1 2 16,-8-3 1-16,-6 1-5 16,-15 4-1-16,-12 1 5 15,-9 4 3-15,-6 4-3 16,-15-4 0-16,-2-4-12 15,-1-9-4-15,3-4-47 16,3-28-18-16,6-4-9 16</inkml:trace>
  <inkml:trace contextRef="#ctx0" brushRef="#br0" timeOffset="2610.0276">21500 12338 160 0,'3'-3'63'0,"6"0"-34"0,0 3-34 0,0 0 10 0,0-2-3 16,0-1 3-1,0 0 0-15,3-5 0 0,0 0-3 16,-1 0 7-16,-2 3 6 0,9 3 6 16,6 2-2-1,-3 0-6 1,0 7-3-16,0 4 0 15,2-3 1-15,1 0-3 16,0 0-3-16,3 0-2 16,-3 0 0-16,-4 2-2 15,1 1 2-15,-6 5-2 16,-9 8 2-16,-9 10 0 16,-6 11 1-16,-6 8 0 15,-3 5 2-15,1-2 3 0,-1-9 5 16,0-4 1-16,3 2 0 15,3-6 1-15,6-7 0 16,3-6-6-16,6-4-4 16,9-6 1-16,6-3 0 15,15-8 5-15,2-5 3 16,7-5 3-16,0-1 1 16,8-1-6-16,-5-1-3 15,-3 0-8-15,-7 0-3 16,-2 0-16-16,-6 0-4 15,-6 0-11-15,-3 0-5 16,-6 3-5-16,-4-1-1 16,-2 1-7-16,-3-3-4 0,0-5-36 31,-6-19-31-31,0-2 51 0</inkml:trace>
  <inkml:trace contextRef="#ctx0" brushRef="#br0" timeOffset="3225.4281">22417 12367 240 0,'-3'0'90'0,"3"0"-48"0,-6 8-38 16,0-1 19-16,-9 4-20 15,0 2-5-15,-5 16 4 16,-1 6 5-16,-3 7-3 16,3 6-2-16,3 5-1 0,6-6-1 15,6-4 2-15,6-6-3 16,6-6 0-16,6-9 5 15,9-9 2-15,9-8 0 0,3-10 1 16,2-19 0 0,4-10 1-16,9-3-4 0,-10 0-1 15,-5-11 8-15,-9 6 2 16,-9 5 20-16,-6 5 11 16,-12 5-6-16,-12 6-2 15,-6 5-18-15,-9 8-9 16,-9 6-8-16,1 12-3 15,-1 6-8-15,6 0-4 16,10-3-21-16,5 1-8 16,9-4-8-16,9-2-1 15,24-5 10-15,2-9 6 16,19-9 18-16,9-4 11 0,5 0 14 16,4 4 5-16,-4 1 17 15,-5 9 8-15,-4 5 5 16,-11 5 4-16,-6 17-16 15,-12 4-6-15,-4 8-10 16,-11 1-1-16,-6 4-8 16,-3 1-3-16,-3-8-23 15,-2-11-9-15,2-18-7 16,6-14-3-16,12-13 20 16,2-15 11-16,7-6 18 15,9 0 9-15,9 5-5 16,-4 8-2-16,10 14 7 0,-3 10 3 15,-1 21 4-15,1 19 4 16,-3 23-9-16,-3 19-2 16,-7 14-56-16,1 2-27 15,-18-45-99 1</inkml:trace>
  <inkml:trace contextRef="#ctx0" brushRef="#br0" timeOffset="4367.3198">20235 13930 204 0,'-9'-8'77'0,"9"3"-42"0,0-3-41 0,3 5 14 16,3-7-7-16,0-1-1 16,0 1 3-16,0-3 0 15,0 7-1-15,-3 1 7 0,-3 2 6 16,0 1 13-16,-3-6 4 16,-3 2-8-16,-3 4-1 0,-6 4-10 15,-12 1-3-15,-8 5-5 16,-7 3-2-16,-3 4 1 15,4 4 2-15,-10 5-1 16,9 8 2-16,10 7-6 16,8 9-3-16,15 13-2 15,15 2 0-15,15 1 3 16,14 2 0-16,19 0-4 16,5-5 1-16,7-8-3 15,-6-6 2-15,-10 1 3 16,-8 2 1-16,-12-2 1 15,-16 2 2-15,-14 8 8 16,-17 9 3-16,-10-7-6 16,-12-4-2-16,-6-8-5 0,4-9-1 15,-1-12-43 1,3-17-18-16,7-20-66 16</inkml:trace>
  <inkml:trace contextRef="#ctx0" brushRef="#br0" timeOffset="5523.4364">20604 14557 364 0,'15'64'137'0,"-21"-43"-74"0,3 27-78 0,3-19 21 0,3 10-10 16,3 20-1-1,3 4-7-15,0 11-3 0,3 0 8 16,0 6-1-16,0 2 3 0,-3-3 3 15,-3-13 1-15,-1 6-2 16,-2-17 0-16,0-12-20 16,0-35-54-1,0-30-1-15,-3-31 10 16,0-23 11 0,-3-25 36-16,0-5 36 15,0-10 19-15,0 18 10 16,6 13 5-16,-3 9 11 15,0 9 7-15,0 15-36 16,3 9 3-16,3 6-2 0,6 11-4 16,6 5-2-16,3 2-17 0,3 3-7 15,0 6-13-15,2 2-4 16,1 2-3-16,3 6 1 16,3 3 2-16,-6 13 4 15,-4 2 5-15,-5 6 1 16,-9 5 9-16,-18 16 5 15,-9-5 0-15,-8 5 2 16,-13 0 5-16,-6-3 4 16,1 11-4-16,2-10 1 15,3-6-10-15,6-8-2 16,1-6-16-16,8-7-6 16,6-8-22-16,12-13-10 0,6-11 6 15,6-5 5-15,3-8 4 16,3 0 4-16,12-14 6 15,5 4 2-15,-2 4 6 16,0 4 5-16,0 4 10 16,-3 3 8-16,-4 6 19 15,-2 5 10-15,-3-1 13 16,0 6 4-16,0 3-13 16,0 2-4-16,6 6-21 15,5 5-7-15,1 3-5 16,0 7-3-16,0 9-4 15,-9 2-2-15,0 2-4 16,-7 1 1-16,-5-3 5 16,0 3 4-16,-6-8 5 15,0-3 2-15,0 0 10 16,3-10-1 0,0-6 3-16,3-13-8 0,6-10-2 15,3-9-5-15,15-15-1 16,0 0 1-16,5 2 0 15,4 0-5-15,6-2 1 16,2-1 0-16,-5 4 2 16,-3 10-3-16,-7 5-2 15,-2 5-3-15,-6 6-1 16,-3 5-3-16,-3 3-1 16,-3 2-1-16,2 1 0 15,-2 7 4-15,0 0 3 16,3 0-4-16,-3 1 1 15,-3-4-12-15,0 1-2 0,-3-3-15 16,0 0-6-16,0-8-19 16,-1 3 31-1,-2 0 14-15,0-1 12 16,0 1 4-16,-3 0 7 16,0 2 4-16,0 3 10 15,-3 0 5-15,0 21 11 16,0 6-13-1,-3 4-3-15,0 20-8 16,0-1-2-16,3 0-4 16,0-5 1-16,3-5-6 0,3-3-1 15,0-8-31-15,0-24-43 16,0-13 8 0,-3-15-22-1,-3-20-17-15,0-4 47 16</inkml:trace>
  <inkml:trace contextRef="#ctx0" brushRef="#br0" timeOffset="5688.5144">21670 14105 316 0,'-3'37'121'0,"6"-26"-66"0,18 7-97 15,-12-10 3-15,3-3-87 16,2-5-33-16</inkml:trace>
  <inkml:trace contextRef="#ctx0" brushRef="#br0" timeOffset="6108.2187">22027 14573 296 0,'-6'24'110'0,"12"-8"-60"0,-3 0-67 15,0-8 12-15,0 0-10 16,0 0-1-16,0 0 11 0,-3-3 5 16,0 0 1-16,-3 0 10 0,0-2 6 15,0 0-3-15,0-14 2 16,3-10-7-1,6-16-9-15,3-8-5 16,9 0 2-16,6 5 1 16,-1 3 2-16,1 5 0 15,3 6 6-15,0 10 4 16,0 8 8-16,-1 14 6 16,4 15-4-16,0 18 0 15,-6 14-7-15,0 13-3 16,-10 6-5-16,-2-6-2 0,-3-2-6 15,0-9 0-15,-3-13-30 16,0-31-57 0,3-19 4-16,0-24-10 15,0-13-31 1,3-13 42-16</inkml:trace>
  <inkml:trace contextRef="#ctx0" brushRef="#br0" timeOffset="6258.4611">22533 14370 284 0,'3'7'107'0,"15"1"-58"0,15 0-42 16,-18-2 23-16,11-1-16 16,13 0-3-16,12-2-9 15,2-1-4-15,7-2 1 16,-1-2-29-16,-5-3-9 0,-9-3-32 16,-10-3-12-16,-11-10-16 15</inkml:trace>
  <inkml:trace contextRef="#ctx0" brushRef="#br0" timeOffset="6454.0108">22700 14192 332 0,'-12'51'126'0,"15"9"-68"0,9 49-54 0,0-54 26 15,14 27-6-15,7 16 3 16,15 0-9-16,23-10-3 0,19-14-8 15,11-19-14-15,12-26-5 0,-3-45-43 16,12-47-16-16,-6-53-85 16</inkml:trace>
  <inkml:trace contextRef="#ctx0" brushRef="#br0" timeOffset="18630.7749">2294 5503 116 0,'-14'-16'46'0,"14"16"-24"0,0 0-28 15,0 0 6-15,0 0-4 16,3 6 0-16,2-1 3 16,1 3 0-16,0 0 1 15,0 2 0-15,12 6 2 16,3 0 3-16,-6 5 2 0,6-2 1 15,0 2 0-15,2-2 2 16,7 2-5-16,6-3-1 16,3 1 4-16,2-1 5 15,1 6-7-15,14-5 1 0,-5-3 3 16,3 2-4-16,8-2 2 16,1-5-1-16,2-1 1 15,10-5-2-15,2 1 1 16,0-1-4-16,1 0 0 0,2-2-1 15,1 0-2-15,2-3 1 16,-6 2 1-16,7 1 1 16,-7 0 3-16,3-3-3 15,10 0-2-15,-7 0 0 16,0 0-1-16,1-8 4 16,2 2 2-16,3 1 0 15,-2 0-1-15,-7-1-6 16,3-4 1-16,4 2 0 15,-4 0 2-15,6 0-1 16,-2 0 2-16,5-3 2 16,0-2 4-16,21-5-4 15,-5-3-1-15,-7-1 0 16,-6-4 2-16,-9-3-3 16,-2 0 0-16,-7 2-1 15,-3 1 1-15,-5-1-2 0,-10 1 2 16,7-1 4-16,-9-2 6 15,-7-5 2-15,-5-3 0 16,-4 3 1-16,-11-1 3 16,-6-18 2-16,-6 3 2 15,-9-3-1-15,-9 3-2 16,-9-6-4-16,-9 3 0 16,-9-2-7-16,-8-3-1 15,-10-3-2-15,-9 0 1 16,-5 3-2-16,-10 7 0 15,-5-4-6-15,-9 7-1 0,-7 6-2 16,-14 2 0-16,-6 8 0 16,-3 9 0-16,-15 7 3 15,-6 5 0-15,-3 6-4 16,-12 5 1-16,-6 0 0 16,6 5 2-16,-2 0 1 15,-7 6 1-15,9 2 0 16,-6 14 2-16,-6 2-3 15,4 8-2-15,-1 8 2 16,0 18 2-16,6 1-5 16,1-3-1-16,8 5-1 15,15-5 2-15,12-1-3 16,8-1 2-16,10 12 5 16,15-5 2-16,11-8-3 0,7 3-1 15,17-5-4-15,16-1 1 16,11-2-4-16,15 16 1 15,6-11-3-15,12-5 0 16,17-2-5-16,10-4-3 16,27-2-5-16,17-3 0 15,18-4-18-15,27-7-8 16,27-7-55 0,24-8-27-16,-31-50 65 15</inkml:trace>
  <inkml:trace contextRef="#ctx0" brushRef="#br0" timeOffset="29949.4442">8560 8954 80 0,'18'-22'30'0,"-6"6"-16"0,6 6 1 0,-6 10 13 16,6 0-7-16,12 0 1 16,2 3-7-16,7-1 1 15,6-2-5-15,8-2-1 16,7-1-6-16,8 0-1 0,1 1 3 16,8-1 1-16,6 0 1 0,4 1-2 15,14 4 1-15,-6 4-2 16,12 2 0-1,9 5-3-15,7-5-2 0,5 2-2 16,8-7-1-16,4-3 4 16,0-8 3-16,-3 0 8 15,3-3 2-15,-6-4-3 16,-3-4 1-16,0-2-3 16,-9-8 2-16,3-8-4 15,-9-3-2-15,-9-2 6 16,0-1 3-16,-11-10 1 15,-10 3 1-15,-3-3 3 16,-11-13 0-16,-10 0-6 16,-14 2 0-16,-12 4-2 15,-15-1 3-15,-13 3-14 16,-22-6-6-16,-19-2-12 0,-18 2-1 16,-17 4 5-16,-19 4 4 15,-17-18 3-15,-12 8 5 16,3 10 1-16,-9 9 3 15,-9 7-3-15,-9 11 0 16,-9 5 1-16,-11 0 0 16,-4 16-3-16,9 8 0 15,-6 6-1-15,-2 9 3 16,2 7-2-16,9 15 1 16,0 2 2-16,21 9 0 15,3 15-3-15,3 19 0 16,6 8-1-16,6 3 3 0,12 10-7 15,3-5 1-15,11-3-2 16,10-10 3-16,8-3 2 16,1 0 2-16,11-3-1 15,16-4 1-15,11-12-5 16,12-5 0-16,21-5 3 16,21-8 4-16,21-8 3 15,29-2 3-15,24-9-1 16,30-7 0-16,24-9-10 15,30-7-2-15,23-3-31 16,15-8-15-16,9-8-42 16</inkml:trace>
  <inkml:trace contextRef="#ctx0" brushRef="#br0" timeOffset="33432.4004">7155 9925 108 0,'-9'-16'41'0,"-5"10"-22"0,8 1-25 0,3 5 6 16,-3 0-12-16,0 0-3 16,0 0 6-16,0 3 2 15,0-1 5-15,3 1 3 16,0 0 11-16,0 2 4 16,3 3 4-16,6 0 0 0,0 5-9 15,3 8-4-15,0 8-7 16,0 3-2-16,0-3 9 15,2-2 5-15,4-1 1 16,3 1 0-16,3 2-1 16,6 2 0-16,9-4-6 15,-1-1 0-15,7-2 1 0,6-5 3 16,8-3 1-16,7-6 1 16,11-7 2-16,-2-3 2 15,-1-6-1-15,12-4-3 16,-2-11 0-16,2-3-3 15,-3-3 0-15,-5 1-1 16,-7-8 2-16,-5-3 4 16,-1-3 1-16,-8 0-4 0,-6 0 1 15,-10-2 2-15,-8 0 3 16,-6 2 2-16,-9 0 1 16,-9 1 2-16,-9-14 1 15,-9 3-10-15,-12-1-3 16,-6 1-6-16,-12 0-3 15,-8-3-3-15,-13 5-1 16,-11 3-1-16,-3 3 0 16,-10-3 0-16,-5 0 0 15,-3 8 3-15,-4 10 0 0,-2 9-4 16,-3 13 1-16,0 13-7 16,-3 7-1-16,0 7 5 15,-1 9 1-15,4 6 4 16,3 6 1-16,15 4 1 15,8 14 0-15,16 0-3 16,11 0 0-16,15 2-5 16,16-2 0-16,14 0-1 15,24 3 3-15,17 2-1 16,31-5 0-16,14-6-5 16,27-5 0-16,18-10-7 15,12-11-1-15,3-5-18 16,9-3-8-16,9-8-39 15,17-2-43 1,-26-14 46-16</inkml:trace>
  <inkml:trace contextRef="#ctx0" brushRef="#br0" timeOffset="41870.3606">6108 15277 148 0,'-3'-5'57'0,"-3"-1"-30"0,3 1-23 0,3 3 13 15,0-1-8-15,0 0-3 16,3 1-6-16,3-1 0 16,0-2 0-16,2-1 0 0,1 1 0 15,6-3 4-15,3-2 2 16,0-4 4-16,0 1 4 0,-3 0-2 15,3 2 1-15,-6 1 1 16,-1-1 2-16,1 1-5 16,0 2-1-16,0 0-4 15,3 0 1-15,0 2-2 16,0-2 2-16,0 3-4 16,6 0 0-16,2 0 1 15,-2-1 0-15,0-2 2 16,-3 3 1-16,3-3-1 15,-3 3 1-15,-1 0-2 16,1 2 2-16,0 0-2 16,-3 1 0-16,6 2-1 0,-3-3 2 15,6 0 1-15,-4 1 3 16,4 2-5-16,0-3-3 16,3 0-1-16,0 1 1 15,-1 2-3-15,10-3 0 16,0 0-1-16,-3 3 0 15,-1 0 4-15,1 0 1 16,3 3-1-16,2 0-2 16,-5-3 1-16,0 2 1 15,0-2 3-15,-1 0 4 16,1 0-2-16,3 0-2 16,3-2-2-16,-4 2 0 15,1 0 0-15,-3 2 1 0,0-2-5 16,-4 0-1-16,7 3-2 15,-3 0 3-15,-3-3 0 16,-1 2 3-16,1 1-1 16,-3 0-1-16,0-1-2 15,-1 4 1-15,-2-1 1 16,3 0 0-16,0 3 0 16,0-3 2-16,2-2-1 15,-5 0-1-15,0 2 1 16,0 0-1-16,0-2 0 15,-3 2 0-15,2-2 0 16,-2-1 0-16,3 1 0 16,0 0 2-16,-3-1-1 15,-1 1 2-15,1 0-2 0,0-1-1 16,0 4 1-16,-3-1-1 16,0-2 2-16,0-1 1 15,2 4-4-15,-2-4 1 16,3 3 0-16,-3 1 0 15,0-1-3-15,3 3 2 16,-4-3 1-16,-2 1 2 16,-3-1-1-16,0-3 2 15,0 1 2-15,0 0 2 16,-3-3 3-16,0 0 1 16,0 0-1-16,0 0-1 0,0 0-5 15,0 0-1-15,-3 0-1 16,5 0-2-16,1 0 1 15,-3 0-1-15,0 0 0 16,6 0 0-16,-3-3 2 16,0 3 1-16,0 0 1 15,0-3 2-15,-3 3-5 16,3 0-3-16,-1 0 1 16,4 0 2-16,3 0-2 15,-3 0 0-15,0 0-1 16,0 0 0-16,0 6 2 15,3-6 0-15,-1 0 4 16,4 0 5-16,-3 0-3 16,3-3-1-16,0 3 0 15,-3 0-1-15,0-5-2 0,-1 5 1 16,1 0 0-16,0-5 3 16,-3 2-3-16,9-2 0 15,0-1-3-15,-4 4-1 16,1-4 1-16,3 4 2 15,0-4-3-15,0 4 0 16,0-1 1-16,-4 1 2 16,7-1 1-16,3 3 1 15,-3 0-2-15,-3 0 1 16,-1 0-4-16,1-3-2 16,0 1 2-16,0 2 0 15,3-3-2-15,2-2 2 0,-2-1 3 16,3 4 1-16,-3-4-1 15,0 4-2-15,2-1 1 16,1 3-1-16,3 0 0 16,3 0 0-16,-4 0 0 15,-2 0 2-15,-3 0-3 16,0-3 0-16,-4 3 1 16,1 0 2-16,6 0-3 15,0-2 0-15,-3 2 1 16,-1 0 0-16,1 0 0 15,3 0 2-15,0 0-3 16,-4 0 0-16,1 0 1 16,3 2 0-16,3 1 0 0,-3 2 0 15,-1-5 0 1,-2 0 2-16,3 3-1 0,-3 0-1 16,2-1 1-16,4-2-1 15,-3 3 0-15,0-3 0 16,-1 5-3-16,4 1 2 15,0-4 1-15,3 4 2 16,5-1-1-16,-2 0-1 16,0 0-2-16,-1 3 1 15,10-10 1-15,-3 7 0 16,-4 0 0-16,4-2 0 16,0 0 0-16,2 2 0 15,4-3 0-15,0 6 0 0,-7-2 0 16,7-1 2-16,-1 0-6 15,1 1 1-15,3-4 3 16,-1 4 2-16,7-4-3 16,-4 3 1-16,-2 1 0 15,11 2 2-15,-2-3-1 16,2 0-1-16,7 1-2 16,5-1 1-16,-5-2-1 15,8-1 0-15,0-2 4 16,1 0 1-16,5 3-4 15,-3-1-1-15,7 1 1 16,2 0 2-16,3-1 0 16,9 4-1-16,10-4 1 15,-1-2 1-15,9 0-1 0,-9 3-1 16,9-3 1-16,3 0-1 16,0 3-3-16,-9-1 2 15,3 1 1-15,-3 2 2 16,6 1-1-16,-6-1-1 15,0 0 1-15,-3-2-1 16,7-1 0-16,-7 1 0 16,0 0 0-16,0-1 0 15,3 1 0-15,-12 0 0 16,12-3 0-16,-3 0 0 16,3 0 0-16,-8 0 2 15,5 0-1-15,3-3-1 16,-3 3 3-16,-9 0 0 15,0 0 1-15,-2 0 0 16,-1 3-5-16,-3-1 1 0,-9-2 0 16,7 0 2-16,-7 6 1 15,-3-4 1-15,0 1 0 16,-5-3 0-16,-10 2-5 16,4-2 1-16,-7 0 0 15,-2 0 2-15,-4 3-1 16,-2 0-1-16,2 2 1 15,-11-2-1-15,-7 5-7 16,-2 0-3-16,3-3-16 16,-4 0-9-16,-5-7-25 15,-3 7-10-15,-6-13-38 16,-6-5-16-16,-39-11 13 16</inkml:trace>
  <inkml:trace contextRef="#ctx0" brushRef="#br0" timeOffset="50154.6283">5771 16005 168 0,'-21'0'66'0,"18"-3"-36"0,0 0-20 16,3 1 17-16,0 2-11 15,0 0-4-15,0 0-10 16,0 0-3 0,12 0-3-16,6 0 0 0,12 5 5 15,9 8 1-15,11 6-5 16,7-1 0-16,11 1 1 16,4-3 3-16,17-3 0 15,0 0-1-15,1-2 1 16,8-3-1-16,12 0-3 15,-6-3 2-15,3 5 1 0,1-2 2 16,-1 3-1-16,3 0-1 16,-6-1-2-16,0-2 1 15,-3 0 1-15,1-3 2 16,-10-5 5-16,-12 0 6 16,4-8-5-16,-4-2-2 15,-6-3-3-15,-5-3 0 16,-1-8 0-16,-5-5 1 15,-10 0-2-15,-8 0-2 16,-9-3 3-16,-3-5 2 16,-7-8 0-16,-5 2 2 15,-6 1-2-15,-3 5 0 0,-3 3-1 16,-6-9 2-16,-3 9 6 16,-6-3 4-16,-6-3-4 15,-9 3 1-15,-6-16-6 16,-5 3-2-16,-7 0 0 15,0 2-1-15,-8-5 4 16,-4 3 3-16,-3 2 0 16,-8 3 3-16,-4-5-3 15,-2-6-1-15,-12 4-4 16,5 1-1-16,-8 6-3 16,-1 6 1-16,-2-1 0 15,-3 3 1-15,-3 5-5 16,-10 3-1-16,1 3-2 15,-6 4 0-15,6 9 0 0,-15 3 3 16,-6 4 2-16,-3 14 2 16,-6 5-6-16,6 6-2 15,0 5-1-15,14 5 4 16,4 3 1-16,6 15 1 16,9-2-3-16,11 0 0 15,10 6-1-15,6-1 3 16,11 8-9-16,12 13-3 15,12 4-2-15,10 1 1 16,17 4 1-16,12-4 1 16,11-2 2-16,10 3 4 15,21-11 1-15,5-5 0 0,13-11-3 16,14-7-2-16,15-4-13 16,18-4-3-16,21 7-19 15,9-15-7-15,18-1-34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20:07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6706 8551 68 0,'-54'-8'27'0,"25"6"-14"0,-7-1-44 0,24 3-9 16</inkml:trace>
  <inkml:trace contextRef="#ctx0" brushRef="#br0" timeOffset="810.3105">6381 8493 84 0,'-6'3'33'0,"6"10"-18"0,-2-5-5 15,2-3 12-15,0 1 3 16,2-4 2-16,1 3 1 15,3-2 2-15,0 0 1 16,0 2 1-16,6-2-17 16,6 2-2-16,3 6 0 0,3 2-9 15,0 5-2-15,2 3-2 16,7 14 0-16,6-3 0 16,2-1 0-16,7-2 0 15,9-2 0-15,2-6 0 16,1 0 0-16,5-5 2 0,4 0 1 15,5-5 3 1,3-1 3-16,4-2 2 16,8-5 1-16,3-3-6 0,10-3-4 15,-1-5 1-15,6-5 0 16,3-11 3-16,3-10 1 16,-9-9 5-16,-5-2 3 15,-4-10 0-15,-6-6 4 16,-8 5-7-16,-1-15 1 15,-12-3-4-15,-5 0 2 16,-15-3 0-16,-10 0 1 16,-11-5 2-16,-12 6 4 0,-9 2-1 15,-18 2-1-15,-9 3-8 16,-12 6-3-16,-11 2-8 16,-13 0 0-16,-17 3-6 15,-13 8 1-15,-17 5-3 16,-3 5 2-16,-15 6 3 15,-9 4 3-15,6 7 2 16,0 4 3-16,6 9-3 16,3 4-2-16,6 6 2 15,-3 8 0-15,5 5-4 16,4 19 1-16,0 3 0 16,6 7 2-16,-3 11-1 15,5 2-1-15,10 6 3 16,6 13 2-16,8 3-2 15,10 0 0-15,8-6-1 16,13 3 0-16,5 8-3 16,12-2 1-16,9-4 4 0,9-1 2 15,12-4 2-15,12-5 0 16,9 3-2-16,14 0-2 16,10-6 1-16,9-5 1 15,5-7-3-15,9-4 0 16,7-2 3-16,14-8 1 15,3-5-4-15,7-5-1 16,11-9 1-16,0-2 0 16,3-5-15-16,-3-4-4 15,3-9-19-15,-12-1-7 0,-3 1-45 16,21-12-18 0,-35-4 8-16</inkml:trace>
  <inkml:trace contextRef="#ctx0" brushRef="#br0" timeOffset="1499.1626">8656 8975 316 0,'-3'-11'118'0,"9"1"-64"0,6 2-65 16,-1 8 16-16,13 0-6 15,9 2 2-15,15 6-2 16,11 0 0-16,13 3 1 15,8 5 0-15,9 2 0 0,7 3 0 16,8 0 0-16,6-2 0 16,0 7 0-16,-9 3 6 0,-3-2 4 15,-2-6 1-15,-10 0 1 16,-9 0-2-16,-8-5 1 16,-4 0-4-16,-2-3-2 15,-13 1-2-15,-5-1-3 16,-9-3-24-16,-6 1-9 15,-18 5-100 1,-15-3 2 0</inkml:trace>
  <inkml:trace contextRef="#ctx0" brushRef="#br0" timeOffset="2369.9239">11879 8837 200 0,'-23'-11'77'0,"17"4"-42"0,-3-4-41 0,6 8 12 16,-6-10-9-16,-3 3 2 15,-6-12-4-15,-12 1-1 16,-8 0 3-16,-7 3 1 0,-15-1 4 15,-5 3 8-15,-4 6 3 16,-8 7 13-16,3 6 6 16,-1 12-8-16,1 15-1 15,2 7-12-15,4 15-4 16,8 12-9-16,-5 18-3 0,14 5-1 16,13 6 4-16,11-6 1 15,21-5 3-15,9 6-3 16,12-14 0-16,11-11 5 15,16-7 2-15,9-11 0 16,-1-14 1-16,13-7 0 16,-1-13 3-16,1-6-5 15,5-18-1-15,-8-8-2 16,-9-8 1-16,-10-3-2 16,-8-10 2-16,-9-3-4 15,-6-3 0-15,-9 3-4 16,-9-5 1-16,-15-1-5 15,-9 4 1-15,-6 7-1 16,-3 6 1-16,-2 7 13 16,-1 6 7-16,6 5-2 15,3 3 0-15,6 2-2 0,7 1 0 16,2 2-4-16,6 3-1 16,9-3-6-16,9 2 0 15,5 1 1-15,7 0 1 16,6-1-2-16,3 4 2 15,3 2 1-15,-4 2 0 16,-2 6 0-16,-3 3 0 16,-6 2 0-16,-6 11 0 15,-4 8 0-15,-5 5 2 16,-6 8 3-16,-3 8 4 16,-5 8-4-16,-4 13-3 15,0-6 1-15,3-9 2 0,3-4-13 16,6-12-5-16,0-12-44 15,12-25-101 1</inkml:trace>
  <inkml:trace contextRef="#ctx0" brushRef="#br0" timeOffset="3151.4756">12716 8919 248 0,'-6'-18'93'0,"6"12"-50"0,-3 1-35 16,0 5 24-16,-3-3-18 15,-3 1-2-15,-3-4-13 16,-9 1-4-16,-8 0 3 16,-7 2-7-16,-12 6 2 0,-11 2 3 15,-1 3 2-15,4 5 15 0,-1 6 6 16,3-6 10-16,13 0 7 16,5 1-13-16,9-1-5 15,9 0-16-15,12 3-4 16,12 5-4-16,6 3 1 15,6 5-2-15,6 8 0 16,3-5 1-16,-3-1 4 16,2-1 1-16,-5 1 1 15,-6 6 0-15,-9-2 0 16,-6-4 2-16,-6 4 1 16,-9-1 3-16,-6 1 1 15,-5-6 1-15,-10 3 2 16,0-9-3-16,3-4 1 0,1-1-12 15,2-7-2 1,6-8-37-16,3-3-14 0,-3-3-53 16,1-10-55-1,5-8 55-15</inkml:trace>
  <inkml:trace contextRef="#ctx0" brushRef="#br0" timeOffset="3885.9108">13171 9014 340 0,'-12'0'129'0,"9"3"-70"0,-5 2-69 0,5 1 20 15,0 2-24-15,0 7-5 16,0 12-1-16,0 15 1 15,-3 6 11-15,-3 15 0 0,-9 9 3 16,0 10 5-16,-3-11 2 16,3-7 0-16,3-11-2 15,4-14 5-15,-1-10 1 16,3-10 6-16,3-14 3 16,3-23-8-16,3-17-4 15,0-12-5-15,9-17-1 16,9-7 2-16,-4-6 0 0,1 0 7 15,3 11 6 1,0-3 5-16,0 8 4 0,0 14 0 16,-3 10 2-16,-3 8-9 15,-1 8-3-15,1 18-9 16,0 14-1 0,0 15 1-16,-3 24-1 15,6 8-1-15,-3 9 1 16,6-1-1-16,-3 3-3 15,0-9 0-15,-1-1 4 16,4-4 1-16,-6-13-3 16,0-10 1-16,0-13-5 15,0-17-1-15,3-7 7 16,0-19 6-16,6-7 3 0,5-14 2 16,1-3-4-1,0-8-3-15,-3 6 6 0,0 5 5 16,-4 8-2-16,-2 8 2 15,-3 5-9-15,-3 6-2 16,0 7-10-16,-3 6-2 16,0 7-3-16,0 20 1 15,0 4 5-15,0 16 4 16,-3 14 1-16,-1 10-1 16,1 13-2-16,0-4 1 15,0 1-6-15,6-7-3 16,3-11-3-16,-3-10 0 0,-3-8-6 15,0-11-3 1,-3-6-35-16,0-7-12 0</inkml:trace>
  <inkml:trace contextRef="#ctx0" brushRef="#br0" timeOffset="10447.6715">18384 1381 288 0,'0'-13'110'0,"3"13"-60"0,2 16-50 15,-2-6 23-15,0 6-6 16,0 16-1-16,0 26-6 15,-3 19-2-15,0 16-4 16,-3 26-3-16,0 16 2 0,3 15 0 16,0 6 1-16,0-5-2 15,6 0 1-15,0-19-2 16,0-5-1-16,0-21 1 0,6-16-1 16,0-16-16-16,-3-16-6 15,-3-10-14-15,0-16-2 16,0-16-4-16,-3-19 0 15,-3-21-3-15,-6-10-1 16,-6-16 14-16,-3-11 8 16,-3 0 24-16,0 3 11 15,3 5 29-15,1 8 14 16,5 5-4-16,0 6 0 16,6 2-11-16,6 0-4 15,12-8-8-15,20-7-5 16,19-3-4-16,23-9 1 15,16-1-8-15,8 1-4 16,12 1-4-16,-12 8 0 16,-12 2-4-16,-8-2-2 0,-10 10-14 15,-11 9-6-15,-10 4-32 16,-8 6-13-16,-9-6-10 16,-6-4-3-16,-4-14-12 15</inkml:trace>
  <inkml:trace contextRef="#ctx0" brushRef="#br0" timeOffset="10643.0662">19416 1323 252 0,'-23'-13'93'0,"23"13"-50"0,0 0-26 16,6 0 25-16,0 13-7 16,0 8 2-16,-1 19-4 15,1 31 2-15,-3 24-19 16,0 43 4-16,0 16 3 0,-3 39-10 0,3 16-2 15,6 0-16-15,3-21-6 16,9-19-75-16,6-8-30 16,12-31-40-1</inkml:trace>
  <inkml:trace contextRef="#ctx0" brushRef="#br0" timeOffset="24333.3018">7203 10589 96 0,'-12'-8'35'0,"6"2"-18"0,0 4 0 16,3 2 14-16,0 0-10 15,0-3-4-15,0 3-8 16,0 0-1-16,0 5-5 15,0 1-4-15,3 4 0 0,3 3 1 0,6 1 0 16,6 7 6-16,6 3 4 16,9-3 6-16,8 0 4 15,4 0-6-15,3 0-3 16,8-2-2-16,1 2-1 16,3 0-7-16,5 3 0 15,6 2-1-15,1 6 0 16,11-5 2-16,4-1 3 15,8-10 7-15,0-5 4 16,0-6-2-16,4-16 2 16,-1-2-3-16,0-3 0 15,-5-8 1-15,-7 1 2 16,-3-4-3-16,-2-5 2 0,-7-7-2 16,-5-4 0-16,-1-10 4 15,-8-7 3-15,-10-4-1 16,-5-2-2-16,-12-5-1 15,-6 4 0-15,-13 1 0 16,-5 0 3-16,-9 3-7 16,-11 2 1-16,-10 0-8 15,-9-3-1-15,-9 6-4 16,-11 0-1-16,-7-8 1 16,-11 2 0-16,-7 3-3 15,1 9 0-15,-3 4 2 16,-1-2 2-16,-5 5 2 15,0 5 3-15,-1 6-5 16,-2 4-3-16,3 4-2 0,-4 7 3 16,-2 6-2-16,0 8 1 15,-1 5 2-15,7 5 0 16,0 8-5-16,2 6 1 16,4 2 0-16,6 8 2 15,2 6 1-15,-2 15 1 16,-4 8-3-16,7 6 2 15,3-1-1-15,2 3-2 16,12 6 3-16,10 2 2 16,5-5-2-16,12 2 0 15,4-5-4-15,8-5 1 16,6-3 2-16,9-2 1 0,9-1-2 16,8 1 0-16,13-3 2 15,9 0 2-15,6-11-5 16,8 0 1-16,4 1-1 15,8-6 2-15,4-5 1 16,2-6 1-16,4-2 2 16,5-8 1-16,6-6-1 15,27 1-2-15,-8-3-4 16,-4-6-2-16,6-2-17 16,-6 0-5-16,9-2-48 15,3-1-20-15,-5-29-41 16</inkml:trace>
  <inkml:trace contextRef="#ctx0" brushRef="#br0" timeOffset="26781.2209">9010 10843 172 0,'-6'-3'66'0,"6"3"-36"0,3 0-33 0,-3 0 13 16,3 0-5-16,3-3 0 15,3 1 1-15,3 2 3 16,0 0-4-16,2 2-3 0,10 6-1 16,3 3 7-16,3 2 7 15,3 6-1-15,-1 2 0 16,13 0-8-16,0-3-2 0,5-2 0 15,4-2 0 1,8-6 2-16,-2 2 3 0,-1-2 0 16,1 0 0-16,2 0 1 15,1-3 4-15,-1 0 5 16,13 1 5-16,2-4-6 16,4-2 0-16,8-2-7 15,9-4-1-15,-3 1-6 16,4 0-1-16,-4-8 3 15,-3-6 1-15,6 6-1 16,-5 0 1-16,-1 2 0 16,0 1 3-16,-2 2-3 15,5-3 1-15,-6 3-3 0,6 3 2 16,-2-1-4-16,-4 4 0 16,9 2 1-16,-6 0 2 15,4 0-1-15,-4 0 0 16,6 0-1-16,0 0 0 15,19 2-2-15,-10 4-2 16,-3-1 3-16,6 16 2 16,-12-2 0-16,1-3 2 15,-1 0-2-15,3-1 0 16,6-4-3-16,0 0 1 16,3-1 0-16,1-2 1 15,2 0-2-15,-9 3-2 0,0-3 1 16,0-1 1-16,6 4 3 15,-5 0 2-15,5-6-3 16,-6 3-1-16,3-3 1 16,0 0 2-16,-3-2-3 15,1-3 0-15,-4 0-1 16,3 5 1-16,-9-2 0 16,3-3 1-16,1 0-5 15,-4 0 1-15,0 0 0 16,-6 3 2-16,7-6 1 15,-4 3 3-15,0 0-5 16,4 5-1-16,-10-2 0 16,6-6 0-16,-3 3 0 15,-2 0 0-15,2 0 0 16,-6 0 2-16,4 0 1 16,-7 0 1-16,0 0-5 0,1 0 1 15,-4 0 2-15,-5 0 1 16,-7 0-4-16,4-2-1 15,-13-1-13-15,-2-2-5 16,-7-3-18-16,-8-5-6 16,-9-14-52-16,-21-50-23 15,-54-52-30 1</inkml:trace>
  <inkml:trace contextRef="#ctx0" brushRef="#br0" timeOffset="71458.623">6762 16346 96 0,'-14'-8'35'0,"11"8"-18"0,0-19-9 0,3 14 11 15,0 5-9-15,0-2-1 16,0-1-5-16,0 0-1 16,3 11-1-1,3 3 1-15,5 2 0 16,7 8-1-16,15 6-2 0,3 7 3 0,0 3-2 16,-1-5 2-16,7 0 4 15,6-6 4-15,-4-2 0 16,4-6 3-16,-1-2-1 15,10-3 2-15,-3-5-4 16,2-2-1-16,10-9-2 16,-1-5 2-16,4-5-3 15,5 0 1-15,-3-3-3 16,-5-13 0-16,2 2 1 16,-2-5 1-16,-7-7 1 15,-2-14 0-15,-6 3 2 16,-7-3 4-16,-2-13-4 15,-9 2 2-15,-7-2-1 16,-5-3 3-16,-6-2-1 0,-3 5 0 16,-3-6-5-16,-3 1-3 15,-9-3-5-15,-3-3-2 16,-6 0 1-16,-3 6 0 16,-6-1-2-16,-2 9 0 15,-13 7 2-15,-3 3 0 16,-3 0-2-16,-8-2 2 15,-10 2 1-15,-5 8 2 16,-16 10-6-16,1 9 1 16,-9 7-4-16,-3 9 2 15,-1 10 1-15,4 13-1 0,6 11 4 16,-10 5 0-16,4 8 1 16,0 19 0-16,-4 10-3 15,1 24 0-15,-9 16-1 16,6 5 0-16,8 16 3 15,13-3 0-15,17-7-4 16,13 7 1-16,20 0 2 16,18-2 1-16,21 10-10 15,30 6-3-15,14-1-13 16,21-7-3-16,25 0-4 16,5-25 1-16,15-22 0 15,12-23 3-15,15-20-34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21:32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1890 5818 132 0,'-51'-5'52'0,"36"-11"-28"0,0 5-28 0,9 9 10 16,0-1-3-16,-3 0 3 16,0 1 1-16,3-3 1 0,4 2-4 15,-1 0-3-15,6 1 0 0,5 2-1 16,7 0 0-16,12 2 0 15,6 4 2-15,3-1-1 16,-1-3-1-16,10 6 5 16,0 0 4-16,2-2 4 15,4-1 4-15,14-5-3 16,1 3 0-16,5-1-2 16,1 9 2-16,2-3-5 15,12 0-1-15,1 2-4 16,-1 4-3-16,6-4 2 15,1 3 0-15,8-5-6 16,0-2 0-16,0-6 3 16,0-3 2-16,4-5 2 15,-4-8 2-15,0-2-1 16,-3-4 2-16,4-4-2 0,2-1 2 16,-9-2-2-16,3-13 2 15,-3 0-2-15,-2-3 0 16,-4 0-3-16,-9-3-2 15,-11 1 3-15,-4 2 0 16,-5 0 5-16,-7-11 3 16,-11 0 2-16,-15 6 3 15,-15 5-3-15,-15-2 2 16,-9 2-8-16,-12-8-2 16,-21-3-1-16,-11 1 0 15,-10-14-5-15,-8 8-1 0,-3 3-2 16,-13 7 3-1,4 9 0-15,0 2 1 0,-7 1 4 16,1 7 2-16,-15 5-5 16,-3 6 0-16,-6 11-3 15,-9-1 0-15,0 6 0 16,-3 2-2-16,-3 9 3 16,-3-1 0-16,9 3-2 15,3 8 2-15,0 5-1 16,0 3 0-16,11 7 2 15,4 9 0-15,3 8-3 16,0 5 2-16,6 5 1 16,8 3 0-16,4 0-3 0,9-1 2 15,8 14-1 1,10-7 0-16,5-1 2 0,6 3 2 16,13-6-3-1,5 1 0-15,12-1-1 0,15 14 0 16,12-6-3-16,12-2-1 15,9-6 3-15,11-4 1 16,10-4 2-16,11-2 2 16,19 3-6-16,2-3 1 15,6-6-4-15,4-7 2 16,14-11-8-16,6-8-2 16,3-2-21-16,15-11-9 0,6-11-62 15</inkml:trace>
  <inkml:trace contextRef="#ctx0" brushRef="#br0" timeOffset="869.8783">4848 4805 228 0,'12'-19'85'0,"3"-7"-46"0,24-9-46 16,-12 25 14-16,23-6-5 16,16 0 1-16,17-5 1 15,27-3 2-15,15 0-3 16,15-7 0-16,15-4 1 0,21-2-2 16,14-3 1-16,16 6 0 0,14-14 1 15,6 6 0-15,12 2 0 16,15 1-2-16,-3 2 1 15,6 0 2-15,3 0 4 16,0 0-2-16,6 2 1 16,-6 3 6-16,-3 3 3 15,-6 5-4-15,0 6 0 16,-6 5-6-16,-6 2-2 16,-2 3 0-16,-10 3-1 15,-9 2-5-15,-6 3 1 0,-17 0 0 16,-4 3 2-16,-5 0-3 15,-15 2 0-15,-7 3 1 16,-8 0 2-16,-21 0-6 16,-12 0 1-16,-12-3-10 15,-14 0-2-15,-16 6-21 16,-9-3-9-16,-17-3-12 16,-12 0-4-16,-10 1-31 15</inkml:trace>
  <inkml:trace contextRef="#ctx0" brushRef="#br0" timeOffset="1411.8211">13996 4278 132 0,'3'-50'52'0,"-3"42"-28"0,0-5-6 0,0 8 18 0,-3-3-5 16,-3-3 2-16,-12-2-13 16,-3-3-4-16,-9 0-9 15,-8-2-1-15,-13 2 1 0,-5 2-1 16,-10 7-1-16,-5 7 5 16,-1 5 4-16,-5 11-3 15,-1 10 1-15,4 19-3 16,3 3 2-16,5 2-2 15,13 11 0-15,5 8-3 16,12 13 1-16,9 5-4 16,12-5-2-16,15-5-3 15,18-8 1-15,18-6-4 16,21-10 1-16,8-8-3 16,18-8 2-16,13-11-2 15,5-10 2-15,3-5-17 0,-3-8-6 16,1-9-34-16,5-7-15 15,-15-24-17 1</inkml:trace>
  <inkml:trace contextRef="#ctx0" brushRef="#br0" timeOffset="2192.7109">14633 4262 280 0,'-36'-45'107'0,"27"35"-58"0,0-1-57 15,6 9 16-15,-3-1-8 16,0 0 0-16,-2 1 0 16,-4-1 0-16,-3 3 0 15,0 0 0-15,-3 3 0 0,-3 2 0 16,-3 0 0-16,3 1 8 16,1-1 5-16,2 0 7 0,3 0 2 15,3 9-5 1,3 7-9-16,0 3-5 15,3 5-2-15,3 8-1 16,0 5 2-16,3 8 1 16,-3 14-1-16,0 10 1 15,0-3-2-15,0 1 2 16,-3-9-2-16,3-7-1 16,0-11-17-16,0-11-6 15,0-18-49 1,3-21 33-16,3-16 12 15,0-19 30-15,0-21 16 16,3-16 4-16,0-5 4 0,9-13-6 16,6 3-3-1,6 7 1-15,6 0 0 0,2 14-6 16,7 10 0-16,3 8-8 16,2 11-1-16,7 7 0 15,2 17 0-15,1 10-7 16,-1 10 0-16,1 17-6 15,-6 13 1-15,-7 7-1 16,-17 17 3-16,-15 2 4 16,-18 11 1-16,-18 0 7 15,-23 5 4-15,-10 8-3 16,-23 3-2-16,-1-11 0 16,-5 0-1-16,6-11 0 15,-1-7 0-15,7-9-2 0,8-7-2 16,10-5-8-16,5-12-5 15,9-7-26-15,7-8-13 16,8-8-25-16,12-8-10 16,9-18-15-1</inkml:trace>
  <inkml:trace contextRef="#ctx0" brushRef="#br0" timeOffset="2867.8322">15291 4011 288 0,'0'0'110'0,"3"16"-60"0,12 13-58 16,-15-16 16-16,-3 14-6 16,-9 12 3-16,-3 17-4 15,-3 10-1-15,-3 8 0 16,-3 6 2-16,-2 10 1 0,-4-6-1 15,3-12-2-15,6-4-10 16,3-15-6-16,3-13-19 16,6-13-7-16,4-17 13 15,2-7 6-15,3-11 37 16,6-16 17-16,-1-18 5 16,7-14 1-16,3-10-14 15,6-5-4-15,3-12-9 0,0 7-2 16,5 12 9-16,1 14 6 15,-6 10-1-15,-3 11 1 16,-3 11-12-16,-3 12-4 16,0 20-10-16,-1 17 0 15,4 14 1-15,0 14 1 16,3 7-2-16,3 16 0 16,0-8 4-16,-1-8 3 15,4-5-8-15,0-14-2 16,-3-10-13-16,-3-10-5 15,-1-14 4-15,4-13 1 16,6-13 20-16,9-27 9 16,-1-13 7-16,4-15 2 15,0-7-10-15,5-22-3 16,4 4-6-16,-3 14-1 0,-7 10 10 16,-2 16 5-16,-6 11-2 15,-6 18 1-15,5 13-8 16,-2 16-1-16,0 17-4 15,0 25-3-15,-1 6 2 16,1 16 2-16,0 5 0 16,-3 16-1-16,2-8-2 15,-5-8-1-15,-3 0-36 16,3-5-14-16,-6-3-50 16,-3 3-20-16,-6-6 14 15</inkml:trace>
  <inkml:trace contextRef="#ctx0" brushRef="#br0" timeOffset="3182.3869">16877 3956 316 0,'21'-3'118'0,"-33"0"-64"0,18 6-63 15,-9 0 18-15,-3 4-12 16,-3 20 0-16,-3 13-1 16,-8 28 3-16,-4 6 0 15,0 14 1-15,-3 2 0 0,-3 8 0 16,4-6 2-16,2-12-12 15,3-12-3-15,0-12-45 16,6-14-19-16</inkml:trace>
  <inkml:trace contextRef="#ctx0" brushRef="#br0" timeOffset="3376.4581">16833 3977 300 0,'18'-16'112'0,"-10"8"-60"0,13 5-47 0,-9 3 22 15,6 6-9-15,6 12 2 16,6 14-7-16,11 29-3 16,4 15-5-16,3 17-2 0,2 8 3 15,1 10-5-15,2-6-1 16,-11-7-31-16,-6-5-14 16,-9-16-21-16,-7-19-10 15</inkml:trace>
  <inkml:trace contextRef="#ctx0" brushRef="#br0" timeOffset="3452.2671">16794 4482 220 0,'-42'-37'85'0,"27"32"-46"0,4-1-21 0,8 4 23 0</inkml:trace>
  <inkml:trace contextRef="#ctx0" brushRef="#br0" timeOffset="3543.4603">16729 4426 469 0,'14'-7'42'0,"13"-1"-22"16,21-6-15-16,17-1-5 0,25-15-57 15,23-4-25-15,-9-6-48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21:50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2390 9856 28 0,'-9'-29'11'0,"9"10"-6"0,0-13 16 0,0 22 12 15,3-3 16-15,-3 2 7 16,0 0-15-16,-6 3-4 15,9 1-16-15,-3-1-3 16,6 0-10-16,3 2-3 0,3 1 1 16,5-8 3-16,4 2 5 15,12-7-4-15,6 2 2 16,-1 3-5-16,10 5-2 16,12 10 2-16,2 9 0 15,9 5-3-15,4 0-3 16,11 0 0-16,9-1-1 0,10-1 2 15,-1-6 1-15,9-6-1 16,0-2-2-16,9-2 5 16,6-6 4-16,3 0 1 15,0-8 2-15,0-5 0 16,6 10 2-16,0-5-9 16,-3 6-3-16,9 2-4 15,-12 0 0-15,6 0 2 16,3 0 0-16,-4-3 2 15,4 1 1-15,3-1-1 16,-3-2-2-16,3 2 5 16,0 1 4-16,0-4-1 15,-6 1 1-15,32 0-1 16,-11 0 0-16,-15 5-4 16,-9 3-3-16,-6-1 0 0,0 4-1 15,-12-1 0-15,0 3 2 16,-6-3-3-16,-2 1 0 15,-4 2 3-15,-9-3 3 16,3 0-4-16,-9 1-3 16,-5-1 5-16,-1-2 5 15,-11 2-2-15,-10-5-1 16,-5 3-2-16,-4 0-3 16,-11-1-30-16,-12-4-15 15,-21-6-105 1</inkml:trace>
  <inkml:trace contextRef="#ctx0" brushRef="#br0" timeOffset="10120.8982">4453 11295 184 0,'-27'-13'68'0,"15"5"-36"0,-27-3-37 16,27 9 12-16,0 2-28 16,-6 0-11-16,-2 0-41 15,-10 2-16-15</inkml:trace>
  <inkml:trace contextRef="#ctx0" brushRef="#br0" timeOffset="10644.2938">4030 11300 140 0,'0'0'55'0,"6"6"-30"0,6 4-16 0,-3-2 16 15,6 8-5-15,11 8 0 16,4 2-7-16,9-2-3 16,5 0-5-1,10-3 1-15,9-2 0 0,14-3 2 0,6-6 0 16,10-5-2-16,8 1 1 15,9-4-4-15,0-2 0 16,6-5 1-16,6-3 2 16,0-16 3-16,3-10 5 15,0-11-4-15,-3-5 2 16,-12-6 2-16,-11-2 3 16,-7-8 0-16,-9-6-1 0,-11-2-2 15,-10-5-1-15,-11-3-5 16,-12-8 0-16,-19 0-1 15,-14 5 3-15,-12-5-5 16,-23 6-1-16,-19 2-4 16,-20 2-3-16,-19 9-1 15,-14 7 3-15,-27 11 0 16,-9 16 1-16,-15 13-3 16,-3 17 2-16,4 28 3 15,-4 16 1-15,3 24-4 16,6 21-1-16,9 26-2 15,9 19 3-15,15 24-2 16,0 37-1-16,33 8-8 16,32-35-3-16,33-16-3 0,30-20-2 15,30-25 7-15,26-23 5 16,42-21 3-16,27-27 3 16,30-27-6-16,29-23-2 15,33-26-41-15,24-41-18 16,30-33-34-1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22:28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19116 1074 192 0,'-6'0'74'0,"9"8"-40"0,0 5-35 15,0 1 12-15,3 17 4 0,-3 9 4 16,0 13-7-1,-3 18-2-15,-3 27-6 0,-3 19-3 0,0 20 0 16,-3-4 1-16,3 4 1 16,0 11-1-16,0-13 1 15,0-8-2-15,3-16-1 16,3-13 1-16,0-8-1 16,3-16-22-16,0-8-8 15,-3-10-12-15,0-19-3 16,-3-10-7-1,-6-14-29-15,-3-16 18 16</inkml:trace>
  <inkml:trace contextRef="#ctx0" brushRef="#br0" timeOffset="180.5842">18881 2387 196 0,'6'-19'74'0,"0"11"-40"0,20-2-24 15,-8 4 17-15,12-4-13 16,15-9-5-16,11-7-4 15,7-6 1-15,11-5-3 16,4-11-6-16,-7-2-1 0,0 2-20 16,-8 9-7-16,-12 2-19 15,-13 5-7-15,-5 3-15 16</inkml:trace>
  <inkml:trace contextRef="#ctx0" brushRef="#br0" timeOffset="419.215">19738 1423 216 0,'-6'-2'82'0,"0"2"-44"0,0 0-36 0,3 2 19 16,3 4-11-16,0 7-1 16,0 11-1-16,-3 23 0 15,0 12-4-15,0 12-1 0,0 30 1 16,0 10-2-16,3 2 1 15,0 7-4-15,3-9 0 16,3-13-23-16,3-14-12 16,0-10-21-16,-3-10-9 15</inkml:trace>
  <inkml:trace contextRef="#ctx0" brushRef="#br0" timeOffset="692.1082">20464 1910 216 0,'21'-5'82'0,"-3"5"-44"0,18-8-29 15,-18 8 19-15,5 0-5 16,7 0 0-16,18-5-3 16,8 5-3-16,7-8-9 15,5 3-7-15,-2-1-2 0,2-2 1 0,-5 3 2 16,-10-3-32-16,-8 3-14 16,-9 0-49-1</inkml:trace>
  <inkml:trace contextRef="#ctx0" brushRef="#br0" timeOffset="947.8661">21146 1545 316 0,'-3'27'118'0,"6"12"-64"0,0 14-63 16,0-26 18-16,0 12-1 15,-3 17 7-15,6 15-7 16,-3 9-2-16,0 4-4 16,0 4-2-16,9 12 3 0,9-7-33 15,2-14-14-15,4-15-55 16,0-11-62 0,-9-27 48-16</inkml:trace>
  <inkml:trace contextRef="#ctx0" brushRef="#br0">21089 1781 108 0,'-6'-6'44'0,"6"6"-24"0,3-5-13 0,0 5 13 16,0-3 7-16,0-2 8 15,0 2-7-15,0 1-2 16,0 2-15-16,-3 0 4 0,3 0 5 16,3 2-9-16,0 1-1 15,0 2-4-15,3 1 1 0,0 7 2 16,9 0 5-16,3 0 3 15,0-5 2-15,2 0-2 16,7 3 0-16,3-6-5 16,11-2 0-16,1 2-3 15</inkml:trace>
  <inkml:trace contextRef="#ctx0" brushRef="#br0" timeOffset="2535.9105">21113 1318 252 0,'-3'0'96'0,"6"5"-52"0,-6 3-51 16,6 0 16-16,-3 5-8 15,0 3-1-15,0 5-2 16,3 11-1-16,0 7 2 16,3 9 0-16,0 5 3 0,3 8-3 15,0 5-2-15,9-5 4 16,3 8 1-16,-4-1 0 15,1-4-2-15,0-11 1 16,-3 10-1-16,0-10 0 16,-3 0 0-16,-6-5-25 15,-3-3-8-15,-3-5-62 16</inkml:trace>
  <inkml:trace contextRef="#ctx0" brushRef="#br0" timeOffset="3530.5655">19321 2265 200 0,'0'-5'74'0,"6"7"-40"0,6-4-35 0,0-1 15 15,6-8-4-15,-3 3 4 16,3 0-5-16,-1-2-1 16,4-6-4-16,3 3-3 0,0-3 0 15,6 0-4-15,5-8 0 16,7 3 2-16,-3-5 2 0,-3 2-5 15,5 0-1-15,-2 5-20 16,-6-2-9-16</inkml:trace>
  <inkml:trace contextRef="#ctx0" brushRef="#br0" timeOffset="4325.0787">20696 1905 212 0,'0'-5'79'0,"0"5"-42"0,3 0-37 15,0 0 18-15,9 0-3 0,3 5 0 16,3-5-5-16,3 0-4 16,6-5-3-16,5 2 11 0,13-2 7 15,3-3-4-15,2-8 1 16,13 0-9-16,-4-2-1 16,1-1-2-16,2 3-1 15,4 3-1-15,-4-3 0 16,-5 3-5-16,3-3 1 0,-4 5 0 15,-5 1 0 1,-7 4-3-16,-5 1 2 0,-6-3-17 16,-9 3-5-16,-4 0-20 15,-8 2-8-15,-6-2-19 16,-3-3-50 0,-6-5 23-16</inkml:trace>
  <inkml:trace contextRef="#ctx0" brushRef="#br0" timeOffset="4744.3729">21170 1479 176 0,'-15'-11'68'0,"15"6"-36"0,-3 2-24 0,0 3 18 16,3-5-2-16,-3 5 1 15,0 0-12-15,0 0-5 16,0 5-5-16,0-2-5 0,0 8-1 16,0 2 2-16,3 5 0 15,3 12 5-15,0 1 2 16,3 6 4-16,0 8 1 16,0 3 1-16,12 2 2 15,-6 6-1-15,3-1 0 16,-1 6-1-16,-2-3 0 15,0-10-6-15,-3 10-2 16,0-5-2-16,0 3 1 0,-3-3-4 16,0-6 0-1,0 9 3-15,-3-9 1 0,0-7-4 16,0-8 1-16,0-14-22 16,0 1-8-16,-3-24-42 15,0-19-39 1,0-18-27-1,-9-19 64-15</inkml:trace>
  <inkml:trace contextRef="#ctx0" brushRef="#br0" timeOffset="43147.1064">2783 8871 132 0,'-24'-7'52'0,"24"9"-28"0,0 1-30 0,0-3 8 15</inkml:trace>
  <inkml:trace contextRef="#ctx0" brushRef="#br0" timeOffset="44828.3248">2771 8871 215 0,'12'3'11'16,"2"0"-5"-16,-2-1 1 15,0 1 3-15,3 0-2 0,0-3 3 16,0 0 5-16,3 0 4 15,0 0-4-15,3 0 1 16,-4 0-8-16,7-3-1 16,3 0 0-16,0 1 0 15,3-1-2-15,5 0-1 16,7 1 3-16,-3-3 5 0,2 2-5 16,1-2 0-16,6 2-6 15,-1 0-4-15,1 1 3 16,-1-1 3-16,4 0-3 15,6 3-1-15,-7 0 0 16,7 3 0-16,-10-3 2 16,10 0 1-16,0 0 1 15,5 0 0-15,4-3 0 16,2 1 2-16,3-4-1 16,1 6 2-16,-4-2-4 15,4-1-2-15,-1 3 2 16,4 0 0-16,-1-3-4 15,-2 1 1-15,2-1 0 16,0 1 0-16,4-1 2 16,-1 0 1-16,-2-2-1 15,2 2-2-15,-6 1 5 0,4-1 4 16,-4 0-5-16,7 1 0 16,-7-1 0-16,1 0 2 15,-4 3-3-15,0 0 0 16,-2 0-1-16,-4-2 1 15,4-1-2-15,-4 1 2 16,-2-1 0-16,0-5 1 16,-1 0 2-16,-2-5 1 15,-1 2-1-15,-2 3 1 16,8 6-4-16,-5-1 0 16,-4 3-3-16,-2 0-1 15,3 0 3-15,-4-8 3 0,-2 3-7 16,-1-1 0-1,1 1 2-15,0 0 4 0,-1 0 3 16,-2-1 1-16,-3 1-4 16,-1 0-1-16,1-1-1 15,-3 1-2-15,-1 0-2 16,-2 0 1-16,0-1 1 16,0 1 2-16,-4 2-1 15,1 1-1-15,-3-1 1 16,3-2-1-16,-4 2-3 15,-2 0 0-15,-3 1 4 16,0-1 1-16,-3 0 0 16,-4 1-2-16,7-1 1 15,-3 1 1-15,-3-1 3 0,0 0 2 16,3 1-6-16,-3-1 0 16,-1 3 1-16,1 0 1 15,0 0-4-15,0 0 1 16,0 0 0-16,3 0 2 15,-1 0-3-15,1 0 0 16,3 3 1-16,-3-1 0 16,12 1 0-16,-6-3 0 15,5 3-3-15,-5-3 2 16,3 2 3-16,-3-2 3 16,11 0 0-16,-2 0 0 15,0 0-6-15,2 0 1 16,1 3 0-16,0-1 2 0,8 1-1 15,-2-3 2-15,-3 0-4 16,-1 0 0-16,4 0 1 16,0 0 2-16,-1 3-1 15,4-1 2-15,0 1-2 16,2 0-1-16,1 5 1 16,-4-3-1-16,-2-2 0 15,0 2 2-15,8-2-1 16,-5-1-1-16,0 3 1 15,2-2 1-15,-2 0 3 16,5 2 2-16,-5 0-8 16,-3-2-1-16,-4 2 2 15,7-2 4-15,0 0-3 0,-4 7-1 16,4-10 0-16,-3 8 2 16,-1-3-3-16,7 1 0 15,-7-4 3-15,1 1 1 16,-6-3-1-16,0 3-2 15,8-1-2-15,-5 1 1 16,-3 0 1-16,2 7 0 16,-2-2 2-16,0 0 1 15,-1-5-4-15,4-1-1 16,-3-2 7-16,-4 0 6 16,-2 3-5-16,0-3-3 15,-3 0-2-15,-1 3-1 16,4-1 0-16,-6 1 2 15,0-3-1-15,0 0 2 16,-1 0-2-16,1 0 2 0,-3 0-2 16,-3 3-1-16,0-3 3 15,2 0 0-15,1 0-1 16,-3 0-2-16,-3 0-2 16,0 0 1-16,0 0 3 15,-1 0 1-15,1 0 1 16,0 2 0-16,0-2-2 15,0 0 1-15,3 3-2 16,3-1-1-16,-1-2 1 16,-2 3 1-16,0 0-1 15,0-3 2-15,0 2 0 16,3-2 1-16,-1 0 0 16,1 3 2-16,3-3-3 0,6 0 0 15,-6 0-1-15,-4 0-2 16,4 3 1-16,-3-1-1 15,0 4-3-15,-3-4 2 16,-1 1 1-16,4 2 2 16,0 0-6-16,-3 1-1 15,-3-4-36-15,-3-2-15 16,-51-124-253 15</inkml:trace>
  <inkml:trace contextRef="#ctx0" brushRef="#br0" timeOffset="45490.0199">11981 7813 80 0,'-33'-18'30'0,"9"12"-16"0,-12-4-50 0,24 4-9 15</inkml:trace>
  <inkml:trace contextRef="#ctx0" brushRef="#br0" timeOffset="45804.1586">11424 7639 144 0,'-24'0'55'0,"24"0"-30"0,-3 0-10 0,3 0 18 16,0 0-10-16,0 0 11 15,21-3-9 1,6-2-13-16,6-1 4 0,17 1 3 0,13-6 1 16,17 1 0-16,9-1 1 15,16-5-1-15,11 0-3 16,3-2 0-16,3 2-3 16,0-2-1-16,3-9-3 15,-9 1 1-15,0 2-11 16,-3 5-2-16,-6 1 5 15,-6 2 5-15,-8 3-11 16,-1 2-2-16,-12 3-38 16,-2 0-16-16,-16 3-45 15,-11 2-59 1,-12-2 50-16</inkml:trace>
  <inkml:trace contextRef="#ctx0" brushRef="#br0" timeOffset="46525.1964">14886 6977 308 0,'6'-26'115'0,"-3"7"-62"0,0 3-60 0,-3 11 21 15,-9-3-7-15,-9-3 1 16,-12-2-7-16,-5-3 0 0,-19 3-1 16,-12 0 0-16,-11 5 0 0,-3 3 4 15,-7 5 5-15,1 8 4 16,3 7 2-16,-4 22-8 16,10 11-2-16,3 10-3 15,-1 11 1-15,10 8-2 16,8 5-1-16,15-3 1 15,10 1-1-15,14-4 0 16,15-2 2-16,12 3 3 16,15-8 2-16,14-8 1 15,16-11 0-15,11-13-2 16,10-13-1-16,2-14-3 16,1-4 1-16,-7-19-2 15,-5-6 2-15,-10-5-2 16,-11-2 2-16,-10-1 2 15,-14-4 2-15,-9-6-17 0,-15 2-7 16,-6 1-1-16,-15 2 0 16,-2 3 11-16,2 2 6 15,0 1 10-15,3 2 4 16,3-2-2-16,3 5-1 16,4-1-4-16,5 4-1 15,6-3-8-15,6-1 0 16,5 1-1-16,16 3-1 15,6 2 1-15,3 3 3 16,2 5 2-16,1 5 2 16,3 6-4-16,-6 5 1 0,-4 8 0 15,-5 13 2-15,-6 5 3 16,-6 8 2-16,-3 14 1 16,-6 5 2-16,-3 8-3 15,0-1 1-15,-3-7-5 16,0-3 0-16,0-7-43 15,0-14-20-15,0-13-63 16,6-24-70 0,2-32 60-16</inkml:trace>
  <inkml:trace contextRef="#ctx0" brushRef="#br0" timeOffset="46930.1857">15386 7226 264 0,'6'-8'101'0,"0"5"-54"0,-3-2-48 0,-3 2 18 16,-6 1-1-16,-6-6 2 16,-15 0-3-16,-5 2-1 15,-7 4-8-15,-12 4 7 0,-2 4 4 16,-1 2 2-16,3 2 3 15,10 3-1-15,5 3-1 16,6 0-4-16,12 5-2 16,9 1-8-16,12 12-2 0,12 0-7 15,12 3 0-15,9 0 1 16,3 8 1-16,-1-2-2 16,-2-1 0-16,0-2 2 15,-1-1 2-15,-8 1 0 16,-6 8-1-16,-12-9 1 15,-15 1-1-15,-6-3-5 16,-6-5-1-16,-6-6-26 16,-5-7-11-16,-1-6-22 15,3-13-8-15,6-21-59 16</inkml:trace>
  <inkml:trace contextRef="#ctx0" brushRef="#br0" timeOffset="47513.9379">15710 7223 400 0,'3'11'148'0,"-3"7"-80"0,-6 22-81 0,4-11 22 15,-4 11-11-15,-6 15-2 16,-3 14-4-16,0 18 0 15,-3 1 4-15,3 2-9 0,0-11-1 16,3-10-6-16,0-14-3 16,4-12-9-16,8-25-5 15,5-18 20-15,1-13 24 16,6-21 13-16,6-17 5 16,0-17 0-16,12-14-12 15,3-16-3-15,-4 8 0 16,-2 13 4-16,-6 16 27 15,-3 16 13-15,-6 11-19 16,3 26-7 0,-3 21-17-16,-1 19-12 15,-2 13-4-15,0 10-7 16,0 3-3-16,0-2 2 16,0 2 2-16,0-13-4 15,3-5-3-15,0-14 3 16,6-20 1-16,5-12 11 15,4-12 6-15,3-22 3 16,3-7 4-16,-6 10 1 16,20-43 3-16,1 3-5 0,-4 14-3 15,-5 13 19-15,-9 13 7 16,-3 10-9-16,-3 17-3 16,-4 20-12-16,1 30-5 15,-9 26-5-15,-3 19-1 16,-3 18-3-16,-3 8-1 15,0-3-51-15,-3-10-24 16,-3 0-108 0</inkml:trace>
  <inkml:trace contextRef="#ctx0" brushRef="#br0" timeOffset="49586.9671">19408 11726 260 0,'-24'-2'96'0,"9"-1"-52"0,6 0-43 0,6 3 21 16,3-2-12-16,-3-1-3 15,0 0-4-15,0 3 0 16,0 6-2-16,-3 10-1 0,-6 23 3 0,-9 20-7 15,-14 28 1-15,-10 27 1 16,-3 23 1-16,-5 17-2 16,-1-14 2-16,10-10 1 15,8-22 2-15,9-21-23 16,9-28-8-16,9-36-46 16,24-36-58-1,6-50 30-15</inkml:trace>
  <inkml:trace contextRef="#ctx0" brushRef="#br0" timeOffset="49768.9032">19687 11573 324 0,'-12'61'121'0,"12"-19"-66"0,3 40-64 0,3-37 18 15,0 24-14-15,6 10-1 16,3 14-22-16,3-1-8 15,6 6 18-15,6-8-29 0,-4-10-7 16,-2 4-45 0</inkml:trace>
  <inkml:trace contextRef="#ctx0" brushRef="#br0" timeOffset="50023.5002">19583 11959 364 0,'12'21'134'0,"-9"-18"-72"0,30 2-72 16,-15 1 20-16,11-6-15 16,22-3 1-16,18-2-11 15,14-6-6-15,0-5 12 16,9-8-27-16,-2-5-8 0,-7 0-15 15,-2 3-6-15,-10-3-26 16,-9 2-19 0,-14 3 50-16</inkml:trace>
  <inkml:trace contextRef="#ctx0" brushRef="#br0" timeOffset="50323.2129">20610 11729 244 0,'0'5'93'0,"3"-2"-50"0,3 0-37 0,0-1 20 16,3 1-14-16,3 0-4 15,12 2-16-15,5-3-5 16,4 1 6-16,3-3-5 0,3 0-2 16,-4-3-6-16,1 1 0 15,-9-3-2-15,0-1 0 16,-12 4 0-16,-4-1-2 16,-11 3 7-16,-6 8 3 15,-2 5 8-15,-7 16 3 0,0 3 20 16,0 5 9-1,3 5 9-15,0 9 3 0,0 4-14 16,3 17-4-16,3-4-12 16,3-1-3-16,3 7-16 15,3-6-6-15,6-12-55 16,6-14-54 0,0-18 37-16</inkml:trace>
  <inkml:trace contextRef="#ctx0" brushRef="#br0" timeOffset="50519.3098">21464 11758 356 0,'36'8'134'0,"-18"-5"-72"0,18 2-70 0,-12-2 23 16,11-1-14-16,10-2-1 15,9 0-20-15,2-5-7 16,-2-3 14-16,-4 0-20 15,-8-2-7-15,-3-1-21 0,-13 0-10 16,-8 3-27 0</inkml:trace>
  <inkml:trace contextRef="#ctx0" brushRef="#br0" timeOffset="50669.6148">21762 11930 296 0,'-9'19'110'0,"9"-1"-60"0,0 43-50 0,0-24 21 0,0 29-10 15,0 29-1-15,-3 38-26 16,3 4-9-16,0 9-105 16,0 5-46-16,-3-24 87 15,-24-14 44-15</inkml:trace>
  <inkml:trace contextRef="#ctx0" brushRef="#br0" timeOffset="51028.515">18711 13951 340 0,'15'14'126'0,"12"-6"-68"0,20 2-70 0,-11-4 20 16,21-4-6-16,20-2 1 15,18-2-1-15,15-9-2 16,9-2 1-16,-5-3-10 0,-1 0-4 15,-6-5-15-15,-15-6-8 0,-17 4-29 16,-10 1-11-16,-17 1-26 16</inkml:trace>
  <inkml:trace contextRef="#ctx0" brushRef="#br0" timeOffset="51239.2151">19479 14089 252 0,'-36'82'96'0,"27"-45"-52"0,-32 50-54 15,29-44 14-15,0 20 1 16,0 19 4-16,0 6 2 16,3 2 3-16,3-6-7 15,0-12-15-15,3-14-5 0,3-16-54 0,3-15-20 16,3-33-7-1</inkml:trace>
  <inkml:trace contextRef="#ctx0" brushRef="#br0" timeOffset="52047.0742">19803 14430 196 0,'0'-2'74'0,"18"-1"-40"0,-6 0-27 16,-9 3 20-16,3 3-3 16,3 5 1-16,0 11-23 15,-3 10-8-15,-9 8 2 16,0 18-3-16,0 6 0 0,-9-5 4 15,3-9 1-15,3-10 6 16,9-18 0 0,9-16-4-16,3-17 0 15,3-12 2-15,3-9-3 16,6-7 0-16,2-3 3 0,4 3 1 16,3 7 10-1,-4 12 6-15,1 9 18 16,-6 14 10-16,0 14-17 0,-3 9-4 15,-4 6-25-15,-5 16-10 16,-6-8-12-16,0-5-4 16,0-8-16-16,0-11-4 15,6-13 19-15,3-10 12 16,0-6 12-16,3-3 6 16,-1 1-1-16,1-1 0 15,3 3 8-15,-6 6 4 16,0 5 2-16,-3 7 1 15,-1 9-7-15,-2 18-2 16,0 8-10-16,3 3-4 16,0-6-13-16,6-8-4 0,3-10-8 15,5-10-2-15,1-9 16 16,6-8 6-16,6-7 9 16,2-6 5-16,1 3 14 15,-3 5 6-15,-1 3 10 16,-2 2 5-16,-3 3-5 15,-7 0-1-15,-5 3-12 16,-3-3-5-16,-3-3-12 16,-3 1-2-16,-3-1-4 15,-6-2-2-15,-3 0-8 16,-6 0-3-16,-15 2-10 16,-3 6-2-16,-6 5 6 15,-3 2 2-15,1 6 14 16,-13 3 5-16,3 2 1 0,7 0 2 15,5-2-18-15,3 0-4 16,3-4-22-16,3 7-9 16,3-4-42-1,9 1-20-15,3 5 56 16</inkml:trace>
  <inkml:trace contextRef="#ctx0" brushRef="#br0" timeOffset="52786.2417">21387 13727 260 0,'-12'21'96'0,"12"-3"-52"0,0 38-47 0,0-27 19 16,0 26-19-16,0 14-2 0,-3 27 0 15,-3 23 2-15,-3-8 2 16,-6 8 1-16,1-16 2 0,-1-18-1 16,3-19 2-16,3-19-7 15,3-15 1-15,3-16-6 16,3-16 1-16,6-21 2 15,6-6 3-15,3-4 0 16,5-12-1-16,7 6-2 16,6 6 1-16,-3 9 12 15,-3 14 7-15,-4 16 2 16,-5 6 2-16,-9 9-11 16,-6 20-5-16,-15 4-1 15,-9 4-1-15,-8 2 0 0,-4 2 0 16,0-7 4-16,-9-9 5 15,10-12-14-15,2-14-3 16,9-23-30-16,6-20-13 16,21-25-53-1</inkml:trace>
  <inkml:trace contextRef="#ctx0" brushRef="#br0" timeOffset="52951.8489">21854 14539 356 0,'0'98'132'0,"-11"-56"-72"0,-7 19-92 0,12-32 10 15,-3 5-27-15,3 14-7 0,0-8-14 16,6-6-6-16,0-13-10 16,6-29-4-16</inkml:trace>
  <inkml:trace contextRef="#ctx0" brushRef="#br0" timeOffset="53113.6819">21822 13552 288 0,'9'21'110'0,"-9"8"-60"0,3 19-45 16,0-24 24-16,0 13-18 15,2 8-6-15,4-3-58 16,3-2-27-16,9-9-42 0,0-20-16 15</inkml:trace>
  <inkml:trace contextRef="#ctx0" brushRef="#br0" timeOffset="53564.6458">22304 13626 260 0,'-21'69'96'0,"6"-51"-52"0,0 14-60 0,12-3 10 16,0 14-18-16,0 20-5 15,3 14 9-15,0 23 4 0,0 25 10 16,-3-1 10-16,0 0 5 0,6-10 13 16,6 5 8-16,6-24-4 15,18-15-1-15,12-22-16 16,20-24-6-16,10-23-2 15,8-22 1-15,0-18 3 16,6-21 4-16,-8-8-2 16,-13-11 1-16,-11 8-5 15,-18 6 0-15,-10 4 8 16,-17 12 2-16,-18 10 7 16,-9 10 2-16,-8 8-11 15,-10 11-7-15,-6 6-13 16,-3 18-7-16,4 5 1 15,5 5 1-15,6 16 2 16,9 3 2-16,27 5-1 16,21 14 0-16,27-3-8 0,26-8 0 15,18-11-25-15,3-18-10 16,7-22-42 0</inkml:trace>
  <inkml:trace contextRef="#ctx0" brushRef="#br0" timeOffset="187149.9915">2747 14777 280 0,'12'5'0'0,"32"3"-3"0,-26-2 0 0,6-1 2 16,3 3 2-16,15 0 0 16,5 5-1-16,7 0 1 15,17 6 5-15,1 4 4 0,5 9-1 16,3-5 0-16,10-4-5 16,5 1-1-16,6-3 1 15,3-7 2-15,9-4-1 16,1-2 2-16,2-5-2 15,-3-6 0-15,6-2 3 16,-6-11 3-16,6-8-2 16,0 0 0-16,6-2-3 15,-12-3-1-15,0-3 1 16,-2-5 1-16,-1-5 3 0,-12-1 1 16,-9 1 1-16,-5-3 2 15,-13-5 2-15,-11 0 2 16,-10 5-1-16,-11 2-1 15,-9 4 0-15,-10-4 0 16,-8 1-2-16,-15 0-1 16,-12-1-7-16,-8-2-2 15,-13-5-4-15,-15-3-1 16,-11 3-1-16,-10-3-2 16,-8-3 0-16,-12 1 3 15,-4 2 0-15,-29-13 1 16,9 5 0-16,0 8 2 15,0 11 1-15,-6 12 1 0,3 15-7 16,-24 12 0-16,-12 27-10 16,-11 15-2-16,-10 25 3 15,12 15 5-15,-2 24-1 16,14 17 3-16,18 12-2 16,24 16 2-16,23 3-4 15,31 10 1-15,29-18-9 16,27-19-2-16,42-20-17 15,53-17-6-15,39-29-18 16,51-31-5-16,68-51-22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6:45:45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11850 5966 128 0,'-51'-18'49'0,"42"13"-26"0,3-6-18 16,6 8 13-16,0 1-8 16,3-1-1-16,0 0-3 15,3 1-1-15,3 2-3 16,3 2-2-16,15 1 1 0,2 2-4 0,10 3 2 15,21-2 1-15,17-1 2 16,24-3 1-16,24-2 1 16,21 3 4-16,15 0 3 15,3 2-4-15,-1 6-2 16,16 2-2-16,9 5 0 16,17-2-2-16,12-5 2 15,12-14 0-15,18-5 1 16,1-2-2-16,-4-4 1 15,-3-1-4-15,-6-4 0 16,0 1 1-16,-6-4 2 16,0-9 5-16,-17-6 4 0,-13 0-2 15,-11-3 0 1,-19-13 12-16,-14-3 6 0,-18 3 0 16,-12 1-2-16,-21-4-5 15,-20-2-2-15,-16-8-6 16,-23-6 0-16,-21-2-25 15,-33-5-10-15,-24 2 0 16,-32-16 2-16,-49-20 13 16,-25 12 7-16,-10 6-8 15,-15 15-1-15,-18 6 9 16,-23 3 7-16,-15 5-4 16,-21 10-1-16,-9 11-1 15,-6 8 2-15,-18 8-3 16,-27 5 0-16,-12 11-4 15,-14 8 1-15,6 2 0 0,11 8-1 16,15 6 6-16,33 5 1 16,36 24 6-1,27-1 3-15,35 6 0 0,27 8 1 16,30 5-9-16,26 14-3 16,25 18-4-16,23 8 0 15,21 7-2-15,27 28 1 16,9 12 1-16,9 22-1 15,17-3-10-15,10-13-2 16,20-14 1-16,18-15 2 16,39-21 15-16,36-25 9 15,50-17-3-15,42-17 1 0,51-13-26 16,35-16-13-16,36-18-68 16</inkml:trace>
  <inkml:trace contextRef="#ctx0" brushRef="#br0" timeOffset="127424.8131">7778 8382 184 0,'-12'-8'71'0,"12"8"-38"0,3-5-41 0,6 2 10 15,-1 0-1-15,7 1 3 16,-3-1-3-16,3 1-1 16,3-1 0-16,3 0 4 0,0 1 2 15,2 2 4-15,10 2 1 16,0-2 6-16,0 3 3 0,2 0 1 15,1-1 2-15,6 1-7 16,2-3 1-16,4 2-10 16,0-2-2-16,11 3-1 15,4-3 0-15,2 0-2 16,10 3-2-16,-1-1 1 16,1 4-1-16,-1-1 0 15,0 0 2-15,4 3-1 16,2 0 2-16,-2 3-2 15,8-6 2-15,3 0 0 16,0 1 3-16,7-4 3 16,-7 4 5-16,3-4-4 15,1 1 0-15,-4 2-4 16,0 6 1-16,-3-3-4 0,4 0 0 16,-4 2 1-16,6-7 0 15,1 2-2-15,-7 3 1 16,6-3 0-16,-2-2 1 15,2 0 2-15,18-6 3 16,-12 0-2-16,6 1 1 16,-5-1-5-16,-1 3-2 15,-3 0-3-15,-6 5 1 16,10 1 1-16,-4-1 0 16,0 0 2-16,0 1 1 15,1-1-4-15,2 0 1 0,0-2 0 16,6-1 2-16,-5-2-1 15,8 0-1-15,-3 3-2 16,9 0 1-16,-9-1 1 16,6 1 0-16,0 0 0 15,4-3 2-15,-7 2-3 16,12-4 0-16,3-1 3 16,0-2 1-16,-9-6-1 15,0 1 1-15,-6-9-2 16,-3 3 2-16,-2 0-2 15,-7 3-1-15,3-3 1 16,-3-2-1-16,-5-1-3 16,-10-2 2-16,-8-6 1 15,-13-4 0-15,-8 4 2 16,-13 3 1-16,-2 1-1 16,-9-1 1-16,-6 0-7 0,-15-2 1 15,-3-4 1-15,-6-4 1 16,-6 0-2-16,-3-3 2 15,-6 0-1-15,-12 0-2 16,-8-11 0-16,-10 3 3 16,-9 3-5-16,-17-3 2 15,-9 2 2-15,-16-12 3 16,-5 4 0-16,-3 4 2 16,0 2-4-16,3-8 0 15,-4 5 1-15,-8 6 0 0,0 2-7 16,-3 3 0-16,-15 5 5 15,-3 6 6-15,-11 0-2 16,-13 2-1-16,-9 3 0 16,-14-1-1-16,14 4-3 15,0-1 0-15,-2 6-1 16,-1 3 3-16,-3-1 2 16,10 3 4-16,-7 0-7 15,-9 3 0-15,-8 2-2 16,-7 3 2-16,1 0 1 15,5 3 3-15,-2-3-3 16,-4 2 0-16,13 1 1 16,11 0 0-16,10 2 4 15,-1 3 2-15,18 5-7 0,-3 8-1 16,-6 1-2-16,12 4-1 16,-2 3-3-16,-1 3 0 15,6 10-1-15,3 3 1 16,9-2 2-16,3-1 2 15,18-2 2-15,20-3 1 16,13 2 1-16,3 1 0 16,14 2-3-16,9 1 0 15,13-6-3-15,8 16 1 16,12-11 1-16,9-5 2 16,6 0 1-16,18-3 3 15,12 3-1-15,5-2 2 0,16-3 0 16,11-3 1-16,7 0-5 15,11 3 1-15,1-3 0 16,17-3 2-16,0 1 1 16,12 2 1-16,3 2 0 15,9-4 2-15,9-9 1 16,-3 1 1-16,12-3-4 16,6-8-1-16,-3 0 1 15,15 0 0-15,6 0-5 16,2-1 1-16,-2 1 0 15,0 3 2-15,-1 0-3 16,1 2-2-16,-3 0 4 16,0 6 1-16,2-9 0 15,-11 6-2-15,6 0 1 16,6-6 1-16,-19 1-1 16,7-3-1-16,-3 0-2 0,-9-3 1 15,0 1-6-15,-15-4 0 16,-18 3-37-16,-6 1-15 15,-20 2-76 1</inkml:trace>
  <inkml:trace contextRef="#ctx0" brushRef="#br0" timeOffset="139555.7265">4566 9948 324 0,'-3'-5'123'0,"9"5"-66"0,17-3-69 0,-8 3 20 16,6 0-10-16,6-2 0 16,3-1 0-16,11-2-2 15,4-3 3-15,6 0-2 0,8 0-1 16,7-5 0-16,-1 0 3 15,7 2-2-15,-1 0-1 16,3-5 3-16,13 3 2 16,-1 3-2-16,12-4 0 0,4 4 3 15,8-6 3-15,9 0 2 16,0 0 1-16,12 0-2 16,-6 3-1-16,6-8-3 15,-3 5 1-15,3 3-4 16,-3 5 0-16,-6 0 3 15,3 8 3-15,0 0 2 16,-3 5 1-16,3-2-4 16,3-3-1-16,0 0 3 15,-6-5 1-15,6 7-1 16,-3-2-1-16,0 6-3 0,-6-1-2 16,6 0 5-16,-6 0 1 15,3 1-2-15,-6-4-3 16,3-2-3-16,-6 0 1 15,1 0 3-15,-4-2 1 16,24-1 1-16,-3-2 2 16,-12-8-3-16,-3 5 0 15,-6 0-1-15,6 0 1 16,-3 2-2-16,0-7-1 16,-3 3 3-16,7-1 2 0,-13 3-4 15,3 0-3 1,-3 0 1-16,6 3 0 0,-12 0 1 15,-2-1 2-15,-4 4-1 16,-3 2 2-16,-2 0-4 16,-4 0-2-16,-12 0 4 15,-5 0 1-15,-7 0 0 16,-2 0 1-16,-3 2-2 16,-10 1 2-16,-5 0-4 15,0-1 0-15,-13-2-54 16,-8 11-25-16,-39-11-75 15</inkml:trace>
  <inkml:trace contextRef="#ctx0" brushRef="#br0" timeOffset="142648.5601">5209 11136 152 0,'0'-5'57'0,"3"5"-30"0,6-3-34 0,-4 3 10 0,4 0-3 15,6 0 2 1,6 8-3-16,3 0 0 0,6 8 1 16,5 0 0-16,16 3 2 0,3 2-1 15,-1 0 2-15,10 3 4 16,5-3 6-16,16 8 2 15,-1 3 3-15,9-3-1 16,3 0 1-16,16-5-5 16,5 0-3-16,9-1-5 15,15 1-2-15,5 3 1 16,4 2 0-16,9 0-5 16,9-5 1-16,-1-3 0 15,4-3 2-15,9-7-1 16,8-3-1-16,-2-6 1 15,8-2-1-15,1 0 2 0,2-2 3 16,-8-1-4-16,11 1-1 16,1-9 2-16,8 0 1 15,0-10-1-15,-8-3 1 16,-1-2-2-16,-8-3-1 16,-13-19-2-16,-2-5 1 15,-12-2 3-15,-12-9 3 16,-7 1 2-16,-17-1 1 15,3-26-2-15,-29 6 1 16,-19 12 5-16,-21-10 2 16,-29 16 1-16,-12 3 1 15,-18-12-8-15,-12 1-3 16,-18 3-5-16,-17-11-1 0,-16 8 3 16,-14 2 1-16,-10-7-1 15,-20 5 1-15,-18 5-2 16,-6 3-1-16,-21 0-4 15,-12 13 0-15,-11 11 2 16,-10 5 1-16,-11 7-2 16,-1 7 0-16,-5 7-1 15,-10 3 0-15,-11-1 0 16,-12 9 3-16,-3 5 0 16,-9 5 1-16,0 1 0 15,-3 4 2-15,-3 3-3 16,11 1 0-16,-2-1 1 15,15 0 0-15,-3 11 0 16,12-3 0-16,5 3 0 0,4 8 0 16,11 7-9-16,4 20-2 15,8 7-3-15,7 10 1 16,14-4 0-16,18 5 3 16,18 10 6-16,18-2 2 15,12 7-5-15,17-2-3 16,19 3 3-16,11-1 4 15,19-7 2-15,17-6 3 16,15-10-1-16,18-8-1 16,17-3 3-16,13-5 0 15,14 0-1-15,16-3 1 16,20-10-2-16,9-6 2 0,9-2-2 16,18-8 2-16,3-8-2 15,9-3 2-15,6-5 0 16,6-3 3-16,-1-7-1 15,13-6 2-15,9 0-2 16,8-11 0-16,1-5-3 16,11 6 1-16,4-1-4 15,5 11 0-15,-9 3-6 16,-2 13 0-16,2 11-26 16,-8-4-8-16,-4 1-52 15,-35-5-31 1</inkml:trace>
  <inkml:trace contextRef="#ctx0" brushRef="#br0" timeOffset="144645.5632">3902 12155 304 0,'-18'0'115'0,"39"8"-62"0,12 8-68 16,-10-6 13-16,19 4-5 16,18 9 2-16,17-1 3 15,15-4 3-15,21-2 0 16,15-3-1-16,24 0 3 0,12 1 2 15,6-4 4-15,11 3-6 16,16-2-4-16,5-3 2 16,6-5 1-16,4-3-3 15,-1-3 1-15,9 3-60 16,-8 3-26-16,-40-1-26 16</inkml:trace>
  <inkml:trace contextRef="#ctx0" brushRef="#br0" timeOffset="197369.4477">6140 13772 288 0,'24'-3'0'0,"9"0"2"0,-18 3 1 0,12 0-1 16,2 3-2-16,7-3 5 16,9 3 4-16,2-3-5 15,1-3 7-15,9 0 4 0,-1 1-1 16,4-1 2-16,8 0-7 16,1 1-1-16,-1-1-2 15,3 0 1-15,-2 1 2 16,2 2 5-16,1-3-4 15,2 3 2-15,-1458 0-5 0,2914 3 1 16,-1450-1-7-16,4 1-3 16,8 0 3-1,6-3 1-15,4-3 0 0,5 0-2 16,3 1 5-16,6-1 1 16,-3 0-5-16,9 1 0 15,-3 2 1-15,6 0 3 16,-3 2-2-16,3-2-2 15,0-2 4-15,3-1 4 16,6-2-3-16,0-3 2 16,9 0 1-16,6-3 2 15,-6 1-3-15,9-6-3 16,5 5-2-16,1 11 0 16,0 3-4-16,3 0 0 15,-1 2 1-15,37 0 0 0,-16-2 0 16,-2-3 2-16,-3-3-1 15,-13-2-1-15,7 2 5 16,0 1 1-16,-16-1 0 16,7 3-1-16,0-3-3 15,-6-7-2-15,5 2 1 16,-2 0-1-16,-3 3 0 16,0-9 0-16,0 14 4 15,-13-8 2-15,4 1 0 16,6 1 1-16,-12 4-2 15,6-4 2-15,0 1-6 16,0 0-1-16,2-1 0 0,1 1 0 16,-3-3 0-1,3 3 0-15,-6 0 2 16,-3 2 3-16,0 0-4 0,-3 3-3 16,6 0 1-16,-1-5 0 15,7-3 5-15,3-2 2 16,3-4 2-16,0-2 0 15,-1 1-2-15,1-1-1 16,-6-6-1-16,0-1 2 16,-12 4-1-16,3-2 0 15,-6 0-6-15,-6 2 1 16,3 3 2-16,-3 1 1 16,0-4 1-16,-6 1 2 15,6-6 1-15,-3 3 1 0,0-9-2 16,0 7-1-16,0 1-3 15,3 4 1-15,-9 2-4 16,6 0 0-16,-3 3-1 16,3 2 0-16,-12 1 2 15,15-1 2-15,-6 1-3 16,0 2 0-16,-9 0 1 16,9 0 2-16,-3 3-1 15,-6 2 2-15,1-2-4 16,11 2 0-16,0 0 1 15,-6 3 0-15,6 0 0 16,-3 0 0-16,6 3-3 16,-12 0 2-16,6-1-1 15,-3 1 0-15,3 0 4 0,-9-1 1 16,6 1-1-16,0-1 1 16,-6 1-2-16,-8 2-1 15,8 1 3-15,-6-1 0 16,-9 0-4-16,0 1-1 15,-8-1 1-15,14 0 0 16,-9 3 3-16,-6-3 1 16,1 3-4-16,-10 0-1 15,-9 0-2-15,10 0 3 16,-10 0 0-16,-2 0 1 16,-7-3-7-16,-8 8 0 0,-4-2-2 15,-2 5 1-15,-9-5 2 16,-4-4 2-16,-5 4-3 15,-3-3 0-15,-3-3 1 16,3 1 4-16,-4-1-12 16,-2-2-6-16,0-3-25 15,-36-38-88 1,-23-36-5-16,-43-18 14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26:57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7096 12189 88 0,'-24'-13'33'0,"21"10"-18"0,0 1-16 16,3 2 7-16,0 0-4 15,0 0 1-15,0 0-4 16,0 0-2-16,0 0 2 16,0 0 2-1,9 5 0-15,6 0-1 16,-3 3 3-16,3 3 0 15,3 15 1-15,2 1-2 16,4-3-2-16,3-1 5 0,6 4 1 16,5-6 4-1,1-2 4-15,3-4-2 0,11-1 3 16,1-4-6-16,6-2-1 16,11-2-4-16,-3-4-1 15,1-4-1-15,8-4 1 0,1-2 2 16,-4-5 4-16,9-11 5 15,-2-7-4-15,-1-7 0 16,1-1-6-16,-4 2-1 16,-6-11 1-16,4 3 2 15,-7-2 6-15,-11 2 2 16,-7-8-1-16,-5 0 0 16,0 2-10-16,-4 1-1 15,-5 3 0-15,-6-4 1 0,-6 4-4 16,-3 4 1-16,-7 4 2 15,-5-6 1-15,-6-6 3 16,-9 4 3-16,-9-1 0 16,1 3 0-16,-7 3-3 15,-6-1-1-15,-18 1-10 16,-5 5-2-16,-7 3 2 16,-8-1 2-16,-4 6 2 15,-14 5 3-15,0-2-3 16,-7 2 0-16,1 8 1 15,3 11 0-15,-10 2-3 16,-2 9 0-16,-3 4 2 16,6 6 0-16,2 3 1 15,7 4 0-15,3 9 0 0,5 8 0 16,7 5-3 0,-4 21 0-16,4 3-1 0,3 7 3 15,-1 4 0-15,7 12 1 16,2-4-3-16,12-1 2 15,10 6-1-15,11-6 0 16,9 8-3-16,12-10 1 16,12-11 0-16,12 3-1 15,12-8 4-15,8-9 2 16,7-7-2-16,15-8-2 16,8-5 4-16,18-11 1 0,19-8 0 15,20-13 1-15,23-13-9 16,28-24-1-16,18-11-29 15,20-21-12-15,9-21-37 16</inkml:trace>
  <inkml:trace contextRef="#ctx0" brushRef="#br0" timeOffset="19954.9256">19467 2342 188 0,'3'-22'71'0,"0"20"-38"0,0 2-41 15,-3 0 12-15,0 0 0 0,0 0 5 16,0 0-3-16,-3 0 2 15,-3 5-5-15,-9 3 3 16,-12 5 0-16,-8 11-2 0,-10 13-1 16,-9 11-1-16,-5-3-2 15,-4 8 1-15,4-3 1 16,8 0 3-16,10 6 4 16,5-3 0-16,9-3 2 15,9-2 3-15,12-4 1 16,21-9 5-16,18-3 2 15,15-6-3-15,17-2-1 16,15-3-6-16,10-8 0 0,5-2-5 16,0-3-2-16,-5-6-5 15,-1 1 0-15,-12-3-9 16,-5 0-4-16,-10-5-33 16,-8 0-13-16,-10-6-64 15</inkml:trace>
  <inkml:trace contextRef="#ctx0" brushRef="#br0" timeOffset="20256.2842">19428 2421 240 0,'-3'0'90'0,"3"11"-48"0,-3 47-49 0,-3-34 14 16,1 13-3-16,-10 8 2 16,3 15 0-16,-3 25 1 15,0 0-4-15,-3 10-2 0,0 11 0 16,0 5 3-16,1-8 2 16,-4-5-2-16,3-5-3 15,6-1-5-15,0-2 0 16,6-16-16-16,9-16-6 15,6-15-31-15,3-14-14 16,9-26-11 0</inkml:trace>
  <inkml:trace contextRef="#ctx0" brushRef="#br0" timeOffset="20988.5351">20711 2342 160 0,'42'-51'63'0,"-18"33"-34"0,-6-17-8 15,-12 27 25-15,-3-5-13 16,-6-8-4-16,-12 5-14 16,-6 0-5-16,-9 6-6 15,-12 2 2-15,-8 8 3 0,-10 8-7 16,-11 16-3-16,-4 18 0 15,-11 35 0-15,6 7 1 0,-1 14 0 16,10 24 0-16,6-3 0 16,5-8 0-16,15-8 2 15,13-10-6-15,20-1 1 16,12-12 1-16,15-19 1 16,11-14 7-16,16-18 4 15,3-7-5-15,5-25-1 16,10-10-2-16,-4-8 1 15,-5-6 0-15,-6-15 1 16,-7-1-5-16,-8-2-1 0,-6-15-2 16,-12 4 3-16,-9 8-2 15,-9 1 1-15,-12 10-7 16,-12 2-4-16,-6 12 4 16,1-1 3-16,-10 10 1 15,6 1 1-15,7 3 7 16,8 4 3-16,6-4 3 15,6 4 2-15,12 1-5 16,12 0-2-16,6 2 0 16,9 1 0-16,2 2-2 15,7 0-2-15,0 2 1 16,0 4-1-16,2 1 0 16,4 4 2-16,-3 0-3 15,2-1 0-15,1 1 1 16,0-3 2-16,2 0-1 15,-2 2-1-15,-6-4 1 0,-10 4-1 16,-11 19-3-16,-12 0 2 16,-9 8 5-16,-6 11 5 15,-5 2 6-15,-4 9 3 16,-6 20 2-16,0-8 0 16,0 3-11-16,1 3-3 15,-4 5-24-15,3 16-10 16,0-11-50-16,-2-13-20 15,-10-29-17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27:28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7060 3458 168 0,'6'-8'63'0,"15"6"-34"0,21 2-36 0,-10 2 8 15,25 3-2-15,20 6 0 16,25 8 1-16,20 12 0 15,20 4 0 1,28 7 0-16,18-2 0 0,20-6 2 0,18-5 1 16,15-8-4-16,12-7 1 15,-3-9 4-15,15-13 5 16,0-16-1-16,-6-18 3 16,18-14-2-16,-18-26 2 15,-18-13 3-15,-21 0 1 16,-11-30 9-16,-19-2 7 15,-32 0 4-15,-33-15 0 16,-21-4-12-16,-32 8-6 0,-25-4-10 16,-23-1-3-16,-30 8-18 15,-27-6-5-15,-32 12-7 16,-30-1 1-16,-18 11 7 16,-27-8 6-16,-24 13 0 15,-15 6 3-15,-29 13-2 16,-12 7 2-16,-15 9 3 15,-12-6 3-15,-12 11 2 16,-9 11 1-16,-12 4 0 16,-6 12 0-16,6 15 0 15,0 6 0-15,-26-1 0 16,38 14 2-16,33 13 1 0,29 19 3 16,16 20-1-1,17 27 0-15,12 8-6 0,19 11 1 16,5 26-2-16,9 11-2 15,12 8 0-15,2 28 0 16,10 4 3-16,3 20 0 16,18-12-4-16,14-20-1 15,16 1 0-15,20-18 4 16,18-12 5-16,24-18 3 16,30-2 4-16,32 15 1 15,27-18-3-15,36 0-3 16,33-13-2-16,38 0-3 15,28-14 1-15,23-5-1 16,26-8-29-16,19-31-10 16,26-33-58-16</inkml:trace>
  <inkml:trace contextRef="#ctx0" brushRef="#br0" timeOffset="40054.1156">6899 10446 176 0,'-6'-6'68'0,"9"6"-36"0,0 0-37 15,9 0 10-15,3-2-3 0,3-3 3 16,3-1 4-16,0-2-4 15,8 0 1-15,4 0 4 0,0 0-2 16,6 3 1-16,2 3-5 16,10-1-1-16,3 3-3 15,-1 3-1-15,10 2 3 16,2-3 3-16,7 1 4 16,14-3 2-16,6 0-1 15,15 0 1-15,12 0-4 16,0 3-2-16,12 5-5 15,9 5 0-15,6 8 0 16,6 8 0-16,0-5-3 16,-3-3 2-16,2 0 5 15,1-5 5-15,-15-3-16 16,6-2-5-16,-6 0-49 0,-3-1-23 16,-24-10-5-1</inkml:trace>
  <inkml:trace contextRef="#ctx0" brushRef="#br0" timeOffset="395840.7325">19134 2421 220 0,'-15'11'82'0,"0"2"-44"0,-9 42-40 0,12-31 14 16,-3 8-11-16,0 10 0 15,-2 3-1-15,2 8 2 16,0 13-1-16,-3-8-1 0,3-2 1 16,6-3-1-16,3-13 0 15,9-1-3-15,9-7 0 0,12-3 26 16,21-10 13-16,14-9 5 15,21-10 2-15,16 0-6 16,11-8-2-16,3 0-16 16,0 0-6-16,-9-2-8 15,-8-3-4-15,-10 2-14 16,-12-2-6-16,-11-8-26 16,-9-3-8-16,-10 0-11 15,-8 0-2-15,-6-5-33 16,-6-5-24-1,-9-11 51-15</inkml:trace>
  <inkml:trace contextRef="#ctx0" brushRef="#br0" timeOffset="396083.7237">20045 2529 260 0,'9'-29'96'0,"-4"27"-52"0,1-22-32 0,3 19 26 16,6 2-13-16,3-8-5 15,6 1-9-15,12-3-3 16,11-3-4-16,13 0-5 0,8-3 0 0,4 6-1 16,-7 0-2-16,-5 2-17 15,-1 3-9-15,-11 0-20 16,-9 3-8-16,-10 0-24 15</inkml:trace>
  <inkml:trace contextRef="#ctx0" brushRef="#br0" timeOffset="396410.0656">20426 2582 88 0,'23'-10'35'0,"-5"2"-18"0,3-19 0 16,-6 14 14-16,3 0 1 15,-3 0 1-15,-3-1 1 0,-3 6 4 16,-3 1-21-16,-1 4 2 0,-2 3-1 16,-6 5-6-16,0 16-2 15,1 11-5-15,-4 8-2 16,-3 10 5-16,0 16 3 15,0 14-9-15,0-4 0 16,0 4-2-16,0-9 0 16,3-7-36-16,3-9-15 15,0-7-23 1,6-16-44-16,9-14 30 16</inkml:trace>
  <inkml:trace contextRef="#ctx0" brushRef="#br0" timeOffset="396544.2055">21319 2453 224 0,'-3'-8'85'0,"6"8"-46"0,-3 0-46 15,0 0 14-15</inkml:trace>
  <inkml:trace contextRef="#ctx0" brushRef="#br0" timeOffset="396757.0065">21307 2484 352 0,'-27'40'4'0,"-6"18"-2"16,-3 11 2-16,1 18 1 0,5-7-4 16,9-6-1-16,12-5 0 15,9-11 0-15,9-8 6 0,12-7 4 16,18-6 19-16,14-11 8 16,19-5-3-16,17-8-3 15,12-7-15-15,6-6-5 16,-5-3-9-16,-7-8-4 15,-6 1-28-15,-11-9-12 16,-16-2-26-16,-14-5-7 16,-13-11-35-1</inkml:trace>
  <inkml:trace contextRef="#ctx0" brushRef="#br0" timeOffset="396981.143">21476 2604 224 0,'-23'-8'85'0,"23"8"-46"0,6-6-28 16,2 4 23-16,7-4 2 15,3 1 5-15,9-8-7 16,12-8-3-16,11 2-17 16,10 1-13-16,8-1-6 0,1 1-25 15,-1 2-10-15,-2-5-32 16,-16 5-12-16,-11 2-90 31,-45 14 90-31</inkml:trace>
  <inkml:trace contextRef="#ctx0" brushRef="#br0" timeOffset="397130.5845">21432 2783 268 0,'3'0'101'0,"12"0"-54"0,17-2-26 0,-14 2 28 16,18 0-24-16,15-6-6 15,17 1-28-15,-17 0-11 16,41-14-74-16,9-4-33 16,-9-4 16-16,-11-7 10 15</inkml:trace>
  <inkml:trace contextRef="#ctx0" brushRef="#br0" timeOffset="397597.17">20211 2426 72 0,'-29'3'27'0,"23"2"-14"0,0 0 0 0,6-2 31 15,6 8-4 1,2-3-7-16,7-8-5 15,9 0-3-15,6-3 1 16,6-2-14-16,8-3 4 0,13-3 2 16,-1 3-4-16,4-5 0 15,11-6-11-15,7 6-1 16,-1-5-2-16,-2 2 0 16,-13 5 0-16,-8 3 0 15,-10-5-20-15,-8 8-7 16,-6-3-39-1,-9 8-55-15,-12-5 27 0</inkml:trace>
  <inkml:trace contextRef="#ctx0" brushRef="#br0" timeOffset="397835.6872">20583 2368 212 0,'-3'-11'79'0,"0"14"-42"0,3 0-37 16,0-3 16-16,3 5-14 15,0 3-2-15,0 3-4 16,0 2 3-16,-3 16 0 16,0 3 1-16,-9 7 0 0,-6 12-7 0,-2 2 0 15,-4 7-24-15,0 17-9 16,0-8-41-1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34:50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13258 5559 276 0,'-15'-19'0'0,"0"-4"2"0,9 12 3 16,-6-2-2-16,-6-3 0 16,-6-3 1-16,-11-2 0 15,-4-3-2-15,-3 6 3 0,-8-1 1 16,-7 1 6-16,-8-1 3 15,-10 1 3-15,1-1 1 0,2 1-4 16,-11 4 1-16,-6 7-5 16,-7 1-1-16,-2 6-6 15,-9 6-1-15,-3 4-3 16,-9 6-3-16,-3 5 2 16,0 3 2-16,3 2 0 15,0 4-1-15,0 4 1 16,-4 0-1-16,4 14 0 15,9 0 0-15,0-3-3 16,6 0 2-16,6 5-1 16,-1-5 0-16,13 0 2 15,6 0 0-15,-1 0 0 16,10 13 0-16,8-5 2 16,10-6 1-16,2 4-1 0,10-4-2 15,5-2 1-15,6-2 1 16,6-1-1-16,3 0 2 15,7 14-2-15,2-6 2 16,3-5-2-16,0 8 2 16,3-8 0-16,3 5 3 15,3-7-1-15,3-6 0 16,3-3-1-16,3-2 0 16,0 0-2-16,3-1-2 15,0-2 3-15,-1 3 2 16,1 3-2-16,0-1 0 0,0-2-1 15,0 0-2-15,0-3 3 16,3-6 0-16,0 4-1 16,6-3-2-16,-4-3 1 15,1 0-1-15,0 0 0 16,0 0 2-16,3 1-3 16,-3 1 0-16,0 4 3 15,-1-6 1-15,4 0-4 16,3 6-1-16,0 2 1 15,3 0 2-15,2-5 4 16,1-1 2-16,0 1-1 16,6-3-1-16,2 3-3 15,1 0 1-15,-3 2-2 0,0-2-1 16,5-3 1-16,4 1 1 16,2-1 1-16,1-3 3 15,3 4-3-15,5-1 0 16,-2 2-1-16,-1-4-2 15,-5 5 3-15,6 8 0 16,-1-3-1-16,1-6-2 16,-1 1 1-16,10 0 1 15,-7 0-3-15,-2-3-2 16,-3 0 2-16,8 0 2 16,-5 3 2-16,-1-3 1 15,1 1-2-15,5 1 1 16,-2 4-4-16,-3 2 0 0,-4-3 1 15,4 9 2 1,2 4-6-16,-2-4 1 0,2-3 5 16,-2-3 4-16,6-3-1 15,-4-2 0-15,-5 0 1 16,2 0 3-16,1 2-4 16,2-2-3-16,-2-3-1 15,-3 3-1-15,2 2 0 16,4 1 2-16,-4-1-3 15,-2 9 0-15,8 2 3 16,-2-6 1-16,3-1 1 16,-1-4 2-16,4 0-3 15,-7 1-2-15,1-3 0 16,5 2-1-16,1 3 0 16,5-2 2-16,-2-3-1 15,5-3-1-15,-2 3 5 0,-4-3 1 16,4-3 0-16,-1 3 1 15,1-2-4-15,-4 10 0 16,3 0-1-16,1-2-2 16,-7-6 1-16,7 0-1 15,-1-3 0-15,1-2 2 16,-1 0 1-16,1 0 1 16,-4 0 0-16,-5 0 0 15,5-6-2-15,1 1-2 16,-1 5 1-16,4 5-1 15,-4-5-3-15,1 0 2 0,2-3 1 16,4-2 0-16,-1-1 2 16,0 1 1-16,1-1-4 15,-4 1 1-15,-2 0 4 16,5-1 5-16,4 1-5 16,-4 2-2-16,1-3-1 15,-1 1-1-15,-2 0 0 16,5-3 0-16,-6 0 2 15,4 2 3-15,-4-5 0 16,4 3 0-16,-10 6-3 16,-2-4 1-16,2 1-2 15,1 7-1-15,-4-2 1 16,-2 0 1-16,-4-3-6 0,7-2-1 16,-6-1 4-16,-1 1 2 15,-5 0 1-15,8-1-2 16,-2 1 1-16,-3-1 1 15,-1 1-1-15,-2-1-1 16,8 1 1-16,-8 5-1 16,-6 2 0-16,-1-2 0 15,-2-2 0-15,3-1 0 16,-1-3 0-16,1 1 2 16,-3 0-1-16,-1 2-1 15,1-3 1-15,0 1-1 16,0 2 0-16,-1-2 0 15,-2-1 0-15,0 1 2 0,-4 0-1 16,4-4 2-16,3 1-7 16,-3 0 1-16,2 0 5 15,-2 0 4-15,0 0-6 16,-1 3-1-16,7-1 0 16,-3 4 0-16,-4-4 3 15,1 1 1-15,0-3-1 16,3 0 1-16,2-1-4 15,-2-1-2-15,0-1 4 16,2 0 3-16,1 1-1 16,0-4-2-16,2 1 2 15,1-3 2-15,-3 3-7 16,-1-3 0-16,16 2 0 16,-6 1 3-16,-1 0-2 15,1-3-2-15,5 0 4 0,-2-3 1 16,-1 0 0-16,-2 1-2 15,12 2 1-15,-7 0 1 16,1 0-1-16,-1 0-1 16,4-3 1-16,-4 0-1 15,1 1 0-15,-4 2 0 16,10 0 0-16,-3 0 2 16,-1-3-3-16,-2 0 0 15,-1-2 1-15,-2 0 0 16,-7-3 0-16,-2 0 0 0,-6 3 0 15,2-6 0-15,1 0-5 16,-6 1-1-16,-3 2 3 16,-4 0 1-16,-2 0-1 15,0 0 2-15,-9-2-4 16,0 2 1-16,-4 0-3 16,-2 0 2-16,-3 2 3 15,0-1 1-15,0-1 3 16,-3 0 1-16,3 0-1 15,-3 0-2-15,0 0 1 16,0 0 1-16,0 0-1 16,3 0 2-16,6 0 4 15,3 0 4-15,2-5-6 16,7 0-3-16,12-6 1 16,11 3 2-16,7 0-4 15,3 3-1-15,8-3 0 0,1 3 0 16,2 0 4-16,6 0 2 15,4-1 0-15,-4 1 1 16,-2-3 2-16,-4-8 2 16,9-5-3-16,-2 0 0 15,-1 0-3-15,-8-3 0 16,2-2-3-16,-8 5 1 16,-7-8 0-16,-8 5 3 15,5 0-1-15,-5 6 0 16,-6-1-3-16,-7-2 1 15,-2-13-4-15,-6 2 0 16,0 1 3-16,-6-1 3 0,-4 0-2 16,-2 1-2-16,-3-4 2 15,-9 4 0-15,-3-1-4 16,0 0-1-16,-9-15-2 16,-9-6 0-16,-11-8 0 15,-10-5 3-15,-3-8-2 16,-2-13-1-16,-4-3 0 15,-6-3 3-15,-5 9 0 16,-1-12 3-16,-8 12-1 16,5 4 2-16,4 6-2 15,-10-2-1-15,1 2-2 16,-7-8 1-16,-8-3 1 16,-3 1 2-16,-1 4-3 15,-2-4-2-15,-3-1-3 16,-9 6 1-16,2 2 3 15,-2 6 3-15,-9-1 0 0,-9-7 2 16,0 2-4-16,-9 3-2 16,-6 3-1-16,6 2 0 15,0 3 3-15,3-5 0 16,-9 5-2-16,3 2 2 16,0 6 1-16,-3 0 2 15,0 2-3-15,0-4 0 16,-15-4 1-16,12 3 0 15,-5 6-3-15,-7 5 2 16,6 5-1-16,-6 0 0 16,-6-5 0-16,0 2-2 0,-5-5-2 15,-1 3-1-15,3 3 4 16,-3 4 1-16,4 6 2 16,2 3 0-1,0 5 0-15,0 8 0 0,-2 8-3 16,2 5 0-16,-9 0 4 15,0 5 1-15,-8 6-9 16,2 0-3-16,3 5 3 16,1 0 3-16,-1 2 1 15,-3 1 1-15,4 5 2 16,2-3 0-16,0 8 0 16,3-2 0-16,-8 5 2 15,-4 0 1-15,6-3-10 16,1 6-3-16,-4-1 7 15,-3 1 6-15,-14 4-10 0,-4 6-2 16,-35 30-40-16,-45 12-18 16,-59 35-89-1,-36 29-67-15,41-40 87 16</inkml:trace>
  <inkml:trace contextRef="#ctx0" brushRef="#br0" timeOffset="1919.0668">19098 5771 304 0,'-9'-3'115'0,"-6"-2"-62"0,-9 5-68 16,18 0 13-16,0 0-7 16,0-3 0-16,1 3 1 15,2-3 0-15,3 1 5 16,3-4-3-16,5-2 1 0,7-2 3 16,6-6 3-16,12-13 6 15,6-3 4-15,5-2 5 16,13-1 4-16,5 1 10 15,10-3 5-15,8-3-1 16,6 1 2-16,10-1-16 16,2 3-6-16,0-8-7 0,-3-3-2 15,-2 3-3-15,-13 3-2 16,-8 2 1-16,-13 6 1 16,-8-1-12-16,-10 6-3 15,-8 0-23-15,-6 3-7 16,-12-1-43-16,-9 6-20 15,-21 0-19 1</inkml:trace>
  <inkml:trace contextRef="#ctx0" brushRef="#br0" timeOffset="3714.0099">20491 4223 228 0,'12'-16'88'0,"-6"13"-48"0,0 3-45 0,6 6 17 15,0 7-5-15,0 13 1 16,2 11-4-16,-2 14-3 16,-3 9 0-16,0 22-1 0,0 3 2 15,3 0-1-15,0-3 2 16,3-6-4-16,-3-9-2 0,0-12 4 15,0-2 1-15,5-21 2 16,-5-8 2-16,-3-11 30 16,0-16 13-16,6-10-9 15,3-19-6-15,3-15-13 16,6-27-3-16,5-8-13 16,13-11-6-16,-3 6-2 15,-4-9 2-15,-2 12 0 16,-6 12 1-16,-9 14-9 15,-3 10-4-15,-4 6-35 16,-5 13-16-16,0 3-31 16,0 4-13-16</inkml:trace>
  <inkml:trace contextRef="#ctx0" brushRef="#br0" timeOffset="4367.5972">21259 4876 280 0,'12'0'104'0,"6"0"-56"0,12-5-47 0,-13 2 19 15,10-5-7-15,6-2 0 16,3-6-5-16,-1-18-3 15,1-4-2-15,9-4-7 0,-4 0-2 0,-5-6-8 16,-9 3-4-16,-9 3 5 16,-9 2 5-16,-12 11 7 15,-12 5 5-15,-9 11 1 16,-15 10 0-16,-8 14-3 16,-4 10-2-16,1 11-2 15,2 10-1-15,6 14 2 16,4-1 2-16,14 1-2 15,6 2 0-15,15-2-1 16,6-6-2-16,12-5-2 16,9-11-1-16,14-5 1 15,7-15 4-15,0-12-1 0,11-7 1 16,1-16-3 0,-1-8 1-16,-5 0 11 15,-3-19 7-15,-4 0 2 16,1 1 2-16,-9 4 0 15,-4 6-2-15,-5 8 0 0,-6 8 0 16,-3 8-11-16,0 10-2 16,-6 11-10-16,-4 19 0 15,1 2-6-15,-3 0-2 16,0-3-5-16,-3-5 0 16,-3-2 6-16,-3-6 6 15,0-7 7-15,0-6 5 16,0-6 16-16,0-7 10 0,3-8 4 15,6-6 4 1,6-4-12-16,6-1-6 0,12 3-11 16,3-3-4-16,8-2-21 15,4 2-7-15,9 3-65 16,2-8-28-16,-11 2-15 16</inkml:trace>
  <inkml:trace contextRef="#ctx0" brushRef="#br0" timeOffset="4546.0945">22622 4482 324 0,'0'0'121'0,"0"19"-66"0,0 2-69 0,0-8 19 16,0 11-16-1,0 13-3-15,0 8-10 0,-3 0-5 16,-3-6 16-1,6-2-22-15,-3-7-9 0</inkml:trace>
  <inkml:trace contextRef="#ctx0" brushRef="#br0" timeOffset="4739.2321">22524 4175 356 0,'3'-3'134'0,"3"3"-72"0,30 0-74 0,-18 0 20 0,8-2-19 15,10-1-5-15,12 1-32 16,2-1-11-16</inkml:trace>
  <inkml:trace contextRef="#ctx0" brushRef="#br0" timeOffset="5687.8879">23066 4538 296 0,'33'-6'110'0,"-7"4"-60"0,16-1-50 0,-24 3 23 16,9-3-15-16,-3 3-4 16,2 0-8-16,-11 0 0 15,3 0 2-15,-9 0-12 0,-6 6-6 16,-15 7 0-16,-12 8-1 16,-11 16 12-16,-10 11 5 15,-6-1 7-15,7-2 3 16,8-2 11-16,6-4 6 15,12-4-8-15,9-9-3 16,24-5-7-16,9-5-2 16,15-8-1-16,11-10-2 0,4-9-4 15,-3 0-2-15,-1-4 0 16,7-1 2-16,-13-3-1 16,4-15 1-16,-9 2 0 15,-7 3 0-15,-8 5 5 16,-3 6 1-16,-6 4 6 15,-6 6 3-15,-3 8-9 16,0 19 0-16,-3-1-2 16,9 4 0-16,3-1 0 15,5-3 0-15,16-2-3 16,3-8 2-16,11-8-15 16,1-8-4-16,0-18 1 15,-4-3 1-15,-11-1 22 16,-9-1 11-16,-9 2 15 0,-12 2 9 15,-6 3-8-15,-12 6-1 16,-9-1-19-16,-9 9-7 16,-12 7-8-16,-8 11 0 15,-1 5 2-15,1 6 1 16,17-3-32-16,6-3-15 16,12-5-5-16,9-6-1 15,15-7 17-15,12-5 8 16,0-4 28-16,6 1 14 15,-4 0 19-15,-2 2 10 16,9 1-5-16,6 4 1 16,-3 1-16-16,-1 2-3 15,7 3-11-15,-6 3-5 0,2 2-13 16,-8 3-4-16,-9 6-4 16,-3 1-2-16,-9 4 9 15,-9 15 6-15,-6-2 8 16,0-8 3-16,9-6 2 15,0-4 2-15,9-6-1 16,3-19 2-16,18-7-6 16,8-6-3-16,1-3 1 15,6-2 0-15,5 5 3 16,1 3 1-16,-3 8 1 16,-4 5 0-16,-8 8 0 15,-3 11 0-15,-4 10-2 16,-5 21 1-16,-6 3 0 15,-6 0 1-15,12 5-46 16,-3 6-19-16,0-27-87 16</inkml:trace>
  <inkml:trace contextRef="#ctx0" brushRef="#br0" timeOffset="6510.9068">21595 5704 140 0,'12'-29'55'16,"-6"19"-30"-16,0-19-21 0,-3 15 13 0,0 4 3 16,-3-1 4-16,-3-2 5 15,0 2 2-15,-3 1-16 16,-6-3 6-16,-2 2 6 0,-16 0-9 15,-9 3 0-15,-9 6-8 16,-5 4-4-16,-1 6-3 16,4 16-3-16,2 3 1 15,9 2-1-15,7 0 0 16,8 0 0-16,6 8-3 16,15-3 2-16,18 1-4 15,9 2 1-15,8 0 4 16,7 3 4-16,-3 10-6 15,0-5-3-15,-7 0 3 16,-8-3 0-16,-12 8 2 16,-9 1 0-16,-12-1 2 0,-6-2 1 15,-3-9-1-15,-2-2-2 16,2-5-26-16,-3-13-10 16,6-17-77-1,12-15-36-15,6-21 73 16</inkml:trace>
  <inkml:trace contextRef="#ctx0" brushRef="#br0" timeOffset="6963.5017">21631 6077 300 0,'6'24'112'0,"12"-5"-60"0,-9 15-54 16,-6-10 20-16,-3 18-11 15,0 11-2-15,-6 27-2 16,0 2-3-16,0 0 1 15,-3-3-4-15,6-2 0 0,-3-6-20 16,3-7-8-16,0-17-22 16,0-12-8-16,-3-9-15 15,0-18 0 1,0-16 45-16,0-8 66 16,-3-7 35-16,-2-15-13 15,-4-9-10-15,3-3-24 16,0-11-7-16,6 3-10 15,6-3 3-15,9 5 1 0,9-7-3 16,17 2-2-16,13 0-2 16,12-8 0-16,2 11-7 0,-2 10-1 15,-10 14-5-15,-8 10 1 16,-6 11 0-16,-13 21 1 16,-11 10 5-16,-9 6 3 15,-9 8 1-15,-8 2-1 16,-7-2 5-16,-3-3 4 15,3-5-7-15,3-6-1 16,0-4-3-16,3-4-2 16,4-4-35-16,-1-6-14 15,6-6-44-15</inkml:trace>
  <inkml:trace contextRef="#ctx0" brushRef="#br0" timeOffset="7247.4364">22152 5966 232 0,'21'0'88'0,"-15"8"-48"0,0 8-31 16,0 0 19-16,0 13-12 16,-3 3-4-16,-3 2-7 15,-3 11-4-15,0-5 0 16,0-6-15-16,-3-5-3 0,3-5-2 16,0-5 1-16,0-9 10 15,0-7 7-15,3-11 18 16,3-8 12-16,3-2 0 15,3-6 1-15,3 3-17 16,6 0-8-16,2-6-3 16,7 3 0-16,6 6-1 15,3-6-1-15,-1 5-15 0,1 4-7 16,9-1-47-16,-7 2-17 16,-5 4-18-1</inkml:trace>
  <inkml:trace contextRef="#ctx0" brushRef="#br0" timeOffset="7398.2122">22670 6017 188 0,'6'2'71'0,"-3"17"-38"0,9 13-25 0,-6-19 16 16,0 3-3-16,0 5-1 15,-3 11-6-15,-3 15-1 0,-6 9-8 16,-3 18-3-16,0 0 1 0,0-5-13 16,3-8-3-16,3-14-40 15,9-42-73 1</inkml:trace>
  <inkml:trace contextRef="#ctx0" brushRef="#br0" timeOffset="7564.393">22846 5734 300 0,'3'10'112'0,"6"3"-60"0,5 19-113 16,-8-13-8-16,-3 4-44 16,-3 9-13-16</inkml:trace>
  <inkml:trace contextRef="#ctx0" brushRef="#br0" timeOffset="7969.1537">23063 6271 244 0,'0'37'93'0,"-15"-27"-50"0,0 19-50 0,9-13 16 16,-3 5-21-16,0 3-7 16,0-3-19-16,6-5-8 15,0-13 24-15,12-11 5 0,12-13 4 16,3-11 15-16,3-10 8 16,0-6 26-16,-1-2 14 0,7 0-4 15,0 7-2-15,-6 9-8 16,0 7-2-16,-1 11-17 15,-2 14-8-15,0 12-3 16,-3 12 0-16,-6 12-3 16,0 6-2-16,-4 5-3 15,-2 0 1-15,0 2-32 16,-3 4-15-16,6-14-27 16,3-8-8-16,6-13-11 15,-3-16-6 1,-3-3 54-16,5-2 74 15,1 2 40-15,3-2-8 16,3-1-4-16,3 1-20 16,14 0-7-16,4 2-17 15,17-5-8-15,10-5-93 0,11-11-40 16</inkml:trace>
  <inkml:trace contextRef="#ctx0" brushRef="#br0" timeOffset="8222.4076">24004 5916 328 0,'-6'5'123'0,"3"1"-66"0,-6 12-73 0,6-2 18 0,-15 21-8 15,0 16 3-15,-9 18 0 16,-3 22 1-16,4-6 2 15,11-7 0-15,9-14 2 0,24-5-3 16,26-8 0-16,28-24-10 16,23-19-3-16,21-18-46 15,21-31-18-15,-6-9-31 16</inkml:trace>
  <inkml:trace contextRef="#ctx0" brushRef="#br0" timeOffset="13719.3349">14829 11544 140 0,'-20'-8'52'0,"14"5"-28"0,-6-2-26 15,6 2 9-15,-3 1-5 16,-6-4-2-16,-3 1 3 16,-12 0 2-16,1-1-2 15,-1 1 9-15,0 0 5 0,-3 0 4 16,0-1 2-16,-8-2-1 0,-1 0 1 15,0-5-4-15,1 3-2 16,-10 2-5-16,-2-6 0 16,-4 4-7-16,0-1-1 15,-5 11-2-15,-1-8-2 16,4-2 3-16,-10 2 0 16,1 0 7-16,0 0 4 15,-10 0-1-15,4 0 0 16,2 0-1-16,-5 0 2 15,-3 0-7-15,-4 3-2 16,-5 0-5-16,6-1-3 16,-4 1 2-16,-2 2 2 0,-3 1 0 15,-1 2 2-15,1 0-2 16,-6 2-1-16,-6 4 1 16,-6 2 1-16,-7 2-3 15,1 1 0-15,-6 5 3 16,9 5 1-16,6-3-6 15,-3 1 0-15,-18-1 3 16,3 1 4-16,12-3-3 16,-6 0-1-16,6 2 0 15,-1 1 0-15,7-6-3 16,-3 0 2-16,6 6 1 16,6-3 0-16,5-3 0 15,10 3 0-15,3-3-3 16,-4 0 2-16,-2 3 1 15,-3 3 0-15,5 2 0 0,7 0 0 16,-3 0 0-16,2 0 0 16,7 8-3-16,5 6 2 15,-2-4-1-15,5 4-2 16,4-1 3-16,-4-2 2 16,4 8-2-16,-1-6-2 15,4 0-1-15,5 1 3 16,3-1-2-16,1 1-1 15,8 10 5-15,3-8 1 16,7-3-5-16,5 3 0 16,3 0 1-16,6 3 3 15,3 2-2-15,3-5-2 0,3 3-1 16,3 0 3-16,0 7 0 16,6 3 3-16,0-2-1 15,3-3-1-15,3 3-2 16,0-3 1-16,0-3 1 15,6 0 0-15,0-2-3 16,6 0 2-16,-1-3 3 16,7 2 1-16,0 4-4 15,3-6 1-15,9-3 0 16,2-2 2-16,1-3 3 16,0-5 2-16,-1-3-1 0,13-5-1 15,-4 0 1 1,7-3 3-16,-6 3-2 15,11 0 1-15,-5 2-3 0,-4-2 2 16,1-3-2-16,5 1 2 16,1-4-2-16,5 1 2 15,7-1-2-15,-1 4 2 16,-2-1-4-16,5-3-2 16,1 1 4-16,-1 2 1 15,6 3-2-15,-5 0-3 16,-4 5 0-16,7 6 1 15,-4-4 1-15,0-1 1 16,10-7-2-16,-7 1 1 16,6 3 0-16,1-6 3 15,-1 0-1-15,9 3 0 0,-5-3-1 16,5 3 0-16,0-5 0 16,1 15 0-16,8-4-2 15,-3-4-2-15,3-2 1 16,-2 0 1-16,2-3-1 15,0 3 2-15,-3-3 2 16,0 0 4-16,1 3-4 16,5 0-1-16,-12-3 0 15,9 1 0-15,-2-4-2 16,2 1-2-16,-3-3 3 16,6-3 2-16,3 0 0 15,-3 1 0-15,1 4-3 16,-7-2 1-16,6-3-2 15,0 1 2-15,6-4-2 16,-2-2 2-16,5-5-2 0,0 2-1 16,3 1 1-16,-9-1-1 15,6-2 2-15,-3 2 1 16,-3 1-1-16,4-1-2 16,2-2 1-16,-3 2 1 15,0 0 3-15,0 1 2 16,6-1-6-16,-3 0 0 15,3 1-1-15,-5-1 2 16,-4-2-1-16,3-1-1 16,-6 4 1-16,3-1 1 0,-6 1 1 15,10-1 3 1,-1 0-5-16,0 1-1 0,-6-1-2 16,3 0 0-1,3 1 2-15,3 2 2 0,-8 2 1 16,2 1 1-16,-3 2-2 15,3 1 1-15,0-1-4 16,6-3 0-16,1 1 1 16,-1 0 0-16,0-3 0 15,3 0 2-15,-6 0-1 16,-6 0 2-16,3 0 0 16,-8 2 3-16,14-2-3 15,0 0-2-15,0 0 2 16,0 0 0-16,6-2-4 15,0-4 1-15,-3 1 2 0,6-3 1 16,-6-2-1-16,-2-1-2 16,-4 3 3-16,0-2 0 15,0-4-1-15,-3 4-2 16,-3-1-2-16,3-7 1 16,7 2 1-16,-7-8 2 15,-3 5-1-15,-9 1-1 16,-9-3 3-16,7 2 2 15,-7 3-2-15,-3 3-2 16,-2-3 0-16,-7 0 1 0,-2-5-1 16,5-11 2-1,-3 9-2-15,-2-1-1 0,-4-3 1 16,1 4-1-16,-10-1-3 16,-5 0 2-16,6 3 1 15,-4 2 2-15,-5 3 1 16,-7-10 1-16,1 5-5 15,-6 2-1-15,-7 1-4 16,1-1 1-16,-3 1 3 16,0 2 1-16,-6-5 3 15,-4 2 3-15,4 1 0 16,-6-4 0-16,-3-1-3 16,-3 4 1-16,-3 1-7 15,-3 2 1-15,-3 0-1 16,-3-3-1-16,0 1 1 0,-3-3 3 15,0-1 0-15,-3 1 1 16,0-3 0 0,-3 3 0-16,0 5 4 0,0-7 2 15,-6 1-5-15,0 1-2 16,0 0-3-16,0 0 3 16,4 0 0-16,-1-8 3 15,3-3 1-15,0 3 3 16,0-3-3-16,0 3-2 15,0 0 0-15,3 0-1 16,-3 0 2-16,6 2 3 16,-3-10-2-16,0 5-2 15,3 1 0-15,0-1-1 16,0 0 2-16,3-13 1 16,0 3-1-16,3-6 1 0,0 1 2 15,3 2 2-15,0-8-3 16,0 2-1-16,0 4-1 15,0-6 1-15,0-5-2 16,0-3 2-16,0-3-2 16,0-4 2-16,3-1 0 15,-3-3 3-15,6-4-3 16,-3 1-2-16,0 4 0 16,-4 0 1-16,1 2 1 15,-3-5 1-15,0-6-5 16,-3 1 1-16,0 0-2 15,0-3 0-15,-6 7 2 16,0-7 2-16,1 6-1 0,-1-1 2 16,0-8-4-16,0 6-2 15,0-6 2-15,0 1 2 16,0-1-2-16,0 6 0 16,-3-1 3-16,0 11 3 15,-6-10-4-15,-3 0-3 16,0-1-8-16,-2-4-2 15,-4 2 5-15,-9-3 1 16,3 0 1-16,3 9 1 16,1 7 3-16,-1 8 0 15,0 0-4-15,-12 5 1 0,-2 4-3 16,-10-4 0-16,-3 3-1 16,-8 8 0-16,2 8-2 15,-8 3 1-15,-3 7 0 16,-10 6 1-16,-11 8 0 15,-3 8 0-15,-7 5-2 16,-5 5-1-16,-6 13 6 16,9 9 2-16,0 7 0 15,-3 1 0-15,-9 4-1 16,5 6 0-16,4 0 0 16,3 3 3-16,9-1 0 15,-6 14 1-15,11 0-5 16,1-5 1-16,3 2 2 15,-1 0 3-15,-8 0-2 16,3 3 0-16,0 16 1 16,2-3 0-16,-2 0 0 15,-6-2 0-15,11-4 0 0,4-2 0 16,0 11 0-16,-7-5 2 16,4-6-3-16,0 3 0 15,5-6 1-15,-2-2 2 16,-3 0-1-16,-7 8-1 15,1-3-2-15,3 0 1 16,-9 3 1-16,5-6 0 16,-5 1 0-16,9-9 0 15,5 9 0-15,-5-6 0 16,0-2 2-16,-9-6 3 16,5-8-4-16,4 0-1 0,-3-5 0 15,-1-5 2-15,-8 0-1 16,6 0-1-16,-3-3 1 15,3-3-1-15,-1-2 0 16,-8 5 0-16,6-8 2 16,-3 8 1-16,-4-2-4 15,-5-9-1-15,6 1 1 16,0-3 2-16,0 0 2 16,-9-3 1-16,5 0-5 15,1-5 1-15,3-3 2 16,-6-5 1-16,0-2-1 15,-6-1-2-15,-6-2 1 16,-6 0-1-16,-15-1-5 16,-21 4 1-16,-41 7-49 15,-87 11-21-15,-74 2-115 16</inkml:trace>
  <inkml:trace contextRef="#ctx0" brushRef="#br0" timeOffset="20714.9527">22066 13899 148 0,'-6'0'55'0,"9"0"-30"0,-3 0-38 0,0 0 4 15,3 0 5-15,3-3 4 0,-3 0 14 16,0 3 6-16,-3 0 7 15,0 0 6-15,0 0-18 16,0 6 7-16,0-1 2 0,0 0-1 16,0 3-2-16,-3 0-7 15,0 0-1-15,0 3 1 16,0 2 1-16,-3 8-8 16,0 5-2-16,-3 1-5 15,0 2-1-15,0 0 1 16,3-2 2-16,0-1 3 15,0-2 4-15,0-3 2 16,0 5 6 0,0-2-3-16,3 3-8 15,-3 4-3-15,0 9-2 16,-5 16-1-16,-7 7-3 0,-3 22 2 16,0 15-1-16,0 1 0 15,3-3 4-15,0-11 1 16,4-15-8-16,2-17-4 15,3-10-26-15,3-18-12 16,3-27-5-16,3-22 1 16,6-38-4-16,6-25-3 15,9-24-17 1</inkml:trace>
  <inkml:trace contextRef="#ctx0" brushRef="#br0" timeOffset="20894.5171">22078 14002 220 0,'41'-58'85'0,"-35"52"-46"0,15 6-10 0,-15 6 30 0,3 7-15 15,-3 13-5-15,0 17-20 16,0 20-10-16,3 14-5 16,3 10-6-16,3-2-1 0,2 2-3 15,-2 0 1-15,0-7-13 16,-3-6-5-16,-3-8-24 16,-3-5-7-16,-6-11-34 15,-6-13-47 1,-9-24 40-16</inkml:trace>
  <inkml:trace contextRef="#ctx0" brushRef="#br0" timeOffset="21076.584">21893 14565 304 0,'-15'0'115'0,"15"0"-62"0,15-2-42 0,-3 2 26 16,9 0-9-16,12-8 0 15,14 0-6-15,10-5-4 16,11-3-10-16,4-5-10 0,-4-9-1 15,1-4-45-15,-1-14-21 16,-11-2-57 0,-10-8-54-16,-14 0 65 15</inkml:trace>
  <inkml:trace contextRef="#ctx0" brushRef="#br0" timeOffset="21242.1021">22667 14118 324 0,'18'13'123'0,"-12"-13"-66"0,15 11-66 15,-6-8 20-15,14-1-12 16,4 1 0-16,6-3-15 16,14-3-4-16,-2-2 10 15,6-11-28-15,-7-2-11 0,-8-4-52 16,-9 1-37 0,-13 3 60-16</inkml:trace>
  <inkml:trace contextRef="#ctx0" brushRef="#br0" timeOffset="21404.2611">22858 14192 304 0,'-15'35'112'0,"-6"-27"-60"0,6 42-63 16,9-21 18-16,12 24-14 0,-6 8 0 16,3 15-8-16,3 4-3 15,3-3 10-15,-3-1-29 0,0-15-10 16,0-13-55-1</inkml:trace>
  <inkml:trace contextRef="#ctx0" brushRef="#br0" timeOffset="21587.09">23367 14123 412 0,'26'19'154'0,"-14"-16"-84"0,27 5-77 0,-15-3 27 15,14-3-25-15,13-2-3 0,3-2-35 16,-4-1-11-16,-8-5 27 16,-3-5-54-16,-7-8-20 0,-14 0-15 15</inkml:trace>
  <inkml:trace contextRef="#ctx0" brushRef="#br0" timeOffset="21766.0552">23545 14256 328 0,'-6'24'123'0,"6"-6"-66"0,0 11-64 16,6-5 19-16,0 24-13 15,0 12-1-15,-3 28 1 16,-3 20 0-16,9-5 1 16,-6 1-16-16,0-12-6 0,0-10-53 15,0-13-21-15,-3-24-13 16</inkml:trace>
  <inkml:trace contextRef="#ctx0" brushRef="#br0" timeOffset="22516.3969">21756 15695 232 0,'-18'0'88'0,"9"-3"-48"0,3-2-36 0,6 2 19 0,0 1-18 16,0-3-2 0,0-1 11-16,3-4 5 15,0-1-9-15,0-5 5 0,6 3 5 0,6 2 0 16,9 1 3-16,12-1-2 16,5 1 2-16,7 2-15 15,15 0-5-15,2 0 0 16,1 3 0-16,5-1-1 15,-6 4-2-15,-5-1 1 16,-6 0-1-16,-4-2-5 16,1 5 1-16,-10 0-9 15,-5-3-4-15,-6 3-2 16,-9-2 1-16,0 2-17 16,-10-3-6-16,-5-5-34 15,-12-5-13-15,-14-11-8 16</inkml:trace>
  <inkml:trace contextRef="#ctx0" brushRef="#br0" timeOffset="22831.6506">22021 15684 316 0,'-12'16'121'0,"12"-5"-66"0,-3 10-71 16,3-8 18-16,3 19-17 15,3 10-1-15,-3 22 9 16,0 13 3-16,0 18 4 15,-3 0 0-15,-3 8 0 0,-3-5-5 16,0-10 1-16,0-9-33 16,3-16-16-16,3-23-54 15</inkml:trace>
  <inkml:trace contextRef="#ctx0" brushRef="#br0" timeOffset="23809.6567">22313 16034 196 0,'-3'21'74'0,"3"-18"-40"0,0 15-42 16,3-10 12-16,3 5 2 15,0 6 6-15,-6 5 3 16,0 10 3-16,0 8-10 16,0 9-7-16,-6-6-1 0,-3 5 0 15,0-8 2-15,0-7-1 16,0-6 2-16,0-13-4 16,9-19-2-16,0-8-3 15,9-10 1-15,3-21 3 16,6-3 3-16,6-3 4 15,-1 6 4-15,4 0 9 0,-3-1 3 16,3 11 7-16,-6 9 5 16,3 9-7-16,-4 14-1 15,-2 11-19-15,-6 13-5 16,-9 15-13-16,-3 4-5 16,0-1 4-16,0-5 3 15,0-5-16-15,0-11-6 16,3-8-1-16,9-10 0 15,6-11 16-15,0-18 10 16,3-1 5-16,-1-2 2 16,1 3 8-16,0 2 7 0,-3 11 15 15,0 13 6 1,-3 7-2-16,0 23 0 0,-4 9-22 16,-2 17-6-16,6-6-10 15,-6-2-2-15,12-11-19 16,0-13-7-16,3-14 6 15,2-20 5-15,10-14 12 16,3-3 8-16,-3-20 1 16,-4 2 3-16,-2 5 4 15,-3 3 4-15,-6 11 16 16,-3 4 7-16,-4 9 5 16,-5 8 1-16,6 10-22 15,-3 16-10-15,0 3-11 16,0-3-3-16,9 0-8 15,6-7-4-15,-7-1-4 0,-2-8-1 16,-3-10 13-16,0-8 5 16,-3-3 6-16,-6-8 4 15,-6 5 2-15,-6-2 3 16,-9 0 1-16,-6 5 1 16,0 3-4-16,-8 2 0 15,-1 6-10-15,-3 8-3 16,-3 2-24-16,7 8-11 15,5 14-30-15,3 7-11 16,6-2-21 0</inkml:trace>
  <inkml:trace contextRef="#ctx0" brushRef="#br0" timeOffset="24393.3379">23509 15579 296 0,'-20'68'110'0,"40"-31"-60"0,-2 24-65 0,-9-18 16 16,0 4-14-16,-3 22-2 15,-3 8 2-15,-6 8 0 16,-9-6 8-16,-9-8 2 0,-2 1 3 15,5-9 2-15,0-15 3 16,6-8-7-16,3-14-3 16,6-13-4-16,3-13 0 15,12-8 3-15,6-2 1 16,3-4 9-16,2-1 5 0,7 4 2 16,-3 3 3-16,-3 3-1 15,-3 2 0-15,-3 3-12 16,-15 8-11-1,-6 24-5-15,-15 0 1 16,-3 2 3-16,-9 3 18 16,0-3 7-16,4-7 2 15,2-1 1-15,9-7-27 16,3-14-10-16,3-15-18 16,3-6-6-16,6-21-47 15,21-3-25 1,6-5 56-16</inkml:trace>
  <inkml:trace contextRef="#ctx0" brushRef="#br0" timeOffset="24560.028">23834 16346 304 0,'0'53'112'0,"-3"-13"-60"0,0 23-61 0,6-36 18 16,-3 4-20-16,3 4-3 15,-3-1-24-15,0-10-10 16,9-6-33-1,0-28 44-15,0-17-21 16,0-18-22-16,0-15 23 16</inkml:trace>
  <inkml:trace contextRef="#ctx0" brushRef="#br0" timeOffset="24679.3119">23986 15888 260 0,'0'35'99'0,"-3"-25"-54"0,-15 6-94 15,18-8-3-15,-3 3-48 16,-6 7-14-16</inkml:trace>
  <inkml:trace contextRef="#ctx0" brushRef="#br0" timeOffset="25099.2777">24114 15486 216 0,'-21'79'82'0,"21"-2"-44"0,0 55-73 0,3-68-1 16,0 31 11-16,0 32 11 15,0 16 33-15,0 8 17 16,6-21-17-16,9-11 3 0,5-24 2 15,7-24-18-15,6-36-7 16,14-27-3-16,7-32 0 16,0-24-3-16,2-23 0 15,-2-19 1-15,-10-5 4 16,-14-9 1-16,-9 20 3 16,-18 18 8-16,-9 13 3 0,-15 18 5 15,-3 30 3-15,-18 18-13 16,4 29-5-16,-1 19 0 15,6 19 0-15,24-1 14 16,12 16 8-16,21-13-10 16,24-10-6-16,20-14-27 15,30-18-11-15,12-27-28 16,18-40-9-16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36:44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9275 14409 228 0,'-6'13'88'0,"0"-7"-48"0,3-1-47 16,3-5 14-16,0 0-5 15,0 3 3-15,0-3-2 16,0 0-2-16,0 0 0 16,3-3 3-16,3 0 2 0,0-2 0 0,3-3-1 15,0 0-3-15,0-2-2 16,8-4 3-16,7 1 2 16,3-13 0-16,-3 2 0 15,-3-3-3-15,3-2 1 16,-1-2 0-16,-2-12 1 15,0 4 0-15,-3-4 0 16,-6 1 0-16,-3 0 0 16,-3-9 4-16,-6 4 3 15,-3 2 0-15,-6 0 1 0,-3-8-2 16,0 8 1-16,-3 5-2 16,0 3 2-1,-6 5-4-15,-5 6 1 0,-1 5-3 16,-3 5 0-16,-3 5-10 15,-2 9-4-15,-7 7 2 16,-6 21 2-16,-2 6-2 16,-10 8 0-16,-2 23-1 15,-1 14 2-15,1 13 4 16,-1 13 1-16,9 11 1 16,10 18 0-16,8 8 0 15,12 14 2-15,12-14-3 16,9-15 0-16,18-25-4 15,6-18 1-15,6-16 0 16,12-18-1-16,11-22 4 16,7-26 2-16,11-21 0 0,4-37-1 15,-4-29-13-15,10-38-6 16,-4-28-41-16,-3-30-18 16</inkml:trace>
  <inkml:trace contextRef="#ctx0" brushRef="#br0" timeOffset="5239.8593">18884 10634 136 0,'0'-3'52'0,"3"6"-28"0,-3-1-19 16,0-2 11-16,0 0-5 16,6 3-1-16</inkml:trace>
  <inkml:trace contextRef="#ctx0" brushRef="#br0" timeOffset="5645.2576">18916 10639 275 0,'18'-3'21'0,"0"-2"2"0,3-6 1 15,3-10 0-15,3-13 0 16,-1-11 2-16,4-11-3 0,3-7-2 16,-3-11 0-16,-1-8-1 15,1-8-9-15,0-6-2 16,-3-17-7-16,5-1-2 16,1-2-2-16,-6 4 0 15,-6-7 0-15,-6 13 0 16,-3 17 6-16,-6 4 2 15,-9 19 6-15,-9 7 3 16,-3 15-15-16,-6 6-4 16,-9 9-4-16,-8 6 0 15,-4 7 0-15,-3 10 2 0,1 12 2 16,-10 12 2 0,3 19-1-16,1 29 1 0,-1 27 0 15,1 34 0-15,5 16 0 16,9 2-2-16,12 4 5 15,18-7 3-15,6-1-3 16,12-1-3-16,3-18 1 16,3-17 0-16,9-12 1 15,9-14 2-15,11-18-8 16,19-16-3-16,20-16-28 16,39-34-14-16,15-51-72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6:49:51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14228 15629 156 0,'0'-19'57'0,"0"1"-30"0,6-9-32 0,0 17 12 16,0-6-4-16,0-13 1 16,0-3 0-16,0-2 0 15,0-3-2-15,-3 0 1 0,-3-3 2 16,-3 0 2-16,-3 1 3 16,-3-1 1-16,-6 5 3 15,-9 4 2-15,0 4 2 16,-5-2 3-16,-4 3 4 0,-6 2-9 15,-8 8-4 1,-1 3-10-16,3 5-3 0,-11 3 2 16,-1 10 3-16,-2 0-1 15,2 3-2-15,-5 0 4 16,5 3 4-16,0 2-3 16,4 5-1-16,-7-2 0 15,4 11-1-15,2-1-2 16,1 3 1-16,2 3-4 15,0 5 0-15,10 13-1 16,2 3 0-16,3 3 2 16,4 10 2-16,5 5-3 15,3 3 0-15,6 6 1 16,6-1 0-16,6 9 2 16,3-4 1-16,6 9-1 0,6-9-2 15,9-7 1-15,9 3-1 16,3-12-3-16,-1-4 2 15,7-1-1-15,3-7 0 16,5-6 2-16,13 8 0 16,-3-15-5-16,14-12 1 15,-3-12 4-15,4-8 2 16,-1-17 2-16,4-4 2 16,-7-6-1-16,4-11 0 0,-1-4-1 15,1-17 2-15,-7-2-1 16,1-3 0-16,-1-19-1 15,-5 1 2-15,-13-3 1 16,-5-3 1-16,-6 6-4 16,-9-6-3-16,-6 3 2 15,-7 2 0-15,-5 6 5 16,-6-2 3-16,-6 4-2 16,-5 3 2-16,-4 3-4 15,-12-6-2-15,-6 1-2 16,-6 7-3-16,1 6 1 15,-1 5-1-15,-6 3 2 16,4 10 1-16,2 8-6 16,0 3 0-16,-2 5-6 15,-13 3 1-15,-5 5-16 16,-1 3-7-16,-5 7-1 16,-4 4-1-16,10 10-12 0,2-3-4 15,-11 3-60 1</inkml:trace>
  <inkml:trace contextRef="#ctx0" brushRef="#br0" timeOffset="2988.0124">18139 14454 176 0,'-23'-13'66'0,"14"2"-36"0,-3-7-37 0,9 10 8 16,-9-5-2-16,-3-6 0 15,-3-5-2-15,-3 1 0 0,-2-1 2 16,-1 0 2-16,-3-3 4 0,-9 6-4 16,-2 0-1-16,-1 3 2 15,0 2 1-15,0 2 3 16,-5 1 1-16,2 3 1 15,-3 2 0-15,1 2-4 16,-10 9-1-16,1 2 1 16,-1 9 0-16,3 1-2 15,-2 15-2-15,2 7 1 16,1 10 1-16,5 17 3 16,6 2 2-16,4 8 1 15,5 5 2-15,6 6-5 16,6 10-1-16,6 6-4 15,6-3-1-15,3-3-4 16,9 3-1-16,3-13 5 0,12-11 2 16,6-14 3-1,6-1 0-15,5-4-2 0,10-12 1 16,11-6-4-16,-2-11-2 16,3-13 4-16,2-7 1 15,4-12 2-15,5-7 2 16,3-5 6-16,-2-6 4 15,-1-19-6-15,4 1-3 16,-4-6 0-16,-5-10 2 16,-1 3 0-16,-5-4 2 15,-10-9 0-15,-8-1 3 0,-9-3 2 16,-10-2 2-16,-8 6-4 16,-9 4 2-16,-15-7-5 15,-8 4-1-15,-10 4-9 16,-3 0 0-16,-9-1-6 15,-5 11 1-15,-4 3 0 16,0 5 2-16,-11 5-6 16,-1 8-2-16,-2 3-5 15,-7 8-4-15,-2 8-9 16,-15 10-3-16,-4 16-29 16,-17 27-14-16,0 18-27 15</inkml:trace>
  <inkml:trace contextRef="#ctx0" brushRef="#br0" timeOffset="24426.5096">19735 8078 220 0,'3'-66'82'0,"3"42"-44"0,3-19-38 16,-3 20 18-16,0-12-3 15,0 1 3-15,-3-1-8 0,-3 4-1 16,-6 2-5-16,-12 2-14 0,-24 6-5 15,-17 13-7-15,-28 13 1 16,-5 16 10-16,0 24 5 16,5 19 7-16,-2 18 2 15,9 29-1-15,11 21-2 16,19 17 1-16,23-9 1 16,30-16-1-16,30-18-1 15,35-21 5-15,45-22 1 16,42-21 9-16,39-26 2 15,20-26-4-15,3-30 0 0,-3-23-4 16,-14-14 2-16,-33-5-4 16,-30-11 1-16,-33 1-1 15,-30-1 3-15,-29 6 1 16,-36-9 1-16,-39 4-22 16,-56 7-8-16,-51 14-2 15,-48 18-1-15,-50 24-6 16,-15 29-3-16,9 26 12 15,12 17 5-15,68-14-66 16,-42 87-43 0,19-15 49-16</inkml:trace>
  <inkml:trace contextRef="#ctx0" brushRef="#br0" timeOffset="25567.5332">4101 12584 164 0,'15'5'63'0,"30"11"-34"0,8 8-27 16,-20-14 12-16,18 11-3 15,20 6 1-15,21 2-2 16,22 0-1-16,25 8-5 15,13 0-5-15,24 3 0 0,8-6 3 16,19-13 3-16,11-23 0 16,12-14 2-16,-5-13 5 15,5-27 2-15,-27-13 10 16,-8-10 5-16,-15-3 0 16,-13-13 0-16,-14-1-5 15,-18-9-3-15,-15-9 4 0,-27-5 1 16,-14-8-2-1,-27-13-3-15,-22 5 0 0,-23 2 1 16,-21-10-10-16,-29 14-4 16,-31 12-14-16,-23 9-4 15,-39 18-2-15,-32 21 0 16,-43 22 2-16,-32 31 4 16,-15 16-2-16,-21 16 3 15,-11 21 3-15,-13 23 1 16,-23 20 1-16,-4 12 0 15,-2 27-9-15,26 6-2 16,28-1 8-16,38 8 4 16,41-2 2-16,36 8 3 0,7 42-1 15,56 2 2-15,53 9-9 16,42-11-3-16,51-11 0 16,56-13 1-16,39-32 2 15,47-31 1-15,57-35-4 16,48-37 1-16,42-47-11 15,41-30-3-15,36-28-29 16,26-30-11-16,25-5-58 16,-4-13-44-1,-53 20 65-15</inkml:trace>
  <inkml:trace contextRef="#ctx0" brushRef="#br0" timeOffset="191346.5332">13552 15690 260 0,'-6'-3'99'0,"6"0"-54"0,3-2-53 16,0 3 18-16,3-4-7 15,0-7 1-15,3-8 2 16,3 0 3-16,0-6-4 16,3 1 8-16,3-14 4 0,12 0-1 15,-1 1 1-15,7-4-5 0,3 1-2 16,11-8-4-16,10 0 1 16,11-3 2-16,10-14 5 15,5-1-10-15,3-6-2 16,12-8-2-16,7-3 2 15,8-10-3-15,3-1 0 16,9-1 1-16,9 7 2 16,-6 0 1-16,3 8 3 15,-6 2-3-15,6 6 0 16,3 5-1-16,-1 6-2 16,-2 5 1-16,-3 5-1 0,6 5 0 15,0 0 2-15,-6 1-1 16,9 7-1-16,-15 0 1 15,0 9-1-15,-3 2 0 16,6 2 0-16,-9 3 2 16,0 3 3-16,-6 0-2 15,4 2 0-15,-13 1-1 16,-6-1 1-16,15-7 0 16,-15 7 1-16,-14 6-2 15,-4 3-2-15,-9 2 3 16,-8 0 2-16,-6 0-2 15,-10 0 0-15,1 0-6 16,-1 0 0-16,-8 3-28 16,-12-3-9-16</inkml:trace>
  <inkml:trace contextRef="#ctx0" brushRef="#br0" timeOffset="199287.4687">13585 15608 200 0,'-6'-3'77'0,"0"3"-42"0,-3 0-34 16,6-5 16-16,-3 0-2 15,0-1 3-15,0 1 5 16,0 0 6-16,1 2-16 16,2 0 2-16,0 1-1 0,3 2-5 15,0 0-3-15,6 0-3 16,2 0-3-16,10 0 9 0,6 0 4 15,6 2 5-15,9 1 3 16,2 0-2-16,4-3-2 16,8-3-7-16,4-2-2 15,6-3-2-15,8 0 1 16,-3-3 0-16,10 3 1 16,-7-2 0-16,4-3 2 15,-1 2-1-15,4 3 0 16,-4 0-3-16,0 0 1 15,1 3 0-15,-1-8 1 0,-2-1-2 16,5 6-1-16,-8-5-1 16,-7 0 0-16,-5 5 0 15,-4 0 2-15,-2 0-3 16,-7 6 0-16,-5-1-1 16,-6 3 1-16,-6 0-4 15,-7 0-2-15,-5 5-36 16,-6-10-16-16,-18-11-126 15,-26-32-61 1,-22-10 120-16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6:55:26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12653 7218 412 0,'18'-5'0'0,"12"-6"13"16,-12 8 1-16,15-5 0 15,8-2 2-15,10-1-7 16,14 9-1-16,16-1-4 16,11 3-3-16,18 0 2 0,30-3 0 15,12-5 3-15,18 0-1 16,11 0 0-16,4 3 1 16,5 0 3-16,-2 2-4 15,-1 3-3-15,1 0 5 16,-4 8 3-16,1 0 1 0,8 5 1 15,4 1-6-15,5-1-2 16,7 5 0-16,-4 1 2 16,3-1-1-16,-2 1 0 15,-4 2-3-15,-8-2 1 16,-7-4 4-16,4 7 6 16,-7 7-3-16,1-11 2 15,-10 1-5-15,7-3-2 16,-6-6-2-16,-16-2 0 15,-2 0 0-15,-9-3 1 16,-9 1 6-16,-12-1 4 16,-12 0-5-16,-9 1-3 0,-6-4 1 15,-8 1 0-15,-10-3-3 16,-9 2-1-16,7 4-3 16,2-1-1-16,-8-2 3 15,-13-1 3-15,-8 4-4 16,-10-1-3-16,-2-2 5 15,-3-1 3-15,-10-2-14 16,-5 0-5-16,-6 6-9 16,-3-6-1-16,-6 0-37 15,-104-19-149 1</inkml:trace>
  <inkml:trace contextRef="#ctx0" brushRef="#br0" timeOffset="9849.2456">10162 16142 132 0,'-27'-10'52'0,"0"7"-28"0,-29 0-85 16,29 1-17-16</inkml:trace>
  <inkml:trace contextRef="#ctx0" brushRef="#br0" timeOffset="9909.9083">9650 16031 192 0,'-30'-5'74'0,"12"21"-40"0,6-11-27 16,9 0 18-16</inkml:trace>
  <inkml:trace contextRef="#ctx0" brushRef="#br0" timeOffset="10493.0965">9584 16066 359 0,'3'10'13'0,"6"3"-7"16,6 1-4-16,3 1 0 0,3-1 1 15,6-1 1-15,8 0-2 16,13 3 1-16,9-5 11 16,14-1 6-16,6-2-8 15,13 3-2-15,8-3-2 0,9 0 2 16,6-1-3-16,9-4 1 15,9-3-1-15,3-3 1 16,9-4 0-16,12 1 2 16,0-2-1-16,-1 0 0 15,7 0-5-15,9 0-3 16,8 1 2-16,1 1 2 16,-6 4-2-16,-1 2-2 15,10 2 0-15,0 6 1 16,-7 3-3-16,4-1 0 0,2-2 3 15,-2 3 1 1,5-1 3-16,-5-4 1 0,3-1-1 16,2-2-1-16,1-1-1 15,2 6 0-15,4 0-2 16,-1 0 1-16,-11 0-2 16,44 8-1-16,-14-3 1 15,-7-2-1-15,-14-3 2 16,-7-6 1-16,-2 1 3 15,2-6 1-15,-14-5 3 16,9 14 1-16,-1-4-5 16,1 4-2-16,2-1-2 15,-8 0-2-15,6-2 1 16,-1 5 1-16,-2-3-1 0,-3 0-1 16,-1-5 1-16,-2 6 1 15,-15-4-1-15,-3 4-1 16,-21 2 1-16,6-3 1 15,-6 0-3-15,-6 3-2 16,-12 0-9-16,0-3-3 16,-27-5-60-16,-35-8-28 15,-45-13-49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6:59:41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14279 14089 156 0,'-6'-37'57'0,"0"13"-30"0,-6-2-10 16,6 15 20-16,-15-5-8 16,-3-2-2-16,-3-6-13 15,-2-8-6-15,-4-2-5 16,-15-3-3-16,1-8 1 0,-4-8 1 16,-14-3 1-16,-7 6-1 15,-20 8-2-15,-3 10 5 16,-13 13 1-16,-8 14 2 15,-6 13 2-15,-12 13-3 0,9 14-2 16,-3 2-2-16,9 5 0 16,-6 16-2-16,6 8 2 15,-6 19-2-15,18 13-1 16,0 18-4-16,21 17-2 16,17 2-6-16,21-6 0 15,34 9 15-15,20-16 9 16,20-1-14-16,22-10-5 15,20 0 5-15,16-21 5 16,23-15 1-16,24-20 1 16,21-15-3-16,14-16 1 15,16-27-2-15,17-8-1 16,4-18-2-16,-1-24-1 16,-5-10-1-16,-1-32 3 0,-8-17-2 15,-28 4-1-15,-8-16 7 16,6-25 5-16,-33 12 0 15,-27 15 1-15,-26 8-1 16,-31 11 0-16,-26-8-11 16,-27 13-5-16,-38-16-32 15,-51-5-11-15,-39 0-58 16</inkml:trace>
  <inkml:trace contextRef="#ctx0" brushRef="#br0" timeOffset="8347.4339">15624 10388 216 0,'24'-8'82'0,"3"8"-44"0,35-3-42 0,-26 0 13 16,26-2-5-16,22-6 2 16,23-18 6-16,24-5 4 15,27-11-8-15,26-16 2 0,22-8 1 16,20-2-4-16,15-8-2 16,3 7-2-16,3-13 0 15,-9 9-4-15,-8 10 0 0,-25 7 1 16,-21 12 2-1,-23 2-6-15,-24 8 1 0,-30 8-37 16,-26 7-13-16</inkml:trace>
  <inkml:trace contextRef="#ctx0" brushRef="#br0" timeOffset="8752.8244">15591 10425 264 0,'-17'0'101'0,"2"-6"-54"0,9 4-55 16,15-1 13-16,6-2-3 16,8-1-2-16,19 1 3 15,18 0-2-15,17 2 2 0,21 3 0 16,21 3 3-16,24-1 3 16,24 4-4-16,14 2-3 15,4 2-4-15,8 9 1 16,-2-1 3-16,8 11 1 15,-5-2 7-15,-7 2 4 0,-5 3-7 16,-3 2-2-16,-10 1-3 16,-14-6 1-16,-21-6-33 15,-9-1-12-15,-24-6-83 16</inkml:trace>
  <inkml:trace contextRef="#ctx0" brushRef="#br0" timeOffset="9218.0435">18708 10004 184 0,'-21'-8'68'0,"15"5"-36"0,-3-5-44 0,6 6 10 15,3-4 0-15,0 1 6 16,3-3 2-16,3-2 2 16,15-6-4-16,3-5 13 0,9-6 8 15,11 3-9-15,10 3-3 16,5 5 3-16,1 6 1 15,2 7-6-15,-2 14-4 16,-9 7-4-16,-10 6-3 0,-8 8-13 16,-12 15-6-16,-15 6 3 15,-9 8 4-15,-21-3 9 16,-6-2 7-16,0-3 22 16,4-8 13-16,5-8 6 15,6-5 3-15,12-6-20 16,15-5-6-16,18 3-12 15,11-5-4-15,19-4-14 16,11-1-8-16,13-12-53 16,2-10-25-16</inkml:trace>
  <inkml:trace contextRef="#ctx0" brushRef="#br0" timeOffset="9398.3869">20054 10372 340 0,'8'10'126'0,"25"1"-68"0,0 5-116 0,-21-8-1 16,3-3-72-16,6-5-25 15</inkml:trace>
  <inkml:trace contextRef="#ctx0" brushRef="#br0" timeOffset="9667.8111">20432 9700 364 0,'-15'18'134'0,"18"1"-72"0,3 2-74 16,0 0 18-16,5 3-18 15,13 5-5-15,9 5-2 16,6 9-1-16,11 2 11 16,4 0-2-16,-6 0 3 0,-7-6 4 15,-11 12 2-15,-9-6 15 16,-12 2 8-16,-15 1-6 16,-18-1-3-16,-12-7-49 0,-20-8-22 15,-19-27-73 1</inkml:trace>
  <inkml:trace contextRef="#ctx0" brushRef="#br0" timeOffset="9802.5183">20393 9805 412 0,'33'-26'154'0,"-4"21"-84"0,31-6-93 0,-33 6 19 15,20-3-79-15,16-5-28 16,23-6-33-16,-5-23-12 15</inkml:trace>
  <inkml:trace contextRef="#ctx0" brushRef="#br0" timeOffset="10419.1477">21979 9506 244 0,'-3'-15'90'0,"3"4"-48"0,-3-5-40 16,3 11 19-16,0-3 2 16,-2 0 3-16,-7-3 0 15,0 1 1-15,-15 2-15 16,-3 8-7-16,-9 8-3 0,-17 5-7 15,-7 14 1-15,-11 23 0 0,-7 8 2 16,1 11-1-16,-3 2 1 16,14 1 2-16,13 4 2 15,14-2-1-15,24 1 2 16,21-4-4-16,24-10 0 16,20-11-4-16,19-10-1 15,8-14 3-15,4-7 1 16,2-11 4-16,-12-11 3 15,-14-8 2-15,-7-4 3 16,-17-7-12-16,-12-4-5 0,-18-14-6 16,-18-2 0-16,-15 0 7 15,-17 2 3-15,-1 6 5 16,6 7 1-16,7 3 5 16,5 0 3-16,6 6-9 15,9 2 0-15,9 3-2 16,12-3 2-16,21 0-3 15,9 5 0-15,8 9 1 16,10 2 0-16,0 8 0 16,-7 8 0-16,-2 7 2 15,2 22 3-15,-11 14 7 16,-18 20 4-16,-9 19-4 16,-9 8 1-16,-6 8-26 15,-6-3-10-15,-15 5-126 16</inkml:trace>
  <inkml:trace contextRef="#ctx0" brushRef="#br0" timeOffset="12670.2186">17684 13581 260 0,'6'-3'96'0,"12"-5"-52"0,32-15-49 0,-17 7 17 16,21-21-9-16,29-11-2 0,33-13-5 15,33-13 0-15,21-5 2 16,35-16 5-16,15 5 3 0,13-14-2 15,5 4-3-15,3-9 0 16,6 11 1-16,-12 6 3 16,3 2 2-16,-12 8 1 15,-14 10 2-15,-22 12-5 16,-23 7-3-16,-30 8-4 16,-24 10-1-16,-30 9-40 15,-26 7-19-15,-33 14-50 16</inkml:trace>
  <inkml:trace contextRef="#ctx0" brushRef="#br0" timeOffset="13046.484">17348 13483 364 0,'18'11'134'0,"8"-1"-72"0,25 9-77 0,-9-9 21 0,32 12-10 15,36 9-1 1,42 14 4-16,33 21 0 15,32 11 1-15,18 21 2 0,9 11 1 0,3 12 5 16,-12 17 3-16,-8 5-4 16,-19 5 1-16,-21-5-7 15,-29-11-1-15,-27-23-27 16,-18-22-9-16,-26-21-33 16,-22-53-68-1,-11-50-11 1,-25-50 50-16</inkml:trace>
  <inkml:trace contextRef="#ctx0" brushRef="#br0" timeOffset="13452.3277">20152 12890 412 0,'12'6'154'0,"3"-4"-84"0,23-2-86 0,-8-2 21 16,15-1-26-16,8 3-4 16,10 0-22-16,-7 0-8 15,-5 0 29-15,-12 5-19 0,-13 9-4 16,-14 9 26-16,-12 7 14 16,-18 4 27-16,-11 16 11 15,-7-2 5-15,-6-3 2 16,7-5 9-16,8-6 4 0,9-2-26 15,12-8-11-15,12 7-17 16,18-2-7-16,14 0 3 16,10 1 5-16,0 4 1 15,8 0 1-15,-8 14 2 16,-12 0 0-16,-22 5 0 16,-17 26 2-16,-14 8 14 15,-19 8 7-15,-12 6-11 16,-5-11-5-16,-10-16-48 15,4-21-20-15,-1-42-91 16</inkml:trace>
  <inkml:trace contextRef="#ctx0" brushRef="#br0" timeOffset="13632.9555">21235 14266 408 0,'-30'64'151'0,"16"-51"-82"0,-1 3-168 0,15-16-102 16,27-48 15 0</inkml:trace>
  <inkml:trace contextRef="#ctx0" brushRef="#br0" timeOffset="13916.4981">21491 13187 400 0,'-30'85'148'0,"10"-48"-80"0,2 39-86 16,18-41 19-16,9 10-19 15,12 2-3-15,11 1 0 16,25-3 2-16,17-3 11 15,13 6 0-15,-1-6 3 0,3-5 5 16,-11 0 2-16,-19 0 11 16,-14 3 6-16,-18 10-1 15,-27 6 1-15,-18 10-21 16,-27 5-8-16,-17-2-20 0,-25-21-9 16,4-27-45-16,-6-40-21 15,8-36-5 1</inkml:trace>
  <inkml:trace contextRef="#ctx0" brushRef="#br0" timeOffset="14052.234">21896 13176 408 0,'60'51'151'0,"-40"-36"-82"0,19 7-89 0,-12-12 20 15,15 1-58-15,11-6-19 16,19-8-73-16,14-5-32 0</inkml:trace>
  <inkml:trace contextRef="#ctx0" brushRef="#br0" timeOffset="14548.4319">23459 13002 408 0,'30'5'154'0,"-30"-5"-84"0,-18-3-84 15,6 3 24-15,-9 0-23 16,-18-2-7-16,-23-1-18 15,-19 8-8-15,-8 14 24 16,-6 18-17-16,3 24-6 0,5 29 16 16,1 31 6-16,9 22 9 15,20 0 7-15,21-3 24 0,21-18 10 16,21-16 1-16,27-19-2 16,15-15-14-16,11-25-8 15,16-18-2-15,-1-29-2 16,-2-13 0-16,-7-16 2 15,-14-8 1-15,-13-5 3 16,-17 2 8-16,-15 3 5 16,-15 5 0-16,-9 0-2 15,-20 9-5-15,5 4-2 16,0 6-9-16,6 0-2 16,7 2-14-16,11-13-22 15,23-2-1-15,13-1 13 16,12 4 9-1,9 1 4-15,2 6 3 0,1 9 16 16,-7 9 7-16,-5 11 11 16,-6 27 5-16,-9 18-12 15,-9 24-3-15,-9 29 0 16,-3 30 0-16,-6 20 9 16,-3 14 7-16,-3-3-47 15,-3-35-20-15,-21-42-122 16</inkml:trace>
  <inkml:trace contextRef="#ctx0" brushRef="#br0" timeOffset="26407.0305">7138 9604 220 0,'-24'-66'82'0,"6"48"-44"0,9-14-51 0,9 16 12 15,6-10-1-15,-3-3 3 16,0-3 14-16,-9-3 5 15,-3-2-10-15,-6-5 3 0,-3 0 3 16,-6-1-4-16,-17 1 1 16,-4-3-6-16,-6-5-2 15,-8 2 0-15,2 1-1 16,-2-9 13-16,-13 6 8 16,-5 5-8-16,-12 8-4 15,-4 10-11-15,-8 9-1 0,-9 10-3 16,3 10 0-16,0 14 0 15,-3 8-2 1,-3 8 0-16,-4 13 0 0,4 10-2 16,-15 22-1-16,12 2 1 15,3 9 4-15,18-9 1 16,14 3 3-16,13 11-3 16,11-1-2-16,7 6 2 15,14 0 0-15,15 0 1 16,12-3 2-16,18 3 1 15,12-5 1-15,15-6-5 16,14 6-1-16,16-9 3 16,11-2 1-16,10 0-5 15,8-15 0-15,9-9 1 16,3-11 1-16,9-12 5 0,6-17 5 16,-6-15-1-16,4-19 3 15,-1-8-4-15,3-21 1 16,-9-13-3-1,3-11 2-15,-9-13-2 0,-6-13 0 16,3-5-1-16,-11-6 2 16,-4 2-3-16,-12-9-2 15,-11 10 2-15,-7-1 2 16,-11 12 4-16,-12 4 2 16,-12-4 3-16,-10 4 2 0,-8 9-5 15,-6 0-1 1,-14 7-6-16,-4 6-1 0,-3 0 1 15,-3 5 0-15,-3 8-7 16,-11 6 0-16,-4 4-12 16,-3 6-6-16,-2 6-13 15,-10 7-6-15,-3 10-27 16,-5 14-12-16,-6 16-24 16,2 21-35-1,10 3 50-15</inkml:trace>
  <inkml:trace contextRef="#ctx0" brushRef="#br0" timeOffset="27533.8937">6176 10631 88 0,'-30'-11'35'0,"24"6"-18"0,-9-3-7 0,9 5 12 16,-2-2 3-16,-1 0 2 16,-3 0-8-16,0-3-1 15,0 0-2-15,-3-3-1 16,0 9-7-16,0 2 4 0,0 0 1 15,3 5-9-15,4 3-4 16,2 8 2-16,6 18 0 0,3 19 4 16,8 26 1-1,4 17-3-15,3 12-3 0,3 8 0 16,0-4 1-16,-3-4-3 16,6-5 0-16,2-10 3 15,-2 2 1-15,-3-10-1 16,-3-11 1-16,3 3-4 15,-6-6 0-15,-1-10-1 16,-2-8-2-16,0-8-15 16,-3-11-7-16,-6-7-1 15,-3-6 4-15,-6-8-7 16,-9-8-1-16,-8-10 6 16,-7-6-2-1,-3-12 13-15,-9-6 6 0,-2-3 2 16,5 3 16-16,6 2 7 15,6 6 16-15,7 5 7 16,5 6-13-16,3-1-3 16,3 3-3-16,3 0-1 15,3 3-11-15,3 2-1 0,6 8 2 16,6 11-6-16,9 16-2 16,2 13-1-16,4 8 1 15,3 10-1-15,9-2 2 16,2-10-2-16,1-9 2 15,0-10 4-15,2-14 6 16,-2-12 15-16,3-25 7 16,-7-23-1-16,1-19 2 0,0-21-11 15,-3-24-3-15,2-13-15 16,1-13-5-16,-3 7-45 16,-4-12-21-16,-20-22-78 15</inkml:trace>
  <inkml:trace contextRef="#ctx0" brushRef="#br0" timeOffset="29215.6026">7917 12213 252 0,'-32'-18'96'0,"17"10"-52"0,-21-8-49 0,21 11 17 16,-9-3-9-16,-8 0 0 16,-1 0-10-16,-15 0-3 15,-2 0 5-15,-10 0 0 0,-11 5 3 16,-7 1 2-16,-11-1 0 16,-18 0 6-16,-3 1 6 15,-15-1 3-15,-9 0 0 16,-3 1 1-16,-3-4 3 15,-3 6-7-15,9-7-2 16,-6 1 3-16,9 6 4 16,-6 3-11-16,3 7-6 0,3 9 0 15,6 7-1-15,3 11-2 16,9 14 0-16,12 4-3 16,9 19 1-16,11 8-4 15,10 16-1-15,11 5-2 16,13 3 0-16,14 3 0 15,12-1 0-15,15-2 0 16,15-8 2-16,15-5 1 16,18 2 3-16,23-10 4 15,12-9 3-15,19-2-2 16,26-5 0-16,18-3 3 16,20-7 1-16,22-9-4 15,26-5 1-15,54-8 0 16,9-11 0-16,0-13 4 0,9-7 5 15,6-9-12 1,-4-5-4-16,7-2 5 0,6-6 3 16,0-11 2-16,8-7 3 15,4-1-3-15,-16 1-2 16,-2-6 0-16,-3-13 1 16,-12-2 1-16,-24 2 3 15,-27-3-1-15,-12-2 0 16,-14 0 3-16,-33 0 5 15,-18-11-3-15,-27-2 2 16,-24 7 2-16,-24-5 3 16,-23 6 2-16,-21 5 3 15,-18-14-1-15,-30 1-1 0,-21-1-8 16,-26-7-5-16,-22 7-13 16,-26 4-4-16,-27-1-6 15,-20 3-1-15,-19 8 8 16,-11 7 4-16,-13 6-1 15,-11 11 0-15,-21 2 5 16,-6 8 5-16,-18-2 0 16,-6 13 1-16,3 5-3 15,-6 5-2-15,0 6 3 16,-6 13 0-16,-2 10-4 16,2 14 1-16,6 10-2 15,12 0 0-15,0 3 0 16,21 5 0-16,11-2-9 15,13 5-3-15,12 16-28 16,20 2-11-16,4 24-78 16</inkml:trace>
  <inkml:trace contextRef="#ctx0" brushRef="#br0" timeOffset="30940.5792">13353 9014 260 0,'-33'-23'96'0,"0"12"-52"0,-14-13-54 16,26 11 14-16,-12 0-5 16,-20-3 0-16,-13 0 1 15,-17 0 0-15,-21 3 0 0,-15 0-3 16,-18 2 0-16,-15 6 2 0,-12 2 0 16,-9 6 3-16,1 2 1 15,8 3 7-15,-3 8 4 16,4 10-5-16,2 6-1 15,3 13-4-15,-3 24-3 16,1 8-3-16,5 13 1 16,3 23 1-16,18-4 0 15,18-1-5-15,18-2-1 16,11 0-2-16,25-8 2 0,20-3 4 16,18-5 1-16,19-13 1 15,16-3 0-15,25 0 0 16,18-3 2-16,20-5-3 15,33-7-2-15,12-6 8 16,24-6 4-16,18-7-2 16,21-8-2-16,11-9 0 15,15-7-1-15,13-10-5 16,5-6 1-16,12-3 2 16,0-2 3-16,0-9 0 15,0-1 0-15,39-20-1 16,-18-7 2-16,-21-6-1 15,-23-7 0-15,-13-9-1 16,-14 3 2-16,-7-2 1 16,-23-14 1-16,-9-5 4 15,-21-8 5-15,-18 3 2 0,-15-14 1 16,-14 1 0-16,-25 4 2 16,-17 1-1-16,-18 11-1 15,-18-6-8-15,-18 8-5 16,-21 5-9-16,-26 5-3 15,-31-2-9-15,-32 11-4 16,-24 7 1-16,-17-2 2 16,-10 2 9-16,-11 9 3 15,-1 12-2-15,4 9-1 16,11 8 3-16,9 7 3 16,6 6-8-16,21 5-2 0,12 13-22 15,12 13-9-15,12 9-33 16,0 2-16-16,12 18-21 15</inkml:trace>
  <inkml:trace contextRef="#ctx0" brushRef="#br0" timeOffset="32083.1971">14430 12308 276 0,'-41'-21'104'0,"2"19"-56"0,-11-4-67 0,17-2 13 15,-12 3-12-15,-14 0 1 16,-19 7-4-16,-23 14-2 15,-12 3 13-15,-12 10 3 0,-12 11 4 16,0 7 9-16,3 6 6 16,3 0 9-16,15 11 5 15,15-9-12-15,14-2-3 16,13-5-7-16,17 7-3 16,13-7-5-16,20 2-2 15,18 0-2-15,18 3 2 16,21 0 2-16,14 0 2 0,22-3 3 15,11-5 4-15,12-2 0 16,13-1 2-16,14-5 5 16,15-5 2-16,9-6-3 15,14-5-1-15,13-5-4 16,9-2-1-16,11-6-6 16,12-1 1-16,4-4 0 15,8 0 2-15,4-3-1 16,5-6-1-16,-3-12 5 15,3-3 4-15,-11-3-1 16,-4 0 3-16,-6-2 0 16,1 2 3-16,-16-8 2 15,-5-2-1-15,-3-3-5 0,32-11-4 16,-27 0-3-16,-11-12 0 16,-24 1-4-16,-24 1 0 15,-21-5 5-15,-29 7 2 16,-19 3 11-16,-20 8 6 15,-21 3-3-15,-21-6-2 16,-18-5-10-16,-21-2-3 16,-23-11-12-16,-33-11-5 15,-15-10-5-15,-15 2 0 16,-27 3-4-16,-15 0 0 16,-17 0 3-16,-7 10 1 0,1 9-1 15,-1 18-2 1,16 11-10-16,5 7-4 0,9 6-31 15,21-11-12-15,10-2-22 16</inkml:trace>
  <inkml:trace contextRef="#ctx0" brushRef="#br0" timeOffset="32517.7833">15121 9610 220 0,'-30'-48'82'0,"24"40"-44"0,-11-5-51 16,14 10 12-16,-3-2-3 0,3 2 2 15,-3 1 2-15,3-1 0 16,0 3 0-16,0 0 8 0,0 5 7 15,0 3 4-15,3 21 1 16,3 3 0-16,6 8 2 16,9 21-8-16,2 26-3 15,7 13-4-15,9 27 0 16,14 14-6-16,7 4-1 16,6 1 0-16,8 12 2 15,-3-9 1-15,1-14 1 16,-1 0-2-16,-2-19-2 15,-10-10 1-15,-5-8-1 0,-6-6-9 16,-10-12-4-16,-5-6-18 16,-3-5-5-16,-12-11-8 15,-6-11-2-15,-3-10-26 16,-9-13-33 0,-9-18 36-16</inkml:trace>
  <inkml:trace contextRef="#ctx0" brushRef="#br0" timeOffset="32802.9162">15514 11443 252 0,'-18'0'96'0,"12"0"-52"0,0 0-40 15,3 0 21-15,3 3-16 16,0 2-5-16,0 3-9 16,6 11-2-16,6 18 3 0,6 8 2 15,6 8 2-15,9 7 0 0,8-1 2 16,10-9 1-16,-4-10 3 15,1-6 10-15,3-13 5 16,5-13 2-16,-2-19 3 16,2-23-10-16,13-27-4 15,-1-10 1-15,-2-32 2 16,-10-19-4-16,-2-18-1 16,-6 2-13-16,-22 3-3 15,-23-16-83-15,-47-18-38 16,-16 21-8-1</inkml:trace>
  <inkml:trace contextRef="#ctx0" brushRef="#br0" timeOffset="36106.0389">8284 14277 260 0,'-30'-5'96'0,"12"-9"-52"0,6 20-51 0,9-4 14 0,-3 1-12 16,0 5-1-16,0 0 3 15,-3 2 1-15,-3 6 2 16,-6 13-3-16,-2 24 2 0,-13 11-1 16,-6 23 0-16,-5 32 2 15,-7 8 2-15,-9 5 8 16,-2 11 5-16,-1 0 2 16,-5-5-1-16,5 2-6 15,7-13-4-15,8-13-6 16,4-16 0-16,2-14-13 15,6-7-7-15,9-19-20 16,7-10-10-16,5-14-108 16,30-28 62-1</inkml:trace>
  <inkml:trace contextRef="#ctx0" brushRef="#br0" timeOffset="36886.8772">15639 13946 156 0,'-6'-2'57'0,"3"4"-30"0,-9 6-25 0,6 0 14 16,-6 3 12-16,-9 2 9 15,-5 13 7-15,-7 1 3 16,-12 7-25-16,-11 6-8 0,-10 13-3 15,-20 5-9-15,-24 21-1 16,-12 3-1-16,-18 16 0 16,-18 8-3-16,-12 18 2 15,-11 3 3-15,-7-5 1 16,-17 10-1-16,0-10-2 16,-13 3-2-16,-2-6 1 0,-12 8 5 15,-6-19 5-15,-6 3-5 16,-27-8 0-16,3-5-4 15,-3 5-1-15,-3-15-1 16,-6 2 0-16,9-6 2 16,0-4 0-16,4-1 2 15,8-5 1-15,11-8 1 16,16-10 0-16,12-6 0 16,6 3 0-16,23-8-5 15,13-5 1-15,11-1 2 16,18-7 1-16,9 5-4 15,18-8-1-15,18 3-8 16,15 8-4-16,11-8-14 16,7-6-8-16,-1 11-11 15,16-8-6-15,11-2-35 16,9 15-27-16,4-8 50 16</inkml:trace>
  <inkml:trace contextRef="#ctx0" brushRef="#br0" timeOffset="37321.8854">6902 16190 196 0,'-41'-16'74'0,"41"11"-40"0,18-1-55 16,-7 6 6-16,4-5 5 15,3 5 7-15,3 0 3 16,0 8 3-16,0 3-2 16,0 4 10-16,2 23 6 0,1 7 6 15,-3 21 3-15,-3 24-7 16,-3 13-4-16,-3 8-8 15,-3-11-3-15,0-15 0 16,-1 0 0-16,-2-27 4 16,3-10 5-16,15-51 13 15,15-42-14 1,20-48-4-16,25-34-12 0,14-31-3 16,21-12-9-16,9-12-3 15,3 10-6-15,-3 24 1 16,-18 23-27-16,0 19-11 15,-20 22-23 1</inkml:trace>
  <inkml:trace contextRef="#ctx0" brushRef="#br0" timeOffset="37817.1391">8659 16560 328 0,'-27'11'123'0,"12"7"-66"0,-12 14-84 0,9-13 13 16,-11 18-5 0,-7 5 4-16,-9 22 9 0,-17 4 5 15,-10 22 2-15,-5-5 6 0,2 5 3 16,7-3 12-16,11-10 8 15,13-6-4-15,8-12-3 16,12-12-16-16,15-4-6 16,15-9-4-16,27-13 2 15,24-8 6-15,29-13 5 16,30-2-3-16,27-9 1 16,29-10-5-16,31-3-2 0,38-16-40 15,48-12-16-15,20-36-94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00:35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14728 6318 212 0,'-47'-53'82'0,"-7"14"-44"0,-29-4-47 0,35 17 14 16,-12-11-5-16,-23-6 0 15,-21-2 0-15,-15 3 0 16,-24-8 0-16,-21 5 0 0,-17 0 2 15,-22 11-3-15,-17 7-2 16,-6 11-1-16,-12 14 0 16,-1 7 3-16,-17 16 2 15,-3 8 0-15,-14 13 2 16,-13 27-4-16,3 3 0 16,-15 12 1-16,7 6 0 0,-1 24 0 15,3 8 0-15,-11 2 2 16,11 19 1-16,6 10-4 15,15 14-1-15,21 3 5 16,15-6 3-16,12 13-3 16,23 5-2-16,1 19 0 15,11 19 1-15,18 13-3 16,4 16 0-16,17 7-4 16,6 25 1-16,24 2 0 15,9 24-1-15,11-8 1 16,16 8 0-16,18 5 0 15,17-16 3-15,18 1 0 16,18 4 1-16,30-12-3 16,15-4 0-16,35 51-3 15,18-26-1-15,25-11 6 0,17-21 2 16,17-16-2-16,7-16-1 16,21-16 3-16,14-16 3 15,28-23-1-15,17-1-2 16,9-18 4-16,9-16 1 15,12-2-2-15,24-9-1 16,-1-13 3-16,16-7 1 16,9-1-3-16,2-23-1 15,9-3 3-15,-8-19 3 16,26-15-2-16,-8-22-2 16,8-13 0-16,3-11-1 0,4-10 0 15,2-8 2-15,3-5-3 16,0-24 0-16,-8-3 1 15,11-13 0-15,-3-26-2 16,-3-14 1-16,-8-21 2 16,2-18 2-16,-18-11-3 15,-17-10-1-15,11-27 5 16,-26-11 5-16,-12-13 6 16,-21-8 5-16,-15-10 3 15,-18 0 1-15,-17-27-9 16,-25-10-4-16,-8-1-4 15,-25-15 0-15,-11-13-6 16,-33-3-1-16,-23-11-7 0,-22-18 0 16,-23 2-8-16,-15-15-1 15,-21 2-4-15,-18-5-3 16,-18 18 4-16,-15 14 4 16,-8-3 6-16,-22 29 3 15,-2 13 8-15,-12 11 4 16,-16 11 1-16,-14 5 1 15,-9 5-6-15,-6 5-4 16,-11 3-1-16,-7-2-1 16,-3 4-9-16,6 9-2 15,-3 15 1-15,-2-2 4 16,-1 16-13-16,-6 16-4 0,-6-1-8 16,-8 19-4-16,-19 24-35 15,-14 19-15-15,-9 20-7 16</inkml:trace>
  <inkml:trace contextRef="#ctx0" brushRef="#br0" timeOffset="629.2702">20190 8816 280 0,'-3'-37'104'0,"3"10"-56"0,-5-12-54 15,2 28 19-15,-3 1-10 16,-9-1-2-16,-9 3-5 16,-12 3 0-16,-6 5 2 15,-14 10-1-15,-4 12-1 0,-2 1-4 16,-1 4-2-16,7 2 5 16,8 5 2-16,9 3 3 15,13-2 0-15,14-1 2 16,15-2 3-16,15-3-7 15,11 0 0-15,19-2 0 16,3 12 1-16,-1 1 3 16,-2-6 3-16,-9 1-2 15,-4 2-2-15,-11 5 0 0,-6-5-1 16,-6 0-5-16,-9-2 1 16,-9-4-3-16,-9-4 0 15,-6-6-32-15,-12-5-11 16,1-16-46-1</inkml:trace>
  <inkml:trace contextRef="#ctx0" brushRef="#br0" timeOffset="795.5439">19955 9025 372 0,'9'3'140'0,"3"-3"-76"0,15 0-77 0,-6 0 20 0,11 0-15 16,7 0 0-16,12 0-45 15,-1-3-19-15,-2 0-18 16,-6-2-8-16,-7 0 7 16,-8-1 4-16</inkml:trace>
  <inkml:trace contextRef="#ctx0" brushRef="#br0" timeOffset="1095.7689">20244 8834 236 0,'-18'-5'90'0,"15"8"-48"0,-6 7-29 15,3 1 22-15,-3 2-18 16,-3 14-7-16,1 7-9 16,-4 8-1-16,3 17 0 15,3 4 0-15,6 9 0 0,3-6 0 0,3-3 2 16,3-5-12 0,6-2-3-16,3-11-10 0,5-19-2 15,19-10-1-15,6-13 2 16,5-11-7-16,13-3-1 15,-4-2 5-15,-5-3 3 16,3 3 3 0,-4-5 3-16,-8 4 12 15,-10 1 6-15,-5 2 5 16,-3 1-44-16,-6-6-18 16,0-3 21-16,-3-4 12 15</inkml:trace>
  <inkml:trace contextRef="#ctx0" brushRef="#br0" timeOffset="1831.217">20914 9022 232 0,'-3'-5'88'0,"3"5"-48"0,-3 0-49 16,3 0 12-16,-3 0-4 15,0 0 0-15,0 0 3 16,-3 0 1-16,0 0-1 16,-3 0 12-16,0 0 5 0,-3-3 2 15,-6 1-1-15,0-1 1 16,-5-2-1-16,2-1-5 15,0 4 1-15,0-3-7 16,-3 2-1-16,4 0-4 16,-4 1-3-16,-9 2-3 15,0 0 1-15,0 5-4 0,1 8-1 16,2 11 0 0,6 21 2-16,6 8-1 0,9 5 1 15,12 0 5-15,9-2 1 16,6-9-7-16,9-7-4 15,3-13 5-15,2-14 3 16,7-13 2-16,3-19-1 16,-4-7 1-16,-2-9 1 15,-3-15 3-15,-3-3 4 16,-6 3 11-16,-4 8 5 16,-2 10 2-16,-3 5 1 15,-3 14-22-15,-3 18-8 0,0 27-5 16,0 3 1-16,3 2-5 15,12 0-1-15,2-3-26 16,1-7-11-16,3-14-5 16,0-13 0-16,5-13 32 15,1-11 15-15,0-11 43 16,-9-2 19-16,-1 0-3 16,-2 6-1-16,-3 1-16 15,0 12-6-15,0 10-17 16,0 11-8-16,-4 10-2 15,-2 27-2-15,-6-1-3 16,-3 1 0-16,-3 8-29 16,-3-11-12-16,-3-11-12 15,3-26-2 1,6-13 34-16,3-22 47 16,15-7 25-16,0 0 5 15,5 5 4-15,1 8-19 0,6 5-8 16,-3 11-15-16,-1 7-5 15,-2 14-15-15,-6 16-6 16,-9 13-4-16,-6 3 1 16,-3 5-5-16,0 2-1 15,0-4-77-15,3-4-33 16,5-10-5 0</inkml:trace>
  <inkml:trace contextRef="#ctx0" brushRef="#br0" timeOffset="3483.3139">22066 9533 376 0,'21'8'140'0,"14"-11"-76"0,-2-2-72 0,-18 0 21 0,3-9-44 16,0-4-14-16,-3-16-20 15,-7-11-5-15,-2-8 38 16,-6-8 26-16,-6 0 15 0,-2 8 39 16,-4 8 19-16,-6 11-7 15,-9 4-2-15,0 17-33 16,-6 19-13-16,-8 25-10 15,-4 12-5-15,0 15-3 16,4 0 1-16,8 0-6 16,9-5-1-16,12-8 0 15,9-10 0-15,9-12 7 16,12-9 2-16,6-14 9 16,3-14 4-16,9-15 6 0,5-10 4 15,-2-25 5-15,0-13 4 16,-4-15-9-16,-5-19-2 15,-3 2-10-15,-6 17-3 16,-3 17-3-16,-7 20-2 16,-5 13-4-16,-6 18-2 15,-3 21-2-15,0 35 0 16,0 21 0-16,1 23 2 16,2 25-7-16,5 2-2 15,7 3-34-15,9-11-13 16,15-5-17-16,3-13-3 0,2-19 15 15,13-21 9-15,-4-21 66 16,1-11 29-16,-3-13 26 16,-4-10 10-16,-5-19-13 15,-6-3-6-15,-6-10-18 16,-4-6-5-16,-11 3-14 16,-6 6-3-16,-6 5-6 15,-9 10-3-15,-9 8-9 16,-8 8-3-16,-10 16-7 15,0 16-4-15,1 13 5 16,2 5 3-16,6 4 3 16,6 6 5-16,12-1-8 15,3-9-1-15,9-7-10 16,9-11-4-16,15-14 5 16,-3-12 4-16,3-6 29 15,-4-3 13-15,4-5 16 0,-6-2 9 16,-3-3-10-16,-3 5-2 15,-3 6-20-15,-3 31-13 16,2 8-9 0,-2 11 0-16,9 2 2 15,3-2-28-15,3-6-10 16,6-10-16-16,8-16-4 16,10-16 21-16,0-8 10 15,-1-2 58-15,-2-16 29 16,-3-1 7-16,-4 6 1 15,-2 6-24-15,-6 7-11 16,-3 8-24-16,-4 13-9 0,-2 14-19 16,0 18-7-16,-3 8 9 15,-6 11 8 1,3-3-25-16,-3-6-11 0,0-7-3 16,-4-8 0-16,1-11 40 15,3-8 21-15,6-15 33 16,9-4 17-16,3-1-12 15,-1-4-7-15,7 3-25 16,0 8-11-16,9 0-12 16,2 8-5-16,7 6-12 15,2-1-6-15,10 5-5 16,-10-7-2-16,4-3 3 16,-9-3 3-16,-1-4 27 0,-11-4 14 15,-6-5 29-15,-13 3 11 16,1-3-13-16,-12-3-6 15,-9-4-21-15,-9 2-8 16,-3 2-5-16,0 6-1 16,-8 5-7-16,-1 10-2 15,-6 14-7-15,6 3-4 16,6 5 5-16,0 15 3 16,9 4 1-16,6-1 3 15,6 0 1-15,15-5 3 16,3-7 6-16,3-9 4 15,9-11 8-15,-4-12 2 0,1-14 1 16,-3-16 1-16,8-16-8 16,1-23-3-16,-9-22-8 15,-6-18 0-15,3-21-4 16,-13-6 0-16,4 9 8 16,-6 18 4-16,-3 29 9 15,-3 21 3-15,-6 42-19 16,-3 19-6-1,-3 32-4-15,-9 31 4 16,0 22 5-16,-5 21-3 16,-1 16 2-16,3 2-25 15,9-5-10-15,6-13 0 16,15-3 3-16,12-16 18 16,5-23 8-16,13-17 22 15,-3-20 12-15,8-19 5 16,-8-11 5-16,-3-7 2 0,3-12-1 15,-7-9-18-15,-5-6-8 16,3-3-17-16,-6 0-8 16,-15 1-7-16,0-1-1 15,-9 11 6-15,-3 13 6 16,-3 13 9-16,-3 11 7 16,0 8-9-16,3 3-1 15,6 4-4-15,6 7 1 16,3-1 3-16,11 2 1 15,10 4 7-15,0-1 4 16,0 16 1-16,-3 1 3 16,-13-6 4-16,-5 5 3 0,-18 8 0 15,-20 8 1-15,-16 14-9 16,-44 4-3-16,-42 12-88 16,-30-14-37-16,9-53-33 15</inkml:trace>
  <inkml:trace contextRef="#ctx0" brushRef="#br0" timeOffset="5689.6981">4789 5490 260 0,'-45'-42'96'0,"24"26"-52"0,-11-24-56 0,11 24 13 15,-9-2-7-15,-3-3 2 16,-5-1-3-16,-16-7 2 16,-5-5 3-16,-16 5 3 0,-5 5 2 15,-19 8-12-15,1 14-4 16,-18 12 1-16,-18 3 5 0,3 6 2 16,-12 7 3-1,-5 14-1-15,-1 2 1 0,3 11 11 16,-3 21 5-16,9 14-6 15,-9 15-4-15,3 32-6 16,1 21-1-16,-13 32-3 16,0 29 1-16,6 23 1 15,-9 36-1-15,13 23 1 16,5 42 0-16,18 35 0 16,3 26 3-16,23 16-2 15,16-8 1-15,15-26 0 16,14-6 0-16,9 3 6 15,10 0 2-15,8 3-5 16,12 18-2-16,6 16-3 16,9 3 3-16,12 2-7 0,12 3 1 15,12 5-13-15,14 0-2 16,1-28 12-16,-1-17 5 16,4 24 6-16,2-45 2 15,1-40 10-15,3-36 6 16,8-40-6-16,0-38 0 15,7-26-7-15,8-34-4 16,4-34 1-16,8-6 0 16,0-32-1-16,6-26 1 15,3-40-2-15,19-15 2 0,2-19-2 16,6-35 2-16,5-31-4 16,-5-14 0-16,3-31 3 15,6-24 1-15,-6-22-1 16,-3-17 1-16,-6-20 2 15,3-25 2-15,-15-4-3 16,3-15-1-16,-8-3-1 16,-4-29-2-16,-6-5 1 15,-9-17-1-15,-11-12 2 16,-1-22 3-16,-14-20-2 16,-10-12 0-16,-8-47 1 15,-9-13 0-15,-4 0-2 16,-2 39-2-16,-6 17 1 15,0 20-1-15,-6 6 6 16,-12-6 4-16,-4 14-5 0,-4 5-3 16,-4 19-4-16,-9-9 1 15,-6-10-4-15,-6-10-1 16,3 15-19-16,3-7-9 16,-5 31 15-16,5 48 10 15,-6 28 24-15,0 46 13 16,3 27-1-16,-2 33 1 15,-1 25-13-15,3 15-4 16,-6 9-27-16,0 17-11 16,1 20-42-1,-10 12-63-15,-29 22 29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03:55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7772 7501 36 0,'20'0'13'0,"-14"-5"-6"0,15-6 0 16,-12 6 9-16,0-3-4 15,0-8-2-15,0-5-1 16,0 0 1-16,3 2-1 15,-3 1 0-15,0-1-5 16,3 1-1-16,-1-1 1 16,1-2 0-16,0 2-2 0,0-7 1 15,3-3 4-15,3 0 4 16,-9-3-4-16,0-2 1 16,-3-4-1-16,-9-1 1 15,-3 2-2-15,0 2-1 16,-3 6-3-16,-3 0-2 15,-3 5 1-15,0 1-4 0,-3 1 0 16,-5 6 2-16,-7 6 0 16,0 5 1-16,0 5 0 15,-2 8 2-15,-1 7 3 16,3 20-7-16,-3 5 0 0,-2 4 0 16,5 4 1-1,6 0-2-15,3-1 2 0,3 1-1 16,6 2-2-16,6 6 0 15,3-9 3-15,12-2 0 16,6-8 3-16,3-5-1 16,3-5-1-16,6-6-2 15,2-8-1-15,4-5 2 16,6-11 0-16,3-5 3 16,-1-18 1-16,-5-6-28 15,3-5-41 1,-7-8 8-16</inkml:trace>
  <inkml:trace contextRef="#ctx0" brushRef="#br0" timeOffset="2837.5388">6968 16211 116 0,'-3'0'46'0,"3"3"-24"0,3-1-26 0,-3-2 10 16,0 0-7-16,0 0 0 16,6 0-1-16,0 0-2 15,0 0 3-15,0 0 2 16,3 0-5-16,5 0 1 16,-2 6 1-16,6-4 1 15,6-2 1-15,0 3 0 16,0-3 0-16,2-3 0 15,1-5 0-15,3 0 2 16,12-8-1-16,-4-7-1 0,4-9 7 16,-3 0 3-16,5-2 1 15,1-3 1-15,0-8-2 16,-4-8-1-16,-5 5-1 16,-3-2 2-16,-6 5-5 15,-6-3 4-15,-10 6 3 0,-5 8 3 16,-9 2 0-16,-6 3-5 15,-8 2-4-15,-7 4 1 16,-6-4 0-16,-6 6-1 16,-5-3-1-16,-7 6 1 15,-3 7 1-15,1 11-3 16,-4 8-3-16,-2 10 2 16,2 12 0-16,3 12-8 15,-2 8-2-15,-1 16 4 16,7 3 1-16,11 16-1 0,9 7 2 15,9 12 1-15,15-15 0 16,12-7-7-16,9-5 0 16,12-13-13-16,20-17-2 15,10-20-12-15,14-22-4 16,7-18-33 0</inkml:trace>
  <inkml:trace contextRef="#ctx0" brushRef="#br0" timeOffset="16351.5743">12246 7242 96 0,'3'-14'35'0,"0"9"-18"0,0-5-9 15,-1 7 11-15,1-5-3 16,0 0 3-16,0-5-1 16,-3 0-2-16,0 2-6 15,0 0-2-15,0-2-4 16,-3 0 6-16,-3 2 5 0,1-2 2 15,-4-3-1-15,-3 0-4 16,0-7-2-16,-3-4-6 16,-3 1-3-16,3 2 4 15,-6 0 1-15,3 3-2 16,1 0-1-16,-1 0 1 16,0-1 0-16,0 4-2 15,0-1 1-15,-3-5-2 0,-5 6-1 16,-4-3 1-16,0 0 1 15,0 2-1-15,0 3 2 16,1 3-2-16,-1 2 2 16,0 4-2-16,-3-1 2 15,4 5-4-15,-4 0 0 16,6 3 1-16,3 0 0 16,3 3-3-16,1 2 2 15,-1-2-1-15,3 5 0 16,-3 5 0-16,3 0 0 15,-3 6 2-15,1 2 0 16,2 3-3-16,3 2 2 0,0 6 1 16,3 8 2-16,3-3-1 15,3 0-1-15,3 0 1 16,0-3-1-16,0 6 0 16,3-3 0-16,-3 0 0 15,0 3 0-15,0-1 0 16,0 6 0-16,0 6 0 15,-3-9 0-15,0 0 0 16,0-2 0-16,-2 8 0 16,2-6 2-16,-3 3-1 15,3 0 2-15,0 8-4 16,0 2-2-16,3 1 2 16,0-6 2-16,0 6 0 15,0-6-1-15,0-2 3 16,0-1 0-16,0 3-1 0,0 9 1 15,0-1 2-15,3-3 2 16,-3 1-6-16,0 2 0 16,0 0-1-16,0 3 0 15,0 11 2-15,3-6 1 16,0 0-4-16,0 0-1 16,0-8 1-16,0 1 0 15,0-4 1-15,0 11 2 16,0-2 3-16,0 2 2 15,0 3 1-15,0-3 0 16,0 3-4-16,0 18-3 0,0 0-3 16,3-10 1-16,0 2 1 15,0-10 2-15,-3-3-1 16,0-2-1-16,0 10 1 16,0-3-1-16,-3 6 0 15,0-3 2-15,-3 3 1 16,0 2 3-16,0 3 1 15,0-8 3-15,-6 11-5 16,0-3-3-16,4-3-1 16,-7 9 1-16,6-6 1 15,0 2 1-15,3-9-5 16,0-4-1-16,3-2 1 16,9 8 0-16,-9-3 3 15,0-6 1-15,0 9-1 16,0-3-2-16,0-2 1 15,3 7 1-15,0-2-1 0,0-8 2 16,-3 5-4-16,0-8 0 16,3 3 3-16,0 5 3 15,-3-3-4-15,0-5-1 16,0 6 2-16,0-1 1 16,0 1-4-16,3 10 1 15,0-8 0-15,0-3 0 16,-3 8 0-16,3-4 2 15,0-1-1-15,0 8-1 16,0-3 1-16,0 6-1 16,0 2 0-16,0-5 0 15,0 5-3-15,-3-7 2 0,3-4 1 16,0 4 2-16,0-6-3 16,3-3-2-16,3 1 4 15,-3-1 1-15,0 6-3 16,9 5-1-16,-3-3 1 15,6-2 0-15,0 10-4 16,-3-10-1-16,-1-5 3 16,-2 7 3-16,0-2-1 15,0-6-2-15,0 6 4 16,0-6 1-16,0-7 0 16,0 7 1-16,0-5-7 15,0-2 1-15,0-6 3 16,0 8 2-16,0-8-5 15,3-5 0-15,-1-5 1 0,4 2 1 16,6 0-2-16,3-5 2 16,-3 0 1-16,-3 0 0 15,0-2 0-15,-1 10 0 16,-2-6 0-16,0 1 0 16,0-3-3-16,0 0 2 15,-3 10 1-15,0-12 0 16,6 2-5-16,8-11 1 15,-5-2 0-15,0-6-1 16,0-2 4-16,0-5 0 16,3 4-2-16,-4 7 2 0,1-9 1 15,0-3 0-15,-3-2-3 16,6-3 2-16,3-7 1 16,-4 4 0-16,1-7 0 15,-3-6 2-15,-3-7-1 16,0-9 2-16,-3-2 0 15,0-8 1-15,-4-8-2 16,1-19 1-16,0-5-2 16,-3-10 2-16,0-8-2 15,9-3 2-15,3-8-4 16,-3 2-2-16,0-7 4 16,-1 2 1-16,-2-12 0 15,0 7-2-15,-3-16 1 16,-3-5-1-16,0-13 0 15,0-1 0-15,0 6 0 16,-3-2 2-16,0 12-3 0,-3-2 0 16,-3 0 5-16,-3-8 2 15,-3-8 2-15,0-2 2 16,0-9-5-16,3-7-1 16,0-6-4-16,3 3-3 15,0-3 4-15,0 6 1 16,0-1 0-16,-3-5-2 15,0-2 1-15,0-14 1 16,0 9-3-16,0-4 0 16,3-10 3-16,0 14 1 15,0 18-4-15,0-1-1 0,-3 17 3 16,0 5 3-16,0 11 3 16,-3-3 1-16,0 5-4 15,3-8-3-15,0-10 0 16,3-3 1-16,0-3-1 15,3-2-1-15,0 2-2 16,0 12 1-16,0 6 1 16,-3-9 2-16,0 10-1 15,0 8 2-15,3-3-2 16,0-18 2-16,3-6-4 16,6 3-2-16,3-18-5 15,3 15 0-15,0 3 2 16,-1-3 1-16,-5 19 9 15,-3 16 5-15,-3 3-4 16,-3 10-3-16,0 8-4 16,0-16-1-16,0 3-1 0,0-3 3 15,3 5-5-15,-3-7 2 16,6 15 0-16,-9 11 2 16,-3 13 3-16,0 11 4 15,-3 10-2-15,0 8 0 16,-3 8-3-16,3-2-3 15,0 10-16-15,0 3-7 16,0 5-16-16,-3 8-4 16,-3 5-32-1,-8 11-55-15,-40 0 29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04:59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3324 8993 136 0,'-3'-10'52'16,"6"7"-28"-16,0 0-30 0,-3 3 6 0,3 0-1 15,3-5 0-15,3 5 1 16,0 0 2-16,0 0-3 15,3 3-2-15,0-1 2 16,6 4 0-16,6 4 3 16,2 3 1-16,4 6-4 15,3 2 1-15,9 13 2 16,2-2 1-16,4-5-1 16,2-3 7-16,13-3 4 0,5-5 2 15,19-6 1-15,-4-5-6 16,12-5-2-16,1-21 0 15,11-8 0-15,-3-8-2 16,6-18 1-16,0-6-2 0,12-24 2 16,-15-5 0-16,-11-5 3 15,-1 5-1-15,-15-11 2 16,-8 6 3-16,-13 10 3 16,-11-2-5-16,-9 10 1 15,-13 3-6-15,-11-2 1 16,-15 4-5-16,-9 3-2 15,-17 1-11-15,-10-1-4 16,-15 0 5-16,-14 8 2 0,-16-10 2 16,-14 7 4-16,-18 6-2 15,-12 10-1-15,-6 6 5 16,-15 10 1-16,-3 8 0 16,6 9-2-16,-5 9-2 15,-4 12 1-15,3 7-4 16,-6 21-1-16,3 9 0 15,9 12 2-15,4 11 2 16,-1 27 3-16,12 7-2 16,17 14-2-16,16 13 2 15,12 16 0-15,20 0-2 16,25 5 2-16,20-5-1 16,18-13-2-16,27-17 0 15,17-2 0-15,25-18 0 16,17-19 3-16,24-13 2 15,30-21 4-15,30-16-2 0,23-32 0 16,30-19-12-16,13-21-7 16,8-12-16-16,-6-17-7 15,-9-13-39 1</inkml:trace>
  <inkml:trace contextRef="#ctx0" brushRef="#br0" timeOffset="2402.6339">9447 8961 252 0,'-11'-23'96'0,"11"4"-52"0,0 9-54 0,3 7 16 0,2 0-8 15,4-2-2-15,6 0 0 16,3-1 3-16,3-2 0 16,6 3 1-16,6 0 2 0,-1 2 8 15,7 1 5-15,12 2-5 16,2 2-1-16,7 1-3 16,11 2-1-16,1 0 3 15,-1 3 3-15,9 6-2 16,10-4 0-16,8 1-1 15,0-3 2-15,12-6-5 16,15 1-1-16,-3-3 2 16,6-5 3-16,9 2 2 15,-3-2 3-15,6-3-1 16,0 3 0-16,0-1-5 0,3 1 0 16,0 0-1-16,0-1 3 15,-6-2-5-15,2 3-3 16,1 0-1-16,-12 0 1 15,-3 2-1-15,-12 3 2 16,-8 3-2-16,-4 2-1 16,-12 3-2-16,-14 0 1 15,-13 5-10-15,-11 3-3 16,-1 0-55-16,-29 2-24 16,-39 3-47-1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2T17:05:52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2101 6138 64 0,'3'-8'27'0,"0"3"-14"0,12 2-7 0,-9 3 9 0,0-2-2 16,3 2 2-16,-6-3 1 15,3 3 2-15,5 0-8 16,-2-2-1-16,0 2-1 16,6 0 0-16,3 0 0 15,-3 0 0-15,9 0-4 16,3 0 4-16,2 0 4 0,1-3-4 15,0 3 0-15,3 0-2 16,2 3-1-16,1 2-1 16,3-3 0-16,2 1-7 15,4 0 0-15,6-3 3 16,2 0 2-16,-2 0 6 16,5 0 3-16,1 2-4 15,2-4 1-15,4-9-3 0,5 9 0 16,4-1-6-16,-7 3 1 15,4 3 0-15,-1-3 2 16,1 0-1-16,2 0-1 16,1-3 3-16,-1 3 0 15,-2 0 3-15,2 0 1 16,0 0-1-16,1 0-1 16,-1 0-1-16,-2 0 0 15,-1 0-2-15,4 3-2 16,-4-1 1-16,4-2-1 15,2 0 0-15,-3-2 2 16,1-4 3-16,-1 6 2 16,1-8-3-16,-4 0-1 0,-2-5 1 15,5 3 0-15,-2 4-7 16,-7-4 0-16,1 2 5 16,-1 2 6-16,-2 4-6 15,-1-1-1-15,4 0-1 16,-1 9 0-16,1 4 0 15,-7-7 2-15,4 10-3 16,-4-13 0-16,1 11 1 16,0-3 2-16,-1-3 3 15,4 0 2-15,-4 1-3 16,1-1-3-16,5 3-3 16,-2 0 1-16,-1 0 3 15,-2-3 3-15,8 0-2 0,-5 1-2 16,-4-1 0-16,-2 0 1 15,6 1 1-15,-4-1 3 16,1 0-1-16,-4-2 0 16,7-1-3-16,-1 1-2 15,-2 2 1-15,2 1 1 16,-2-1-3-16,3-2 0 16,-4 2 1-16,1-5 0 15,2 5 0-15,-2-2 0 16,-4-1 0-16,19-2 2 15,-7 3-1-15,1-3 2 0,-4 3-2 16,-5-3-1-16,2 0 5 16,-2 2 1-16,-1 1-2 15,1-3-1 1,3 0-1-16,-1-3 1 0,4 3-2 16,-1 0 2-16,1 0-2 15,-7-2-1-15,1-4-2 16,-1 1 1-16,1-3 1 15,-1 3 0-15,1 0 2 16,-3-1 1-16,8 1-1 16,-2 2-2-16,-7 1-2 15,4-1-1-15,-1 0 4 16,1 3 1-16,-1-2 0 16,-2-1-2-16,3 1-2 15,-1 2 1-15,-2-3 1 16,2 3 0-16,1 0 0 0,-1 0 2 15,4 0-3-15,-4 0 0 16,4-3 1-16,-6 3 0 16,-1-2 0-16,-2-1 0 15,5-2 0-15,-2 2 2 16,-6-2-1-16,-1-1 2 16,-2 1-2-16,-1 0-1 15,1-8-2-15,-6 2 1 16,-3 0 1-16,-1 3 2 15,1 1-1-15,-6-4-1 16,2 3-2-16,1-3 1 16,-3 3 3-16,0 1 1 15,-3-4-1-15,-1 0 1 0,1 1-2 16,-3-3-1-16,0-1 3 16,3 1 0-16,-4 0-1 15,4 0 1-15,-3-1-2 16,-3 1 2-16,0-8-2 15,-1 0-1-15,1 0 5 16,-3-6 1-16,0-2 2 16,6 0 2-16,3-8-3 15,-7-3 1-15,-2 3 4 16,-3 6 2-16,-3 1-1 16,0 1 0-16,-3 3-7 15,-3 5-2-15,-3 0-4 16,-3-3-3-16,0-8 2 0,-3-2 0 15,-9 2 5-15,-6-3 2 16,0-4 0-16,0-6 1 16,1 2-4-16,-4 4-2 15,0 2 0-15,0 2 1 16,-6 4-3-16,-8-1 0 16,-4-5 1-16,-9 2 0 15,-5 4-3-15,-10-4 0 16,-5 6 2-16,-4-16 0 15,-2 5 1-15,-4 3 0 16,-2 3-3-16,3 2 0 16,23 8 2-16,-29-5 2 15,-4 3 0-15,-2-1 2 0,-6 6-4 16,-3-5-2-16,-4-1 2 16,1 4 0-16,-6 1 1 15,3-1 2-15,0 4-3 16,-1 1 0-16,-2-1-1 15,6-5-2-15,-3 8 3 16,0-8 2-16,0 6 0 16,-7 2 2-16,-5 5-2 15,-6 1-1-15,-6 5-2 16,0-1 1-16,6 1-1 16,3 0-2-16,0 2 5 15,3 3 1-15,-3 0-3 16,-3 0-1-16,6 3 1 15,6 2 0-15,-6 0 1 0,-1-2 0 16,4 0 0-16,3-1 0 16,0-2 2-16,3 0 1 15,-3 0-1-15,6-2-2 16,-4-1-2-16,1-2-1 16,3 2 4-16,6 0 3 15,-6 1-3-15,5-1-3 16,1 0-2-16,-3 1 3 15,6 2 0-15,-6 0 1 16,-4 2 0-16,-8 4 2 16,9-1 1-16,0 0 1 15,3 1-5-15,2 17-1 0,1-7-2 16,3-2 3-16,0 1 0 16,-4-1 1-16,10-1 0 15,-6 0 2-15,3 6-3 16,-4-3 0-16,1-1 1 15,0 9 2-15,6 0-3 16,-4-3 0-16,-2 0 1 16,3 3 2-16,2 0-6 15,4 2 1-15,-3-2 1 16,5 3 3-16,-2 4-2 16,6 9 0-16,2-5 1 15,4-6 2-15,8 0-3 16,4 0-2-16,2-5 2 0,1 7 0 15,5-1-4-15,4-4 1 16,5 0 0-16,6 6-1 16,4-3 1-16,-4 0 3 15,6-2 0-15,3 13 3 16,4-3-3-16,2-3-2 16,6-2-1-16,0 2 3 15,3-2-5-15,6 2 2 16,6-2-3-16,-3-3 0 15,6 0 1-15,0 3 2 16,6-3 2-16,-3 0 3 16,6 6-2-16,0 4-2 15,0 1-3-15,3-6 1 0,9 1 1 16,-3-6-1-16,5 5 1 16,4 1 3-16,6-4-2 15,6 4 1-15,2 2 2 16,4 5 2-16,0 8-8 15,2-5-1-15,10-2 4 16,2-4 1-16,7-2-1 16,14 3 0-16,7 0-9 15,11 0-5-15,12-1-18 16,21 6-7-16,30 24-71 16,26-8-37-1,4-19 70-15</inkml:trace>
  <inkml:trace contextRef="#ctx0" brushRef="#br0" timeOffset="69810.048">5869 14020 28 0,'-14'-2'11'0,"11"2"-6"0,-3 0 14 16,6 0 10-16,0 0 1 16,0 0 2-16,0 0-12 15,3 0-4-15,3 2-5 0,2 1 0 16,4 8 0-16,3 4 1 15,6 1 5-15,3 5 1 16,0 1-9-16,6 1-1 0,2 4-1 16,16-9 1-16,0 6 2 15,5-5-1-15,19 2 0 16,-4-3-3-16,0-2 1 16,7 0 0-16,2-5 1 15,7-1-2-15,5 1 1 16,3-3-2-16,3-3 2 15,1-2-4-15,11-3 0 0,-9 0-1 16,6 0-2-16,0 0 5 16,7 2 1-16,-4 4-5 15,6-1 0-15,3 6 1 16,6 2 1-16,6 0-1 16,0 0 1-16,3-2-2 15,-6-3-1-15,3-6 3 16,-6-2 0-16,-3-2-1 15,-9-4-2-15,3-4 3 16,-2-3 2-16,2-3 0 16,-6-3 0-16,-6-5-3 15,-3-2 1-15,18-8-2 16,-3-1-1-16,-11 3 5 16,-13-5 4-16,3-8-3 15,-2 6-1-15,-13-1-5 0,6 3 0 16,-14 3 2-16,-10-9 1 15,-5 4-1-15,-1-1 1 16,-2 3-2-16,-9 3 2 16,-7-14 0-16,-5 6 3 15,-6-1 6-15,-9 6 4 16,-6 0 1-16,-6 0 1 16,-9-13-3-16,-15 0-1 15,-9-3 0-15,-5-14 4 16,-13 1-6-16,-15-2-2 15,-5 1-1-15,-15 1 1 16,-7 3-5-16,-17 5-1 0,-21-11-2 16,6 5-2-16,-15-2-2 15,-9 11-1-15,3-4 2 16,-11 4 2-16,-13 5 0 16,-3 5 2-16,-5 5-4 15,-4 0 0-15,-11 3 1 16,-1 19 0-16,-5-1-3 15,2 22 2-15,7 5-1 16,17 5 0-16,12-3 0 16,15 6 0-16,-3 3 2 15,9 2 0-15,3 16-3 16,9 0 0-16,9 8-5 16,9 3-2-16,12 15 2 15,12-2 3-15,11 3-2 16,13 2 0-16,8-5 1 0,9 2 2 15,10 6-3-15,-1 0 2 16,6-1 3-16,3 7 1 16,3-12-6-16,4 1 0 15,2-4 5-15,0 12 6 16,3-9-4-16,-3-4-2 16,0-1 1-16,0 3 2 15,0-8 0-15,3-3-1 16,1 0 1-16,-1 0 1 15,3 1-1-15,3-12 2 0,3-4-2 16,0-4-1 0,6-4-2-16,3 2 1 0,3-5-1 15,6 5 0-15,2-5 2 16,4 2 2-16,12-5-1 16,0 1-1-16,2-4 1 15,4 1-1-15,12-4-3 16,-1-1 0-16,4-1-1 15,14-3 3-15,4 1-2 16,-1-3-1-16,10-5 0 16,2-3 3-16,18-3-5 15,-3-5 0-15,7-3-6 16,-1-4-3-16,3-4 2 16,-3-5 2-16,-3 0 2 15,1-2 1-15,-4 2 2 16,3 0 2-16,-6 1 2 0,-2 4 1 15,-4 3-6-15,-6 6-3 16,-8 4-25-16,2 6-10 16,-6 6-28-1,-14-1-48-15,-15-8 27 16</inkml:trace>
  <inkml:trace contextRef="#ctx0" brushRef="#br0" timeOffset="72287.6533">7688 13168 148 0,'-9'-42'57'0,"6"34"-30"0,3-3-21 0,0 6 17 15,0-3-3-15,-3-5 3 16,-3 0-4-16,0-3-2 16,-2-5-9-16,-1-6 10 0,-6 3 8 15,-6 1-12-15,-6-1-5 16,-3-3-1-16,-5 1 1 15,-13-14-2-15,-9 6-2 16,-5-1 0-16,-4 1 1 16,-2 2 1-16,-9 1 1 15,-1 1-2-15,-2-1 1 16,-1 4-4-16,-2-5 0 16,-12 3-3-16,0 8-1 15,-1 5-1-15,-2 6-2 0,6 4 0 16,-3 12 3-16,2 7 0 15,13 3 1-15,2 5-5 16,10 8 1-16,5 16 0 16,7 8-1-16,5 3-1 15,-5 12-1-15,5 4-1 16,7 12 0-16,5 1-4 16,6 5 0-16,9-3 6 15,9 3 3-15,9 6 0 16,15-6 2-16,12-3 1 15,6-2 0-15,6-3-5 16,11-14 1-16,7 4 0 16,9-11-1-16,11-8 1 0,3-3 0 15,7-8 3-15,2 3 2 16,6 0-2-16,10-10-2 16,-1-6 4-16,0-11 1 15,9-18 6-15,6-13 3 16,3-16-4-16,-2-24-2 15,8-16 2-15,-9-10 0 16,18-40-6-16,-18 0 0 16,-15-8-1-16,-9-3 0 15,1-8 0-15,-13 3 2 16,-8 6-6-16,-13-1-1 16,-11 19 2-16,-15 16 1 15,-13 13 2-15,-11 18 0 0,-9 14-5 16,-1467 10-1-16,2881 11-17 15,-1468 11-5-15,-26 20-37 16,-9 14-50 0,-27 8 25-16</inkml:trace>
  <inkml:trace contextRef="#ctx0" brushRef="#br0" timeOffset="100181.888">19470 15327 272 0,'-3'0'101'0,"3"-2"-54"0,0 2-57 15,0 0 16-15,0 0-11 16,0 0-1-16,0 0 9 15,3 0 5-15,0 0-3 16,3 0 8-16,0 0 4 0,0 0-3 16,0 0 0-16,3 0-2 15,0 2 0-15,3 1 5 16,3-3 1-16,2 3-1 16,7-1 0-16,3-2-3 15,0 0-1-15,3 0-5 16,5-2 0-16,7-1 1 15,6 0 5-15,2 3-6 16,7 0 0-16,-1 0-6 16,4 0-2-16,11 0 0 0,1 0 0 15,5 0 0-15,6-2 2 16,4-1-3-16,5-2 0 16,3-1 1-16,1 1 2 15,-1 0-3-15,3 0 0 16,0-1 1-16,-2 4 2 15,-1 2-6-15,-12 0 1 16,-8 2-23-16,-10 1-11 16,-5 0-31-16,-10-1-12 15,-2 1-62-15</inkml:trace>
  <inkml:trace contextRef="#ctx0" brushRef="#br0" timeOffset="101502.7208">1717 16380 196 0,'-9'0'74'0,"9"3"-40"0,0-3-42 0,0 0 12 16,0 0 0-1,0 0 2-15,0 0 6 0,0 0 5 16,0 0-9-16,0 0 2 0,9 0 3 16,-6 0 4-16,3 0 4 15,6 0-5-15,-3 0 1 16,3-3-6-16,0 3 1 15,5 0-5-15,4 3 1 16,9-3-5-16,3 0 0 16,5-3-3-16,1 3-1 15,9-5 1-15,5 2 0 16,4 1-3-16,8-4 2 0,1 1 1 16,2 0 2-16,1-8 1 15,2 7 3-15,1-2 3 16,2 6 5-16,3-4-2 15,-11 1 3-15,8-8-4 16,-2 5 1-16,2 0-1 16,4 0 1-16,-4 0-4 15,-5 3-3-15,-10-3 0 16,-2 5-1-16,-10 1 0 16,-5-1 0-16,-9-2-5 15,-7 5 1-15,-5 0-7 16,-6 0-3-16,-6 0-91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863" tIns="46108" rIns="93863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5963"/>
            <a:ext cx="4705350" cy="3529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37040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7082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3481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658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3GPP2: 3</a:t>
            </a:r>
            <a:r>
              <a:rPr lang="en-US" baseline="30000" dirty="0" smtClean="0"/>
              <a:t>rd</a:t>
            </a:r>
            <a:r>
              <a:rPr lang="en-US" dirty="0" smtClean="0"/>
              <a:t> Generation</a:t>
            </a:r>
            <a:r>
              <a:rPr lang="en-US" baseline="0" dirty="0" smtClean="0"/>
              <a:t> Partnership Project 2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509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773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02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8535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385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726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912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56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http://www.pcmag.com/article2/0,2817,2407896,00.asp </a:t>
            </a:r>
          </a:p>
          <a:p>
            <a:endParaRPr lang="en-US" dirty="0" smtClean="0"/>
          </a:p>
          <a:p>
            <a:r>
              <a:rPr lang="en-US" dirty="0" smtClean="0"/>
              <a:t>CDMA family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Sprint, Verizon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 sim</a:t>
            </a:r>
            <a:r>
              <a:rPr lang="en-US" baseline="0" dirty="0" smtClean="0"/>
              <a:t> card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Voice and Data: Not at the same time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GSM family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AT&amp;T, T Mobile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Sim card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Voice and Data: can use at the same time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4G LTE standard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SIM card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32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Wikipedia, </a:t>
            </a:r>
          </a:p>
          <a:p>
            <a:r>
              <a:rPr lang="en-US" dirty="0" smtClean="0"/>
              <a:t>https://en.wikipedia.org/wiki/List_of_mobile_phone_generations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DD735-EDB6-41DC-8A1F-2B98F462F4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2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DD735-EDB6-41DC-8A1F-2B98F462F4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5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135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88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986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767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23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9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148133A-D968-4D61-A1BE-74F3EE01F7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99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342E6-C2DC-4C23-BEDD-296B9E257A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35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94F73-A6C1-4DC6-8221-CE31C8C5FD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86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751F3-DF87-4A69-9515-FB9C3F0FBF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87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1952B-68F9-4113-A75F-FCC4DF2DC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7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6572B-7284-40F6-834B-3374E2868D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82137-9EBC-4903-B82C-7CF993AF4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07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01FE5-B122-4CEC-81BE-1AC10C04F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69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8F7A0-4BBD-4AD7-A543-48D31DE2B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1E709-9585-4D95-9967-59246B4979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59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9BF6C-3321-42CD-8420-E5495A7AA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1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/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/>
              </a:defRPr>
            </a:lvl1pPr>
          </a:lstStyle>
          <a:p>
            <a:pPr>
              <a:defRPr/>
            </a:pPr>
            <a:fld id="{E9B950BB-5421-4697-BD96-DA47C38011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17" descr="Click To Downloa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0.jpeg"/><Relationship Id="rId4" Type="http://schemas.openxmlformats.org/officeDocument/2006/relationships/hyperlink" Target="http://www.askingbox.com/info/mobile-communication-what-are-gsm-gprs-edge-umts-hspa-and-l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15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1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customXml" Target="../ink/ink12.xml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customXml" Target="../ink/ink13.xml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customXml" Target="../ink/ink14.xml"/><Relationship Id="rId4" Type="http://schemas.openxmlformats.org/officeDocument/2006/relationships/image" Target="../media/image3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15.xml"/><Relationship Id="rId4" Type="http://schemas.openxmlformats.org/officeDocument/2006/relationships/image" Target="../media/image4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customXml" Target="../ink/ink16.xml"/><Relationship Id="rId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customXml" Target="../ink/ink17.xml"/><Relationship Id="rId4" Type="http://schemas.openxmlformats.org/officeDocument/2006/relationships/image" Target="../media/image4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customXml" Target="../ink/ink18.xml"/><Relationship Id="rId4" Type="http://schemas.openxmlformats.org/officeDocument/2006/relationships/image" Target="../media/image4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customXml" Target="../ink/ink19.xml"/><Relationship Id="rId4" Type="http://schemas.openxmlformats.org/officeDocument/2006/relationships/image" Target="../media/image49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52.emf"/><Relationship Id="rId5" Type="http://schemas.openxmlformats.org/officeDocument/2006/relationships/image" Target="../media/image51.jpeg"/><Relationship Id="rId10" Type="http://schemas.openxmlformats.org/officeDocument/2006/relationships/customXml" Target="../ink/ink20.xml"/><Relationship Id="rId4" Type="http://schemas.openxmlformats.org/officeDocument/2006/relationships/hyperlink" Target="https://www.youtube.com/watch?v=KTgxp7WTnKw" TargetMode="External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customXml" Target="../ink/ink21.xml"/><Relationship Id="rId4" Type="http://schemas.openxmlformats.org/officeDocument/2006/relationships/image" Target="../media/image5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www.youtube.com/watch?v=-O0Yf3VJpc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D75477-2906-4FB9-831E-D5F303BFF68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CISC 250 –</a:t>
            </a:r>
            <a:r>
              <a:rPr lang="en-US" altLang="en-US" sz="3200" b="1" smtClean="0"/>
              <a:t> </a:t>
            </a:r>
            <a:br>
              <a:rPr lang="en-US" altLang="en-US" sz="3200" b="1" smtClean="0"/>
            </a:br>
            <a:r>
              <a:rPr lang="en-US" altLang="en-US" sz="3200" b="1" smtClean="0"/>
              <a:t>Business Telecomm Networks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795713"/>
            <a:ext cx="7485062" cy="13049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Mobile Data Networks</a:t>
            </a:r>
          </a:p>
        </p:txBody>
      </p:sp>
      <p:pic>
        <p:nvPicPr>
          <p:cNvPr id="4103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Code Division Multiple Access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>
                <a:latin typeface="Calibri" charset="0"/>
                <a:ea typeface="宋体" charset="0"/>
              </a:rPr>
              <a:t>Use of orthogonal codes to separate different transmissions</a:t>
            </a:r>
          </a:p>
          <a:p>
            <a:pPr eaLnBrk="1" hangingPunct="1"/>
            <a:r>
              <a:rPr lang="en-US" altLang="zh-CN" sz="2000" dirty="0">
                <a:latin typeface="Calibri" charset="0"/>
                <a:ea typeface="宋体" charset="0"/>
              </a:rPr>
              <a:t>Each symbol of bit is transmitted as a larger number of bits using the user specific code – Spreading</a:t>
            </a:r>
          </a:p>
          <a:p>
            <a:pPr lvl="1" eaLnBrk="1" hangingPunct="1"/>
            <a:r>
              <a:rPr lang="en-US" altLang="zh-CN" sz="1800" dirty="0">
                <a:latin typeface="Calibri" charset="0"/>
                <a:ea typeface="宋体" charset="0"/>
              </a:rPr>
              <a:t>Bandwidth occupied by the signal is much larger than the information transmission rate</a:t>
            </a:r>
          </a:p>
          <a:p>
            <a:pPr lvl="1" eaLnBrk="1" hangingPunct="1"/>
            <a:r>
              <a:rPr lang="en-US" altLang="zh-CN" sz="1800" dirty="0">
                <a:latin typeface="Calibri" charset="0"/>
                <a:ea typeface="宋体" charset="0"/>
              </a:rPr>
              <a:t>But all users use the same frequency band together</a:t>
            </a:r>
            <a:endParaRPr lang="zh-CN" altLang="en-US" sz="1800" dirty="0">
              <a:latin typeface="Calibri" charset="0"/>
              <a:ea typeface="宋体" charset="0"/>
            </a:endParaRPr>
          </a:p>
        </p:txBody>
      </p:sp>
      <p:pic>
        <p:nvPicPr>
          <p:cNvPr id="12292" name="Picture 2" descr="http://upload.wikimedia.org/wikipedia/commons/thumb/7/7e/Generation_of_CDMA.svg/750px-Generation_of_CDM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946525"/>
            <a:ext cx="71437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7524750" y="4365625"/>
            <a:ext cx="0" cy="935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6246812" y="3839369"/>
            <a:ext cx="2592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 dirty="0"/>
              <a:t>Orthogonal among users</a:t>
            </a:r>
            <a:endParaRPr lang="zh-CN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2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0940" y="1871228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45"/>
            <a:r>
              <a:rPr lang="en-US" spc="-44" dirty="0">
                <a:latin typeface="Arial"/>
                <a:cs typeface="Arial"/>
              </a:rPr>
              <a:t>Mobile Phone Evolution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1st Generation (1G)</a:t>
            </a:r>
          </a:p>
          <a:p>
            <a:pPr lvl="1"/>
            <a:r>
              <a:rPr lang="en-US" dirty="0"/>
              <a:t>AMPS</a:t>
            </a:r>
          </a:p>
          <a:p>
            <a:r>
              <a:rPr lang="en-US" dirty="0"/>
              <a:t>2nd  Generation (2G)</a:t>
            </a:r>
          </a:p>
          <a:p>
            <a:pPr lvl="1"/>
            <a:r>
              <a:rPr lang="en-US" dirty="0"/>
              <a:t>GSM, IS-95 (</a:t>
            </a:r>
            <a:r>
              <a:rPr lang="en-US" dirty="0" err="1"/>
              <a:t>cdmaOne</a:t>
            </a:r>
            <a:r>
              <a:rPr lang="en-US" dirty="0"/>
              <a:t>)</a:t>
            </a:r>
          </a:p>
          <a:p>
            <a:r>
              <a:rPr lang="en-US" dirty="0"/>
              <a:t>3rd  Generation (3G)</a:t>
            </a:r>
          </a:p>
          <a:p>
            <a:pPr lvl="1"/>
            <a:r>
              <a:rPr lang="en-US" dirty="0"/>
              <a:t>UMTS (WCDMA), CDMA2000</a:t>
            </a:r>
          </a:p>
          <a:p>
            <a:r>
              <a:rPr lang="en-US" dirty="0"/>
              <a:t>4th  Generation (4G)</a:t>
            </a:r>
          </a:p>
          <a:p>
            <a:pPr lvl="1"/>
            <a:r>
              <a:rPr lang="en-US" dirty="0"/>
              <a:t>LTE-A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703520" y="3118320"/>
              <a:ext cx="6752880" cy="3206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4520" y="3109320"/>
                <a:ext cx="6773040" cy="32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6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Mobile Phone Generations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7"/>
          <a:stretch/>
        </p:blipFill>
        <p:spPr>
          <a:xfrm>
            <a:off x="304800" y="1676400"/>
            <a:ext cx="8525203" cy="42672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290160" y="1865160"/>
              <a:ext cx="8683560" cy="43682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320" y="1857600"/>
                <a:ext cx="8700840" cy="43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13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1347"/>
            <a:ext cx="7572375" cy="1058863"/>
          </a:xfrm>
        </p:spPr>
        <p:txBody>
          <a:bodyPr/>
          <a:lstStyle/>
          <a:p>
            <a:r>
              <a:rPr lang="en-US" sz="4000" dirty="0"/>
              <a:t>Mobile Phone </a:t>
            </a:r>
            <a:r>
              <a:rPr lang="en-US" sz="4000" dirty="0" smtClean="0"/>
              <a:t>Generations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00200"/>
            <a:ext cx="4109877" cy="4934260"/>
          </a:xfrm>
        </p:spPr>
      </p:pic>
      <p:sp>
        <p:nvSpPr>
          <p:cNvPr id="5" name="TextBox 4"/>
          <p:cNvSpPr txBox="1"/>
          <p:nvPr/>
        </p:nvSpPr>
        <p:spPr>
          <a:xfrm>
            <a:off x="4567077" y="5075215"/>
            <a:ext cx="434832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Information Source:</a:t>
            </a:r>
          </a:p>
          <a:p>
            <a:r>
              <a:rPr lang="en-US" sz="825" dirty="0"/>
              <a:t>Mobile Communication: What are GSM, GPRS, EDGE, UMTS, HSPA and LTE? </a:t>
            </a:r>
          </a:p>
          <a:p>
            <a:r>
              <a:rPr lang="en-US" sz="825" u="sng" dirty="0">
                <a:hlinkClick r:id="rId4"/>
              </a:rPr>
              <a:t>http://www.askingbox.com/info/mobile-communication-what-are-gsm-gprs-edge-umts-hspa-and-lte</a:t>
            </a:r>
            <a:endParaRPr lang="en-US" sz="825" u="sng" dirty="0"/>
          </a:p>
          <a:p>
            <a:endParaRPr lang="en-US" sz="825" dirty="0"/>
          </a:p>
          <a:p>
            <a:r>
              <a:rPr lang="en-US" sz="825" dirty="0"/>
              <a:t>Image Source: www.deadzones.com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71" y="2487725"/>
            <a:ext cx="3378029" cy="184458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2486880" y="2395440"/>
              <a:ext cx="1953000" cy="35132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9680" y="2387520"/>
                <a:ext cx="1969920" cy="35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5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0940" y="1871228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45"/>
            <a:r>
              <a:rPr lang="en-US" spc="-14" dirty="0" smtClean="0">
                <a:latin typeface="Arial"/>
                <a:cs typeface="Arial"/>
              </a:rPr>
              <a:t>1G - </a:t>
            </a:r>
            <a:r>
              <a:rPr spc="-14" dirty="0" smtClean="0">
                <a:latin typeface="Arial"/>
                <a:cs typeface="Arial"/>
              </a:rPr>
              <a:t>A</a:t>
            </a:r>
            <a:r>
              <a:rPr spc="-44" dirty="0" smtClean="0">
                <a:latin typeface="Arial"/>
                <a:cs typeface="Arial"/>
              </a:rPr>
              <a:t>M</a:t>
            </a:r>
            <a:r>
              <a:rPr spc="-11" dirty="0" smtClean="0">
                <a:latin typeface="Arial"/>
                <a:cs typeface="Arial"/>
              </a:rPr>
              <a:t>P</a:t>
            </a:r>
            <a:r>
              <a:rPr spc="-14" dirty="0" smtClean="0">
                <a:latin typeface="Arial"/>
                <a:cs typeface="Arial"/>
              </a:rPr>
              <a:t>S</a:t>
            </a:r>
            <a:endParaRPr spc="-1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094" y="1923019"/>
            <a:ext cx="121456" cy="117998"/>
          </a:xfrm>
          <a:custGeom>
            <a:avLst/>
            <a:gdLst/>
            <a:ahLst/>
            <a:cxnLst/>
            <a:rect l="l" t="t" r="r" b="b"/>
            <a:pathLst>
              <a:path w="178434" h="173355">
                <a:moveTo>
                  <a:pt x="77257" y="0"/>
                </a:moveTo>
                <a:lnTo>
                  <a:pt x="37621" y="14938"/>
                </a:lnTo>
                <a:lnTo>
                  <a:pt x="10226" y="45163"/>
                </a:lnTo>
                <a:lnTo>
                  <a:pt x="0" y="86009"/>
                </a:lnTo>
                <a:lnTo>
                  <a:pt x="1113" y="99628"/>
                </a:lnTo>
                <a:lnTo>
                  <a:pt x="17189" y="136818"/>
                </a:lnTo>
                <a:lnTo>
                  <a:pt x="49007" y="162952"/>
                </a:lnTo>
                <a:lnTo>
                  <a:pt x="92243" y="172806"/>
                </a:lnTo>
                <a:lnTo>
                  <a:pt x="106213" y="171305"/>
                </a:lnTo>
                <a:lnTo>
                  <a:pt x="143013" y="154575"/>
                </a:lnTo>
                <a:lnTo>
                  <a:pt x="168463" y="122484"/>
                </a:lnTo>
                <a:lnTo>
                  <a:pt x="177829" y="78859"/>
                </a:lnTo>
                <a:lnTo>
                  <a:pt x="175691" y="65631"/>
                </a:lnTo>
                <a:lnTo>
                  <a:pt x="157612" y="31325"/>
                </a:lnTo>
                <a:lnTo>
                  <a:pt x="123970" y="8140"/>
                </a:lnTo>
                <a:lnTo>
                  <a:pt x="77257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" name="object 5"/>
          <p:cNvSpPr/>
          <p:nvPr/>
        </p:nvSpPr>
        <p:spPr>
          <a:xfrm>
            <a:off x="570722" y="1940095"/>
            <a:ext cx="40629" cy="82123"/>
          </a:xfrm>
          <a:custGeom>
            <a:avLst/>
            <a:gdLst/>
            <a:ahLst/>
            <a:cxnLst/>
            <a:rect l="l" t="t" r="r" b="b"/>
            <a:pathLst>
              <a:path w="59690" h="120650">
                <a:moveTo>
                  <a:pt x="0" y="0"/>
                </a:moveTo>
                <a:lnTo>
                  <a:pt x="0" y="39598"/>
                </a:lnTo>
                <a:lnTo>
                  <a:pt x="19786" y="59397"/>
                </a:lnTo>
                <a:lnTo>
                  <a:pt x="0" y="80721"/>
                </a:lnTo>
                <a:lnTo>
                  <a:pt x="0" y="120332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" name="object 6"/>
          <p:cNvSpPr txBox="1"/>
          <p:nvPr/>
        </p:nvSpPr>
        <p:spPr>
          <a:xfrm>
            <a:off x="762000" y="1882730"/>
            <a:ext cx="7668330" cy="247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1" dirty="0">
                <a:latin typeface="Arial"/>
                <a:cs typeface="Arial"/>
              </a:rPr>
              <a:t>d</a:t>
            </a:r>
            <a:r>
              <a:rPr sz="2100" b="1" spc="4" dirty="0">
                <a:latin typeface="Arial"/>
                <a:cs typeface="Arial"/>
              </a:rPr>
              <a:t>va</a:t>
            </a:r>
            <a:r>
              <a:rPr sz="2100" b="1" spc="-11" dirty="0">
                <a:latin typeface="Arial"/>
                <a:cs typeface="Arial"/>
              </a:rPr>
              <a:t>n</a:t>
            </a:r>
            <a:r>
              <a:rPr sz="2100" b="1" spc="4" dirty="0">
                <a:latin typeface="Arial"/>
                <a:cs typeface="Arial"/>
              </a:rPr>
              <a:t>ce</a:t>
            </a:r>
            <a:r>
              <a:rPr sz="2100" b="1" spc="-14" dirty="0">
                <a:latin typeface="Arial"/>
                <a:cs typeface="Arial"/>
              </a:rPr>
              <a:t>d</a:t>
            </a:r>
            <a:r>
              <a:rPr sz="2100" b="1" spc="-7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M</a:t>
            </a:r>
            <a:r>
              <a:rPr sz="2100" b="1" spc="-20" dirty="0">
                <a:latin typeface="Arial"/>
                <a:cs typeface="Arial"/>
              </a:rPr>
              <a:t>o</a:t>
            </a:r>
            <a:r>
              <a:rPr sz="2100" b="1" spc="-11" dirty="0">
                <a:latin typeface="Arial"/>
                <a:cs typeface="Arial"/>
              </a:rPr>
              <a:t>bil</a:t>
            </a:r>
            <a:r>
              <a:rPr sz="2100" b="1" dirty="0">
                <a:latin typeface="Arial"/>
                <a:cs typeface="Arial"/>
              </a:rPr>
              <a:t>e</a:t>
            </a:r>
            <a:r>
              <a:rPr sz="2100" b="1" spc="-17" dirty="0">
                <a:latin typeface="Arial"/>
                <a:cs typeface="Arial"/>
              </a:rPr>
              <a:t> </a:t>
            </a:r>
            <a:r>
              <a:rPr sz="2100" b="1" spc="-11" dirty="0">
                <a:latin typeface="Arial"/>
                <a:cs typeface="Arial"/>
              </a:rPr>
              <a:t>Phon</a:t>
            </a:r>
            <a:r>
              <a:rPr sz="2100" b="1" dirty="0">
                <a:latin typeface="Arial"/>
                <a:cs typeface="Arial"/>
              </a:rPr>
              <a:t>e</a:t>
            </a:r>
            <a:r>
              <a:rPr sz="2100" b="1" spc="-17" dirty="0">
                <a:latin typeface="Arial"/>
                <a:cs typeface="Arial"/>
              </a:rPr>
              <a:t> </a:t>
            </a:r>
            <a:r>
              <a:rPr sz="2100" b="1" spc="-11" dirty="0">
                <a:latin typeface="Arial"/>
                <a:cs typeface="Arial"/>
              </a:rPr>
              <a:t>S</a:t>
            </a:r>
            <a:r>
              <a:rPr sz="2100" b="1" spc="-17" dirty="0">
                <a:latin typeface="Arial"/>
                <a:cs typeface="Arial"/>
              </a:rPr>
              <a:t>y</a:t>
            </a:r>
            <a:r>
              <a:rPr sz="2100" b="1" spc="4" dirty="0">
                <a:latin typeface="Arial"/>
                <a:cs typeface="Arial"/>
              </a:rPr>
              <a:t>s</a:t>
            </a:r>
            <a:r>
              <a:rPr sz="2100" b="1" spc="-4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m</a:t>
            </a:r>
            <a:r>
              <a:rPr sz="2100" b="1" spc="4" dirty="0">
                <a:latin typeface="Arial"/>
                <a:cs typeface="Arial"/>
              </a:rPr>
              <a:t> </a:t>
            </a:r>
            <a:r>
              <a:rPr sz="2100" b="1" spc="-4" dirty="0">
                <a:latin typeface="Arial"/>
                <a:cs typeface="Arial"/>
              </a:rPr>
              <a:t>(</a:t>
            </a:r>
            <a:r>
              <a:rPr sz="2100" b="1" dirty="0">
                <a:latin typeface="Arial"/>
                <a:cs typeface="Arial"/>
              </a:rPr>
              <a:t>AM</a:t>
            </a:r>
            <a:r>
              <a:rPr sz="2100" b="1" spc="-11" dirty="0">
                <a:latin typeface="Arial"/>
                <a:cs typeface="Arial"/>
              </a:rPr>
              <a:t>PS</a:t>
            </a:r>
            <a:r>
              <a:rPr sz="2100" b="1" dirty="0">
                <a:latin typeface="Arial"/>
                <a:cs typeface="Arial"/>
              </a:rPr>
              <a:t>)</a:t>
            </a:r>
            <a:endParaRPr sz="2100" dirty="0">
              <a:latin typeface="Arial"/>
              <a:cs typeface="Arial"/>
            </a:endParaRPr>
          </a:p>
          <a:p>
            <a:pPr marL="297817" indent="-233412">
              <a:spcBef>
                <a:spcPts val="582"/>
              </a:spcBef>
              <a:buClr>
                <a:srgbClr val="3399FF"/>
              </a:buClr>
              <a:buFont typeface="Arial"/>
              <a:buChar char="•"/>
              <a:tabLst>
                <a:tab pos="297817" algn="l"/>
              </a:tabLst>
            </a:pP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r>
              <a:rPr sz="1800" b="1" spc="-15" baseline="24904" dirty="0">
                <a:solidFill>
                  <a:srgbClr val="FF6600"/>
                </a:solidFill>
                <a:latin typeface="Arial"/>
                <a:cs typeface="Arial"/>
              </a:rPr>
              <a:t>st</a:t>
            </a:r>
            <a:r>
              <a:rPr sz="1800" b="1" spc="204" baseline="2490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eneration</a:t>
            </a:r>
            <a:r>
              <a:rPr sz="1800" b="1" spc="2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(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sz="1800" b="1" spc="-7" dirty="0">
                <a:latin typeface="Arial"/>
                <a:cs typeface="Arial"/>
              </a:rPr>
              <a:t>)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mobile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cellular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phone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297817" marR="3458" indent="-233412">
              <a:buClr>
                <a:srgbClr val="3399FF"/>
              </a:buClr>
              <a:buFont typeface="Arial"/>
              <a:buChar char="•"/>
              <a:tabLst>
                <a:tab pos="297817" algn="l"/>
              </a:tabLst>
            </a:pP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nalog</a:t>
            </a:r>
            <a:r>
              <a:rPr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standard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using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F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DM</a:t>
            </a:r>
            <a:r>
              <a:rPr sz="1800" b="1" spc="-14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-4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(Frequency</a:t>
            </a:r>
            <a:r>
              <a:rPr sz="1800" b="1" spc="24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D</a:t>
            </a:r>
            <a:r>
              <a:rPr sz="1800" b="1" spc="-7" dirty="0">
                <a:latin typeface="Arial"/>
                <a:cs typeface="Arial"/>
              </a:rPr>
              <a:t>ivision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M</a:t>
            </a:r>
            <a:r>
              <a:rPr sz="1800" b="1" spc="-7" dirty="0">
                <a:latin typeface="Arial"/>
                <a:cs typeface="Arial"/>
              </a:rPr>
              <a:t>ultiple </a:t>
            </a:r>
            <a:r>
              <a:rPr sz="1800" b="1" spc="-17" dirty="0">
                <a:latin typeface="Arial"/>
                <a:cs typeface="Arial"/>
              </a:rPr>
              <a:t>A</a:t>
            </a:r>
            <a:r>
              <a:rPr sz="1800" b="1" spc="-11" dirty="0">
                <a:latin typeface="Arial"/>
                <a:cs typeface="Arial"/>
              </a:rPr>
              <a:t>ccess)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297817" indent="-233412">
              <a:buClr>
                <a:srgbClr val="3399FF"/>
              </a:buClr>
              <a:buFont typeface="Arial"/>
              <a:buChar char="•"/>
              <a:tabLst>
                <a:tab pos="297817" algn="l"/>
              </a:tabLst>
            </a:pPr>
            <a:r>
              <a:rPr sz="1800" b="1" spc="-17" dirty="0">
                <a:latin typeface="Arial"/>
                <a:cs typeface="Arial"/>
              </a:rPr>
              <a:t>D</a:t>
            </a:r>
            <a:r>
              <a:rPr sz="1800" b="1" spc="-11" dirty="0">
                <a:latin typeface="Arial"/>
                <a:cs typeface="Arial"/>
              </a:rPr>
              <a:t>eveloped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by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B</a:t>
            </a:r>
            <a:r>
              <a:rPr sz="1800" b="1" spc="-7" dirty="0">
                <a:solidFill>
                  <a:srgbClr val="FF6600"/>
                </a:solidFill>
                <a:latin typeface="Arial"/>
                <a:cs typeface="Arial"/>
              </a:rPr>
              <a:t>ell</a:t>
            </a:r>
            <a:r>
              <a:rPr sz="1800" b="1" spc="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Labs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297817" indent="-233412">
              <a:buClr>
                <a:srgbClr val="3399FF"/>
              </a:buClr>
              <a:buFont typeface="Arial"/>
              <a:buChar char="•"/>
              <a:tabLst>
                <a:tab pos="297817" algn="l"/>
              </a:tabLst>
            </a:pPr>
            <a:r>
              <a:rPr sz="1800" b="1" spc="-7" dirty="0">
                <a:latin typeface="Arial"/>
                <a:cs typeface="Arial"/>
              </a:rPr>
              <a:t>Int</a:t>
            </a:r>
            <a:r>
              <a:rPr sz="1800" b="1" spc="-11" dirty="0">
                <a:latin typeface="Arial"/>
                <a:cs typeface="Arial"/>
              </a:rPr>
              <a:t>roduced</a:t>
            </a:r>
            <a:r>
              <a:rPr sz="1800" b="1" spc="2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in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N</a:t>
            </a:r>
            <a:r>
              <a:rPr sz="1800" b="1" spc="-11" dirty="0">
                <a:latin typeface="Arial"/>
                <a:cs typeface="Arial"/>
              </a:rPr>
              <a:t>orth</a:t>
            </a:r>
            <a:r>
              <a:rPr sz="1800" b="1" spc="-48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A</a:t>
            </a:r>
            <a:r>
              <a:rPr sz="1800" b="1" spc="-14" dirty="0">
                <a:latin typeface="Arial"/>
                <a:cs typeface="Arial"/>
              </a:rPr>
              <a:t>me</a:t>
            </a:r>
            <a:r>
              <a:rPr sz="1800" b="1" spc="-11" dirty="0">
                <a:latin typeface="Arial"/>
                <a:cs typeface="Arial"/>
              </a:rPr>
              <a:t>rica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in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O</a:t>
            </a:r>
            <a:r>
              <a:rPr sz="1800" b="1" spc="-7" dirty="0">
                <a:latin typeface="Arial"/>
                <a:cs typeface="Arial"/>
              </a:rPr>
              <a:t>ct.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1983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900000" y="2624040"/>
              <a:ext cx="3896640" cy="693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2800" y="2616120"/>
                <a:ext cx="3912120" cy="7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5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9852" y="1329465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/>
          <p:nvPr/>
        </p:nvSpPr>
        <p:spPr>
          <a:xfrm>
            <a:off x="1624583" y="1321969"/>
            <a:ext cx="607711" cy="314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2042" b="1" i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42" b="1" i="1" spc="-1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42" b="1" i="1" spc="-17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4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877019"/>
            <a:ext cx="657101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>
              <a:lnSpc>
                <a:spcPts val="2107"/>
              </a:lnSpc>
            </a:pPr>
            <a:r>
              <a:rPr sz="2100" b="1" spc="-14" dirty="0">
                <a:latin typeface="Arial"/>
                <a:cs typeface="Arial"/>
              </a:rPr>
              <a:t>G</a:t>
            </a:r>
            <a:r>
              <a:rPr sz="2100" b="1" spc="-11" dirty="0">
                <a:latin typeface="Arial"/>
                <a:cs typeface="Arial"/>
              </a:rPr>
              <a:t>lob</a:t>
            </a:r>
            <a:r>
              <a:rPr sz="2100" b="1" spc="4" dirty="0">
                <a:latin typeface="Arial"/>
                <a:cs typeface="Arial"/>
              </a:rPr>
              <a:t>a</a:t>
            </a:r>
            <a:r>
              <a:rPr sz="2100" b="1" spc="-7" dirty="0">
                <a:latin typeface="Arial"/>
                <a:cs typeface="Arial"/>
              </a:rPr>
              <a:t>l</a:t>
            </a:r>
            <a:r>
              <a:rPr sz="2100" b="1" spc="-14" dirty="0">
                <a:latin typeface="Arial"/>
                <a:cs typeface="Arial"/>
              </a:rPr>
              <a:t> </a:t>
            </a:r>
            <a:r>
              <a:rPr sz="2100" b="1" spc="-11" dirty="0">
                <a:latin typeface="Arial"/>
                <a:cs typeface="Arial"/>
              </a:rPr>
              <a:t>S</a:t>
            </a:r>
            <a:r>
              <a:rPr sz="2100" b="1" spc="-17" dirty="0">
                <a:latin typeface="Arial"/>
                <a:cs typeface="Arial"/>
              </a:rPr>
              <a:t>y</a:t>
            </a:r>
            <a:r>
              <a:rPr sz="2100" b="1" spc="4" dirty="0">
                <a:latin typeface="Arial"/>
                <a:cs typeface="Arial"/>
              </a:rPr>
              <a:t>s</a:t>
            </a:r>
            <a:r>
              <a:rPr sz="2100" b="1" spc="-4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m</a:t>
            </a:r>
            <a:r>
              <a:rPr sz="2100" b="1" spc="14" dirty="0">
                <a:latin typeface="Arial"/>
                <a:cs typeface="Arial"/>
              </a:rPr>
              <a:t> </a:t>
            </a:r>
            <a:r>
              <a:rPr sz="2100" b="1" spc="-4" dirty="0">
                <a:latin typeface="Arial"/>
                <a:cs typeface="Arial"/>
              </a:rPr>
              <a:t>f</a:t>
            </a:r>
            <a:r>
              <a:rPr sz="2100" b="1" spc="-11" dirty="0">
                <a:latin typeface="Arial"/>
                <a:cs typeface="Arial"/>
              </a:rPr>
              <a:t>o</a:t>
            </a:r>
            <a:r>
              <a:rPr sz="2100" b="1" dirty="0">
                <a:latin typeface="Arial"/>
                <a:cs typeface="Arial"/>
              </a:rPr>
              <a:t>r</a:t>
            </a:r>
            <a:r>
              <a:rPr sz="2100" b="1" spc="-7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M</a:t>
            </a:r>
            <a:r>
              <a:rPr sz="2100" b="1" spc="-11" dirty="0">
                <a:latin typeface="Arial"/>
                <a:cs typeface="Arial"/>
              </a:rPr>
              <a:t>obil</a:t>
            </a:r>
            <a:r>
              <a:rPr sz="2100" b="1" dirty="0">
                <a:latin typeface="Arial"/>
                <a:cs typeface="Arial"/>
              </a:rPr>
              <a:t>e</a:t>
            </a:r>
            <a:r>
              <a:rPr sz="2100" b="1" spc="-7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</a:t>
            </a:r>
            <a:r>
              <a:rPr sz="2100" b="1" spc="-11" dirty="0">
                <a:latin typeface="Arial"/>
                <a:cs typeface="Arial"/>
              </a:rPr>
              <a:t>o</a:t>
            </a:r>
            <a:r>
              <a:rPr sz="2100" b="1" dirty="0">
                <a:latin typeface="Arial"/>
                <a:cs typeface="Arial"/>
              </a:rPr>
              <a:t>mm</a:t>
            </a:r>
            <a:r>
              <a:rPr sz="2100" b="1" spc="4" dirty="0">
                <a:latin typeface="Arial"/>
                <a:cs typeface="Arial"/>
              </a:rPr>
              <a:t>u</a:t>
            </a:r>
            <a:r>
              <a:rPr sz="2100" b="1" spc="-20" dirty="0">
                <a:latin typeface="Arial"/>
                <a:cs typeface="Arial"/>
              </a:rPr>
              <a:t>n</a:t>
            </a:r>
            <a:r>
              <a:rPr sz="2100" b="1" spc="-11" dirty="0">
                <a:latin typeface="Arial"/>
                <a:cs typeface="Arial"/>
              </a:rPr>
              <a:t>i</a:t>
            </a:r>
            <a:r>
              <a:rPr sz="2100" b="1" spc="4" dirty="0">
                <a:latin typeface="Arial"/>
                <a:cs typeface="Arial"/>
              </a:rPr>
              <a:t>ca</a:t>
            </a:r>
            <a:r>
              <a:rPr sz="2100" b="1" spc="-4" dirty="0">
                <a:latin typeface="Arial"/>
                <a:cs typeface="Arial"/>
              </a:rPr>
              <a:t>t</a:t>
            </a:r>
            <a:r>
              <a:rPr sz="2100" b="1" spc="-11" dirty="0">
                <a:latin typeface="Arial"/>
                <a:cs typeface="Arial"/>
              </a:rPr>
              <a:t>io</a:t>
            </a:r>
            <a:r>
              <a:rPr sz="2100" b="1" spc="-20" dirty="0">
                <a:latin typeface="Arial"/>
                <a:cs typeface="Arial"/>
              </a:rPr>
              <a:t>n</a:t>
            </a:r>
            <a:r>
              <a:rPr sz="2100" b="1" dirty="0">
                <a:latin typeface="Arial"/>
                <a:cs typeface="Arial"/>
              </a:rPr>
              <a:t>s</a:t>
            </a:r>
            <a:r>
              <a:rPr lang="en-US" sz="2100" b="1" dirty="0">
                <a:latin typeface="Arial"/>
                <a:cs typeface="Arial"/>
              </a:rPr>
              <a:t> </a:t>
            </a:r>
            <a:r>
              <a:rPr lang="en-US" sz="2100" b="1" spc="-4" dirty="0">
                <a:latin typeface="Arial"/>
                <a:cs typeface="Arial"/>
              </a:rPr>
              <a:t>(</a:t>
            </a:r>
            <a:r>
              <a:rPr lang="en-US" sz="2100" b="1" spc="-11" dirty="0">
                <a:latin typeface="Arial"/>
                <a:cs typeface="Arial"/>
              </a:rPr>
              <a:t>GS</a:t>
            </a:r>
            <a:r>
              <a:rPr lang="en-US" sz="2100" b="1" dirty="0">
                <a:latin typeface="Arial"/>
                <a:cs typeface="Arial"/>
              </a:rPr>
              <a:t>M)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2758" y="1908368"/>
            <a:ext cx="118430" cy="117566"/>
          </a:xfrm>
          <a:custGeom>
            <a:avLst/>
            <a:gdLst/>
            <a:ahLst/>
            <a:cxnLst/>
            <a:rect l="l" t="t" r="r" b="b"/>
            <a:pathLst>
              <a:path w="173990" h="172719">
                <a:moveTo>
                  <a:pt x="77150" y="0"/>
                </a:moveTo>
                <a:lnTo>
                  <a:pt x="38113" y="14788"/>
                </a:lnTo>
                <a:lnTo>
                  <a:pt x="10484" y="45455"/>
                </a:lnTo>
                <a:lnTo>
                  <a:pt x="0" y="86264"/>
                </a:lnTo>
                <a:lnTo>
                  <a:pt x="182" y="91795"/>
                </a:lnTo>
                <a:lnTo>
                  <a:pt x="12041" y="129055"/>
                </a:lnTo>
                <a:lnTo>
                  <a:pt x="40389" y="157156"/>
                </a:lnTo>
                <a:lnTo>
                  <a:pt x="82374" y="171375"/>
                </a:lnTo>
                <a:lnTo>
                  <a:pt x="98907" y="172213"/>
                </a:lnTo>
                <a:lnTo>
                  <a:pt x="112437" y="169064"/>
                </a:lnTo>
                <a:lnTo>
                  <a:pt x="147165" y="147663"/>
                </a:lnTo>
                <a:lnTo>
                  <a:pt x="168891" y="112095"/>
                </a:lnTo>
                <a:lnTo>
                  <a:pt x="173478" y="82904"/>
                </a:lnTo>
                <a:lnTo>
                  <a:pt x="171834" y="69458"/>
                </a:lnTo>
                <a:lnTo>
                  <a:pt x="154756" y="33814"/>
                </a:lnTo>
                <a:lnTo>
                  <a:pt x="122073" y="9028"/>
                </a:lnTo>
                <a:lnTo>
                  <a:pt x="77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" name="object 6"/>
          <p:cNvSpPr/>
          <p:nvPr/>
        </p:nvSpPr>
        <p:spPr>
          <a:xfrm>
            <a:off x="498350" y="1926656"/>
            <a:ext cx="40629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99" y="59397"/>
                </a:lnTo>
                <a:lnTo>
                  <a:pt x="0" y="79197"/>
                </a:lnTo>
                <a:lnTo>
                  <a:pt x="0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" name="object 7"/>
          <p:cNvSpPr/>
          <p:nvPr/>
        </p:nvSpPr>
        <p:spPr>
          <a:xfrm>
            <a:off x="7395742" y="1908369"/>
            <a:ext cx="999940" cy="2513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" name="object 8"/>
          <p:cNvSpPr txBox="1"/>
          <p:nvPr/>
        </p:nvSpPr>
        <p:spPr>
          <a:xfrm>
            <a:off x="685801" y="2146591"/>
            <a:ext cx="6864584" cy="4372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702" marR="411065" indent="-232980">
              <a:spcBef>
                <a:spcPts val="545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endParaRPr lang="en-US" sz="1800" b="1" spc="-11" dirty="0">
              <a:solidFill>
                <a:srgbClr val="FF6600"/>
              </a:solidFill>
              <a:latin typeface="Arial"/>
              <a:cs typeface="Arial"/>
            </a:endParaRPr>
          </a:p>
          <a:p>
            <a:pPr marL="250702" marR="411065" indent="-232980">
              <a:spcBef>
                <a:spcPts val="545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r>
              <a:rPr sz="1800" b="1" spc="5" baseline="24904" dirty="0">
                <a:solidFill>
                  <a:srgbClr val="FF6600"/>
                </a:solidFill>
                <a:latin typeface="Arial"/>
                <a:cs typeface="Arial"/>
              </a:rPr>
              <a:t>n</a:t>
            </a:r>
            <a:r>
              <a:rPr sz="1800" b="1" baseline="24904" dirty="0">
                <a:solidFill>
                  <a:srgbClr val="FF6600"/>
                </a:solidFill>
                <a:latin typeface="Arial"/>
                <a:cs typeface="Arial"/>
              </a:rPr>
              <a:t>d </a:t>
            </a:r>
            <a:r>
              <a:rPr sz="1800" b="1" spc="-194" baseline="2490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eneration</a:t>
            </a:r>
            <a:r>
              <a:rPr sz="1800" b="1" spc="2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(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sz="1800" b="1" spc="-7" dirty="0">
                <a:latin typeface="Arial"/>
                <a:cs typeface="Arial"/>
              </a:rPr>
              <a:t>)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mobile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cellular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phone:</a:t>
            </a:r>
            <a:r>
              <a:rPr sz="1800" b="1" spc="-7" dirty="0"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D</a:t>
            </a:r>
            <a:r>
              <a:rPr sz="1800" b="1" spc="-7" dirty="0">
                <a:solidFill>
                  <a:srgbClr val="FF6600"/>
                </a:solidFill>
                <a:latin typeface="Arial"/>
                <a:cs typeface="Arial"/>
              </a:rPr>
              <a:t>igital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</a:t>
            </a:r>
            <a:r>
              <a:rPr sz="1800" b="1" spc="-27" dirty="0">
                <a:latin typeface="Arial"/>
                <a:cs typeface="Arial"/>
              </a:rPr>
              <a:t>y</a:t>
            </a:r>
            <a:r>
              <a:rPr sz="1800" b="1" spc="-11" dirty="0">
                <a:latin typeface="Arial"/>
                <a:cs typeface="Arial"/>
              </a:rPr>
              <a:t>stem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250702" indent="-232980"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7" dirty="0">
                <a:latin typeface="Arial"/>
                <a:cs typeface="Arial"/>
              </a:rPr>
              <a:t>Int</a:t>
            </a:r>
            <a:r>
              <a:rPr sz="1800" b="1" spc="-11" dirty="0">
                <a:latin typeface="Arial"/>
                <a:cs typeface="Arial"/>
              </a:rPr>
              <a:t>roduced</a:t>
            </a:r>
            <a:r>
              <a:rPr sz="1800" b="1" spc="2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in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Finland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in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1991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250702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7" dirty="0">
                <a:latin typeface="Arial"/>
                <a:cs typeface="Arial"/>
              </a:rPr>
              <a:t>D</a:t>
            </a:r>
            <a:r>
              <a:rPr sz="1800" b="1" spc="-11" dirty="0">
                <a:latin typeface="Arial"/>
                <a:cs typeface="Arial"/>
              </a:rPr>
              <a:t>ominant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global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standard</a:t>
            </a:r>
            <a:endParaRPr sz="1800" dirty="0">
              <a:latin typeface="Arial"/>
              <a:cs typeface="Arial"/>
            </a:endParaRPr>
          </a:p>
          <a:p>
            <a:pPr marL="561485" lvl="1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sz="1800" b="1" spc="-17" dirty="0">
                <a:latin typeface="Arial"/>
                <a:cs typeface="Arial"/>
              </a:rPr>
              <a:t>O</a:t>
            </a:r>
            <a:r>
              <a:rPr sz="1800" b="1" spc="-11" dirty="0">
                <a:latin typeface="Arial"/>
                <a:cs typeface="Arial"/>
              </a:rPr>
              <a:t>ver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90%</a:t>
            </a:r>
            <a:r>
              <a:rPr sz="1800" b="1" spc="-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4" dirty="0">
                <a:solidFill>
                  <a:srgbClr val="FF6600"/>
                </a:solidFill>
                <a:latin typeface="Arial"/>
                <a:cs typeface="Arial"/>
              </a:rPr>
              <a:t>ma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rket</a:t>
            </a:r>
            <a:r>
              <a:rPr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share</a:t>
            </a:r>
            <a:endParaRPr sz="1800" dirty="0">
              <a:latin typeface="Arial"/>
              <a:cs typeface="Arial"/>
            </a:endParaRPr>
          </a:p>
          <a:p>
            <a:pPr marL="561485" lvl="1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sz="1800" b="1" spc="-17" dirty="0">
                <a:latin typeface="Arial"/>
                <a:cs typeface="Arial"/>
              </a:rPr>
              <a:t>O</a:t>
            </a:r>
            <a:r>
              <a:rPr sz="1800" b="1" spc="-11" dirty="0">
                <a:latin typeface="Arial"/>
                <a:cs typeface="Arial"/>
              </a:rPr>
              <a:t>perated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in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over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219</a:t>
            </a:r>
            <a:r>
              <a:rPr sz="1800" b="1" spc="1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countries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4" dirty="0">
                <a:latin typeface="Arial"/>
                <a:cs typeface="Arial"/>
              </a:rPr>
              <a:t>&amp;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spc="-7" dirty="0" smtClean="0">
                <a:latin typeface="Arial"/>
                <a:cs typeface="Arial"/>
              </a:rPr>
              <a:t>te</a:t>
            </a:r>
            <a:r>
              <a:rPr sz="1800" b="1" spc="-11" dirty="0" smtClean="0">
                <a:latin typeface="Arial"/>
                <a:cs typeface="Arial"/>
              </a:rPr>
              <a:t>rr</a:t>
            </a:r>
            <a:r>
              <a:rPr sz="1800" b="1" spc="-7" dirty="0" smtClean="0">
                <a:latin typeface="Arial"/>
                <a:cs typeface="Arial"/>
              </a:rPr>
              <a:t>ito</a:t>
            </a:r>
            <a:r>
              <a:rPr sz="1800" b="1" spc="-11" dirty="0" smtClean="0">
                <a:latin typeface="Arial"/>
                <a:cs typeface="Arial"/>
              </a:rPr>
              <a:t>ries</a:t>
            </a:r>
            <a:endParaRPr lang="en-US" sz="1800" b="1" spc="-11" dirty="0" smtClean="0">
              <a:latin typeface="Arial"/>
              <a:cs typeface="Arial"/>
            </a:endParaRPr>
          </a:p>
          <a:p>
            <a:pPr marL="561485" lvl="1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lang="en-US" sz="1800" b="1" spc="-11" dirty="0" smtClean="0">
              <a:latin typeface="Arial"/>
              <a:cs typeface="Arial"/>
            </a:endParaRPr>
          </a:p>
          <a:p>
            <a:pPr marL="104285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lang="en-US" sz="1800" b="1" spc="-17" dirty="0">
                <a:latin typeface="Arial"/>
                <a:cs typeface="Arial"/>
              </a:rPr>
              <a:t>G</a:t>
            </a:r>
            <a:r>
              <a:rPr lang="en-US" sz="1800" b="1" spc="-14" dirty="0">
                <a:latin typeface="Arial"/>
                <a:cs typeface="Arial"/>
              </a:rPr>
              <a:t>SM</a:t>
            </a:r>
            <a:r>
              <a:rPr lang="en-US" sz="1800" b="1" spc="1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uses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</a:t>
            </a:r>
            <a:r>
              <a:rPr lang="en-US" sz="1800" b="1" spc="-17" dirty="0">
                <a:latin typeface="Arial"/>
                <a:cs typeface="Arial"/>
              </a:rPr>
              <a:t>DM</a:t>
            </a:r>
            <a:r>
              <a:rPr lang="en-US" sz="1800" b="1" spc="-14" dirty="0">
                <a:latin typeface="Arial"/>
                <a:cs typeface="Arial"/>
              </a:rPr>
              <a:t>A</a:t>
            </a:r>
            <a:r>
              <a:rPr lang="en-US" sz="1800" b="1" spc="-44" dirty="0">
                <a:latin typeface="Arial"/>
                <a:cs typeface="Arial"/>
              </a:rPr>
              <a:t> </a:t>
            </a:r>
            <a:r>
              <a:rPr lang="en-US" sz="1800" b="1" spc="-14" dirty="0">
                <a:latin typeface="Arial"/>
                <a:cs typeface="Arial"/>
              </a:rPr>
              <a:t>&amp;</a:t>
            </a:r>
            <a:r>
              <a:rPr lang="en-US" sz="1800" b="1" spc="-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F</a:t>
            </a:r>
            <a:r>
              <a:rPr lang="en-US" sz="1800" b="1" spc="-17" dirty="0">
                <a:latin typeface="Arial"/>
                <a:cs typeface="Arial"/>
              </a:rPr>
              <a:t>DM</a:t>
            </a:r>
            <a:r>
              <a:rPr lang="en-US" sz="1800" b="1" spc="-14" dirty="0">
                <a:latin typeface="Arial"/>
                <a:cs typeface="Arial"/>
              </a:rPr>
              <a:t>A</a:t>
            </a:r>
            <a:r>
              <a:rPr lang="en-US" sz="1800" b="1" spc="-34" dirty="0">
                <a:latin typeface="Arial"/>
                <a:cs typeface="Arial"/>
              </a:rPr>
              <a:t> </a:t>
            </a:r>
            <a:r>
              <a:rPr lang="en-US" sz="1800" b="1" spc="-11" dirty="0" smtClean="0">
                <a:latin typeface="Arial"/>
                <a:cs typeface="Arial"/>
              </a:rPr>
              <a:t>combined</a:t>
            </a:r>
          </a:p>
          <a:p>
            <a:pPr marL="104285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lang="en-US" sz="1800" b="1" spc="-11" dirty="0">
              <a:latin typeface="Arial"/>
              <a:cs typeface="Arial"/>
            </a:endParaRPr>
          </a:p>
          <a:p>
            <a:pPr marL="104285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lang="en-US" sz="1800" b="1" spc="-17" dirty="0">
                <a:latin typeface="Arial"/>
                <a:cs typeface="Arial"/>
              </a:rPr>
              <a:t>G</a:t>
            </a:r>
            <a:r>
              <a:rPr lang="en-US" sz="1800" b="1" spc="-14" dirty="0">
                <a:latin typeface="Arial"/>
                <a:cs typeface="Arial"/>
              </a:rPr>
              <a:t>SM</a:t>
            </a:r>
            <a:r>
              <a:rPr lang="en-US" sz="1800" b="1" spc="1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suppor</a:t>
            </a:r>
            <a:r>
              <a:rPr lang="en-US" sz="1800" b="1" spc="-7" dirty="0">
                <a:latin typeface="Arial"/>
                <a:cs typeface="Arial"/>
              </a:rPr>
              <a:t>ts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voice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calls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and</a:t>
            </a:r>
            <a:r>
              <a:rPr lang="en-US" sz="1800" b="1" spc="14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data</a:t>
            </a:r>
            <a:r>
              <a:rPr lang="en-US" sz="1800" b="1" spc="1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t</a:t>
            </a:r>
            <a:r>
              <a:rPr lang="en-US" sz="1800" b="1" spc="-11" dirty="0">
                <a:latin typeface="Arial"/>
                <a:cs typeface="Arial"/>
              </a:rPr>
              <a:t>ransfer speeds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up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to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9.6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kbps</a:t>
            </a:r>
            <a:r>
              <a:rPr lang="en-US" sz="1800" b="1" spc="-7" dirty="0">
                <a:latin typeface="Arial"/>
                <a:cs typeface="Arial"/>
              </a:rPr>
              <a:t>,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and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(Shor</a:t>
            </a:r>
            <a:r>
              <a:rPr lang="en-US" sz="1800" b="1" spc="-7" dirty="0">
                <a:latin typeface="Arial"/>
                <a:cs typeface="Arial"/>
              </a:rPr>
              <a:t>t </a:t>
            </a:r>
            <a:r>
              <a:rPr lang="en-US" sz="1800" b="1" spc="-17" dirty="0">
                <a:latin typeface="Arial"/>
                <a:cs typeface="Arial"/>
              </a:rPr>
              <a:t>M</a:t>
            </a:r>
            <a:r>
              <a:rPr lang="en-US" sz="1800" b="1" spc="-11" dirty="0">
                <a:latin typeface="Arial"/>
                <a:cs typeface="Arial"/>
              </a:rPr>
              <a:t>essage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Ser</a:t>
            </a:r>
            <a:r>
              <a:rPr lang="en-US" sz="1800" b="1" spc="-7" dirty="0">
                <a:latin typeface="Arial"/>
                <a:cs typeface="Arial"/>
              </a:rPr>
              <a:t>vice)</a:t>
            </a:r>
            <a:endParaRPr lang="en-US" sz="1800" dirty="0">
              <a:latin typeface="Arial"/>
              <a:cs typeface="Arial"/>
            </a:endParaRPr>
          </a:p>
          <a:p>
            <a:pPr marL="104285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104285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45"/>
            <a:r>
              <a:rPr lang="en-US" spc="-14" dirty="0" smtClean="0">
                <a:latin typeface="Arial"/>
                <a:cs typeface="Arial"/>
              </a:rPr>
              <a:t>2G - GSM</a:t>
            </a:r>
            <a:endParaRPr spc="-14" dirty="0">
              <a:latin typeface="Arial"/>
              <a:cs typeface="Arial"/>
            </a:endParaRPr>
          </a:p>
        </p:txBody>
      </p:sp>
      <p:pic>
        <p:nvPicPr>
          <p:cNvPr id="1032" name="Picture 8" descr="Image result for at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29" y="5614278"/>
            <a:ext cx="687374" cy="103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 mob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69" y="5700554"/>
            <a:ext cx="1362099" cy="76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53680" y="1517400"/>
              <a:ext cx="7205040" cy="43808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3240" y="1506240"/>
                <a:ext cx="7221960" cy="44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5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1752600"/>
            <a:ext cx="5568614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2100" b="1" spc="-11" dirty="0">
                <a:latin typeface="Arial"/>
                <a:cs typeface="Arial"/>
              </a:rPr>
              <a:t>SI</a:t>
            </a:r>
            <a:r>
              <a:rPr sz="2100" b="1" dirty="0">
                <a:latin typeface="Arial"/>
                <a:cs typeface="Arial"/>
              </a:rPr>
              <a:t>M</a:t>
            </a:r>
            <a:r>
              <a:rPr sz="2100" b="1" spc="-4" dirty="0">
                <a:latin typeface="Arial"/>
                <a:cs typeface="Arial"/>
              </a:rPr>
              <a:t> (</a:t>
            </a:r>
            <a:r>
              <a:rPr sz="2100" b="1" spc="-11" dirty="0">
                <a:latin typeface="Arial"/>
                <a:cs typeface="Arial"/>
              </a:rPr>
              <a:t>Sub</a:t>
            </a:r>
            <a:r>
              <a:rPr sz="2100" b="1" spc="4" dirty="0">
                <a:latin typeface="Arial"/>
                <a:cs typeface="Arial"/>
              </a:rPr>
              <a:t>sc</a:t>
            </a:r>
            <a:r>
              <a:rPr sz="2100" b="1" spc="-7" dirty="0">
                <a:latin typeface="Arial"/>
                <a:cs typeface="Arial"/>
              </a:rPr>
              <a:t>r</a:t>
            </a:r>
            <a:r>
              <a:rPr sz="2100" b="1" spc="-11" dirty="0">
                <a:latin typeface="Arial"/>
                <a:cs typeface="Arial"/>
              </a:rPr>
              <a:t>ib</a:t>
            </a:r>
            <a:r>
              <a:rPr sz="2100" b="1" spc="4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r</a:t>
            </a:r>
            <a:r>
              <a:rPr sz="2100" b="1" spc="-24" dirty="0">
                <a:latin typeface="Arial"/>
                <a:cs typeface="Arial"/>
              </a:rPr>
              <a:t> </a:t>
            </a:r>
            <a:r>
              <a:rPr sz="2100" b="1" spc="-11" dirty="0">
                <a:latin typeface="Arial"/>
                <a:cs typeface="Arial"/>
              </a:rPr>
              <a:t>Id</a:t>
            </a:r>
            <a:r>
              <a:rPr sz="2100" b="1" spc="4" dirty="0">
                <a:latin typeface="Arial"/>
                <a:cs typeface="Arial"/>
              </a:rPr>
              <a:t>e</a:t>
            </a:r>
            <a:r>
              <a:rPr sz="2100" b="1" spc="-11" dirty="0">
                <a:latin typeface="Arial"/>
                <a:cs typeface="Arial"/>
              </a:rPr>
              <a:t>n</a:t>
            </a:r>
            <a:r>
              <a:rPr sz="2100" b="1" spc="-4" dirty="0">
                <a:latin typeface="Arial"/>
                <a:cs typeface="Arial"/>
              </a:rPr>
              <a:t>t</a:t>
            </a:r>
            <a:r>
              <a:rPr sz="2100" b="1" spc="-11" dirty="0">
                <a:latin typeface="Arial"/>
                <a:cs typeface="Arial"/>
              </a:rPr>
              <a:t>i</a:t>
            </a:r>
            <a:r>
              <a:rPr sz="2100" b="1" spc="-4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y M</a:t>
            </a:r>
            <a:r>
              <a:rPr sz="2100" b="1" spc="-11" dirty="0">
                <a:latin typeface="Arial"/>
                <a:cs typeface="Arial"/>
              </a:rPr>
              <a:t>odul</a:t>
            </a:r>
            <a:r>
              <a:rPr sz="2100" b="1" spc="4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472" y="1792594"/>
            <a:ext cx="118430" cy="117566"/>
          </a:xfrm>
          <a:custGeom>
            <a:avLst/>
            <a:gdLst/>
            <a:ahLst/>
            <a:cxnLst/>
            <a:rect l="l" t="t" r="r" b="b"/>
            <a:pathLst>
              <a:path w="173990" h="172719">
                <a:moveTo>
                  <a:pt x="77150" y="0"/>
                </a:moveTo>
                <a:lnTo>
                  <a:pt x="38113" y="14788"/>
                </a:lnTo>
                <a:lnTo>
                  <a:pt x="10484" y="45455"/>
                </a:lnTo>
                <a:lnTo>
                  <a:pt x="0" y="86264"/>
                </a:lnTo>
                <a:lnTo>
                  <a:pt x="182" y="91793"/>
                </a:lnTo>
                <a:lnTo>
                  <a:pt x="12040" y="129054"/>
                </a:lnTo>
                <a:lnTo>
                  <a:pt x="40387" y="157156"/>
                </a:lnTo>
                <a:lnTo>
                  <a:pt x="82372" y="171375"/>
                </a:lnTo>
                <a:lnTo>
                  <a:pt x="98904" y="172213"/>
                </a:lnTo>
                <a:lnTo>
                  <a:pt x="112432" y="169064"/>
                </a:lnTo>
                <a:lnTo>
                  <a:pt x="147160" y="147663"/>
                </a:lnTo>
                <a:lnTo>
                  <a:pt x="168890" y="112095"/>
                </a:lnTo>
                <a:lnTo>
                  <a:pt x="173478" y="82904"/>
                </a:lnTo>
                <a:lnTo>
                  <a:pt x="171834" y="69458"/>
                </a:lnTo>
                <a:lnTo>
                  <a:pt x="154752" y="33814"/>
                </a:lnTo>
                <a:lnTo>
                  <a:pt x="122067" y="9028"/>
                </a:lnTo>
                <a:lnTo>
                  <a:pt x="77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" name="object 6"/>
          <p:cNvSpPr/>
          <p:nvPr/>
        </p:nvSpPr>
        <p:spPr>
          <a:xfrm>
            <a:off x="727063" y="1810882"/>
            <a:ext cx="40629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99" y="59397"/>
                </a:lnTo>
                <a:lnTo>
                  <a:pt x="0" y="79197"/>
                </a:lnTo>
                <a:lnTo>
                  <a:pt x="0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" name="object 7"/>
          <p:cNvSpPr txBox="1"/>
          <p:nvPr/>
        </p:nvSpPr>
        <p:spPr>
          <a:xfrm>
            <a:off x="923588" y="2160583"/>
            <a:ext cx="7135973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625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r>
              <a:rPr sz="1800" b="1" spc="-11" dirty="0">
                <a:latin typeface="Arial"/>
                <a:cs typeface="Arial"/>
              </a:rPr>
              <a:t>SIM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a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detachable</a:t>
            </a:r>
            <a:r>
              <a:rPr sz="1800" b="1" spc="2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smar</a:t>
            </a:r>
            <a:r>
              <a:rPr sz="1800" b="1" spc="-7" dirty="0">
                <a:solidFill>
                  <a:srgbClr val="FF66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card</a:t>
            </a:r>
            <a:endParaRPr sz="1800" dirty="0">
              <a:latin typeface="Arial"/>
              <a:cs typeface="Arial"/>
            </a:endParaRPr>
          </a:p>
          <a:p>
            <a:pPr marL="241625" marR="3458" indent="-232980"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r>
              <a:rPr sz="1800" b="1" spc="-11" dirty="0">
                <a:latin typeface="Arial"/>
                <a:cs typeface="Arial"/>
              </a:rPr>
              <a:t>SIM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contains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user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subscr</a:t>
            </a:r>
            <a:r>
              <a:rPr sz="1800" b="1" spc="-7" dirty="0">
                <a:latin typeface="Arial"/>
                <a:cs typeface="Arial"/>
              </a:rPr>
              <a:t>iption</a:t>
            </a:r>
            <a:r>
              <a:rPr sz="1800" b="1" spc="2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info</a:t>
            </a:r>
            <a:r>
              <a:rPr sz="1800" b="1" spc="-11" dirty="0">
                <a:latin typeface="Arial"/>
                <a:cs typeface="Arial"/>
              </a:rPr>
              <a:t>rmation</a:t>
            </a:r>
            <a:r>
              <a:rPr sz="1800" b="1" spc="2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and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phone book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9946" y="2874618"/>
            <a:ext cx="2468258" cy="1617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" name="object 9"/>
          <p:cNvSpPr/>
          <p:nvPr/>
        </p:nvSpPr>
        <p:spPr>
          <a:xfrm>
            <a:off x="5041192" y="3061245"/>
            <a:ext cx="1666226" cy="597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" name="object 10"/>
          <p:cNvSpPr/>
          <p:nvPr/>
        </p:nvSpPr>
        <p:spPr>
          <a:xfrm>
            <a:off x="5059847" y="3851278"/>
            <a:ext cx="441425" cy="3545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1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45"/>
            <a:r>
              <a:rPr lang="en-US" spc="-14" dirty="0" smtClean="0">
                <a:latin typeface="Arial"/>
                <a:cs typeface="Arial"/>
              </a:rPr>
              <a:t>2G - GSM</a:t>
            </a:r>
            <a:endParaRPr spc="-14" dirty="0">
              <a:latin typeface="Arial"/>
              <a:cs typeface="Arial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944717" y="4545018"/>
            <a:ext cx="3189302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2100" b="1" spc="-11" dirty="0">
                <a:latin typeface="Arial"/>
                <a:cs typeface="Arial"/>
              </a:rPr>
              <a:t>SI</a:t>
            </a:r>
            <a:r>
              <a:rPr sz="2100" b="1" dirty="0">
                <a:latin typeface="Arial"/>
                <a:cs typeface="Arial"/>
              </a:rPr>
              <a:t>M</a:t>
            </a:r>
            <a:r>
              <a:rPr sz="2100" b="1" spc="-68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1" dirty="0">
                <a:latin typeface="Arial"/>
                <a:cs typeface="Arial"/>
              </a:rPr>
              <a:t>d</a:t>
            </a:r>
            <a:r>
              <a:rPr sz="2100" b="1" spc="4" dirty="0">
                <a:latin typeface="Arial"/>
                <a:cs typeface="Arial"/>
              </a:rPr>
              <a:t>va</a:t>
            </a:r>
            <a:r>
              <a:rPr sz="2100" b="1" spc="-11" dirty="0">
                <a:latin typeface="Arial"/>
                <a:cs typeface="Arial"/>
              </a:rPr>
              <a:t>n</a:t>
            </a:r>
            <a:r>
              <a:rPr sz="2100" b="1" spc="-4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a</a:t>
            </a:r>
            <a:r>
              <a:rPr sz="2100" b="1" spc="-20" dirty="0">
                <a:latin typeface="Arial"/>
                <a:cs typeface="Arial"/>
              </a:rPr>
              <a:t>g</a:t>
            </a:r>
            <a:r>
              <a:rPr sz="2100" b="1" spc="4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s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4" name="object 5"/>
          <p:cNvSpPr/>
          <p:nvPr/>
        </p:nvSpPr>
        <p:spPr>
          <a:xfrm>
            <a:off x="711664" y="4585012"/>
            <a:ext cx="118430" cy="117566"/>
          </a:xfrm>
          <a:custGeom>
            <a:avLst/>
            <a:gdLst/>
            <a:ahLst/>
            <a:cxnLst/>
            <a:rect l="l" t="t" r="r" b="b"/>
            <a:pathLst>
              <a:path w="173990" h="172719">
                <a:moveTo>
                  <a:pt x="77150" y="0"/>
                </a:moveTo>
                <a:lnTo>
                  <a:pt x="38113" y="14788"/>
                </a:lnTo>
                <a:lnTo>
                  <a:pt x="10484" y="45455"/>
                </a:lnTo>
                <a:lnTo>
                  <a:pt x="0" y="86264"/>
                </a:lnTo>
                <a:lnTo>
                  <a:pt x="182" y="91795"/>
                </a:lnTo>
                <a:lnTo>
                  <a:pt x="12041" y="129055"/>
                </a:lnTo>
                <a:lnTo>
                  <a:pt x="40389" y="157156"/>
                </a:lnTo>
                <a:lnTo>
                  <a:pt x="82374" y="171375"/>
                </a:lnTo>
                <a:lnTo>
                  <a:pt x="98907" y="172213"/>
                </a:lnTo>
                <a:lnTo>
                  <a:pt x="112437" y="169064"/>
                </a:lnTo>
                <a:lnTo>
                  <a:pt x="147165" y="147663"/>
                </a:lnTo>
                <a:lnTo>
                  <a:pt x="168891" y="112095"/>
                </a:lnTo>
                <a:lnTo>
                  <a:pt x="173478" y="82904"/>
                </a:lnTo>
                <a:lnTo>
                  <a:pt x="171834" y="69458"/>
                </a:lnTo>
                <a:lnTo>
                  <a:pt x="154756" y="33814"/>
                </a:lnTo>
                <a:lnTo>
                  <a:pt x="122073" y="9028"/>
                </a:lnTo>
                <a:lnTo>
                  <a:pt x="77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5" name="object 6"/>
          <p:cNvSpPr/>
          <p:nvPr/>
        </p:nvSpPr>
        <p:spPr>
          <a:xfrm>
            <a:off x="757255" y="4603300"/>
            <a:ext cx="40629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99" y="59397"/>
                </a:lnTo>
                <a:lnTo>
                  <a:pt x="0" y="79197"/>
                </a:lnTo>
                <a:lnTo>
                  <a:pt x="0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6" name="object 7"/>
          <p:cNvSpPr txBox="1"/>
          <p:nvPr/>
        </p:nvSpPr>
        <p:spPr>
          <a:xfrm>
            <a:off x="953914" y="4953000"/>
            <a:ext cx="7294904" cy="14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625" marR="3458" indent="-232980"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r>
              <a:rPr sz="1800" b="1" spc="-11" dirty="0">
                <a:latin typeface="Arial"/>
                <a:cs typeface="Arial"/>
              </a:rPr>
              <a:t>SIM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enables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user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to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maintain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user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info</a:t>
            </a:r>
            <a:r>
              <a:rPr sz="1800" b="1" spc="-11" dirty="0">
                <a:latin typeface="Arial"/>
                <a:cs typeface="Arial"/>
              </a:rPr>
              <a:t>rmation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even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after s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1" dirty="0">
                <a:latin typeface="Arial"/>
                <a:cs typeface="Arial"/>
              </a:rPr>
              <a:t>itching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cellular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phones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241625" marR="192349" indent="-232980"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r>
              <a:rPr sz="1800" b="1" spc="-17" dirty="0">
                <a:latin typeface="Arial"/>
                <a:cs typeface="Arial"/>
              </a:rPr>
              <a:t>O</a:t>
            </a:r>
            <a:r>
              <a:rPr sz="1800" b="1" spc="-92" dirty="0">
                <a:latin typeface="Arial"/>
                <a:cs typeface="Arial"/>
              </a:rPr>
              <a:t>r</a:t>
            </a:r>
            <a:r>
              <a:rPr sz="1800" b="1" spc="-7" dirty="0">
                <a:latin typeface="Arial"/>
                <a:cs typeface="Arial"/>
              </a:rPr>
              <a:t>,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by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changing</a:t>
            </a:r>
            <a:r>
              <a:rPr sz="1800" b="1" spc="2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ones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SIM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user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can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change</a:t>
            </a:r>
            <a:r>
              <a:rPr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solidFill>
                  <a:srgbClr val="FF6600"/>
                </a:solidFill>
                <a:latin typeface="Arial"/>
                <a:cs typeface="Arial"/>
              </a:rPr>
              <a:t>cellular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 phone</a:t>
            </a:r>
            <a:r>
              <a:rPr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operators</a:t>
            </a:r>
            <a:r>
              <a:rPr sz="1800" b="1" spc="1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7" dirty="0">
                <a:latin typeface="Arial"/>
                <a:cs typeface="Arial"/>
              </a:rPr>
              <a:t>hile</a:t>
            </a:r>
            <a:r>
              <a:rPr sz="1800" b="1" spc="-11" dirty="0">
                <a:latin typeface="Arial"/>
                <a:cs typeface="Arial"/>
              </a:rPr>
              <a:t> using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the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same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the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mobile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phone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333800" y="1971720"/>
              <a:ext cx="4433760" cy="4454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5160" y="1962360"/>
                <a:ext cx="4446720" cy="44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9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0940" y="1871228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09"/>
            <a:r>
              <a:rPr lang="en-US" spc="-11" dirty="0" smtClean="0">
                <a:latin typeface="Arial"/>
                <a:cs typeface="Arial"/>
              </a:rPr>
              <a:t>2G - </a:t>
            </a:r>
            <a:r>
              <a:rPr spc="-11" dirty="0" smtClean="0">
                <a:latin typeface="Arial"/>
                <a:cs typeface="Arial"/>
              </a:rPr>
              <a:t>IS-95</a:t>
            </a:r>
            <a:r>
              <a:rPr spc="-11" dirty="0">
                <a:latin typeface="Arial"/>
                <a:cs typeface="Arial"/>
              </a:rPr>
              <a:t>:</a:t>
            </a:r>
            <a:r>
              <a:rPr dirty="0">
                <a:latin typeface="Arial"/>
                <a:cs typeface="Arial"/>
              </a:rPr>
              <a:t> </a:t>
            </a:r>
            <a:r>
              <a:rPr spc="-14" dirty="0">
                <a:latin typeface="Arial"/>
                <a:cs typeface="Arial"/>
              </a:rPr>
              <a:t>c</a:t>
            </a:r>
            <a:r>
              <a:rPr spc="-11" dirty="0">
                <a:latin typeface="Arial"/>
                <a:cs typeface="Arial"/>
              </a:rPr>
              <a:t>d</a:t>
            </a:r>
            <a:r>
              <a:rPr spc="-24" dirty="0">
                <a:latin typeface="Arial"/>
                <a:cs typeface="Arial"/>
              </a:rPr>
              <a:t>m</a:t>
            </a:r>
            <a:r>
              <a:rPr spc="-14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11" dirty="0">
                <a:latin typeface="Arial"/>
                <a:cs typeface="Arial"/>
              </a:rPr>
              <a:t>n</a:t>
            </a:r>
            <a:r>
              <a:rPr spc="-14" dirty="0">
                <a:latin typeface="Arial"/>
                <a:cs typeface="Arial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680359" y="1791695"/>
            <a:ext cx="118430" cy="117566"/>
          </a:xfrm>
          <a:custGeom>
            <a:avLst/>
            <a:gdLst/>
            <a:ahLst/>
            <a:cxnLst/>
            <a:rect l="l" t="t" r="r" b="b"/>
            <a:pathLst>
              <a:path w="173990" h="172719">
                <a:moveTo>
                  <a:pt x="77150" y="0"/>
                </a:moveTo>
                <a:lnTo>
                  <a:pt x="38113" y="14788"/>
                </a:lnTo>
                <a:lnTo>
                  <a:pt x="10484" y="45455"/>
                </a:lnTo>
                <a:lnTo>
                  <a:pt x="0" y="86264"/>
                </a:lnTo>
                <a:lnTo>
                  <a:pt x="200" y="92060"/>
                </a:lnTo>
                <a:lnTo>
                  <a:pt x="12148" y="129209"/>
                </a:lnTo>
                <a:lnTo>
                  <a:pt x="40564" y="157213"/>
                </a:lnTo>
                <a:lnTo>
                  <a:pt x="82662" y="171377"/>
                </a:lnTo>
                <a:lnTo>
                  <a:pt x="99254" y="172210"/>
                </a:lnTo>
                <a:lnTo>
                  <a:pt x="113018" y="169060"/>
                </a:lnTo>
                <a:lnTo>
                  <a:pt x="147757" y="147656"/>
                </a:lnTo>
                <a:lnTo>
                  <a:pt x="169055" y="112087"/>
                </a:lnTo>
                <a:lnTo>
                  <a:pt x="173493" y="82894"/>
                </a:lnTo>
                <a:lnTo>
                  <a:pt x="171904" y="69449"/>
                </a:lnTo>
                <a:lnTo>
                  <a:pt x="155220" y="33810"/>
                </a:lnTo>
                <a:lnTo>
                  <a:pt x="122742" y="9026"/>
                </a:lnTo>
                <a:lnTo>
                  <a:pt x="77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5" name="object 5"/>
          <p:cNvSpPr/>
          <p:nvPr/>
        </p:nvSpPr>
        <p:spPr>
          <a:xfrm>
            <a:off x="725958" y="1809983"/>
            <a:ext cx="40629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86" y="59397"/>
                </a:lnTo>
                <a:lnTo>
                  <a:pt x="0" y="79197"/>
                </a:lnTo>
                <a:lnTo>
                  <a:pt x="1523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/>
          <p:nvPr/>
        </p:nvSpPr>
        <p:spPr>
          <a:xfrm>
            <a:off x="7210207" y="1678033"/>
            <a:ext cx="1401997" cy="2147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" name="object 7"/>
          <p:cNvSpPr txBox="1"/>
          <p:nvPr/>
        </p:nvSpPr>
        <p:spPr>
          <a:xfrm>
            <a:off x="914400" y="1752600"/>
            <a:ext cx="6647072" cy="4747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2100" b="1" spc="-11" dirty="0">
                <a:latin typeface="Arial"/>
                <a:cs typeface="Arial"/>
              </a:rPr>
              <a:t>IS</a:t>
            </a:r>
            <a:r>
              <a:rPr sz="2100" b="1" spc="-4" dirty="0">
                <a:latin typeface="Arial"/>
                <a:cs typeface="Arial"/>
              </a:rPr>
              <a:t>-</a:t>
            </a:r>
            <a:r>
              <a:rPr sz="2100" b="1" spc="4" dirty="0">
                <a:latin typeface="Arial"/>
                <a:cs typeface="Arial"/>
              </a:rPr>
              <a:t>9</a:t>
            </a:r>
            <a:r>
              <a:rPr sz="2100" b="1" dirty="0">
                <a:latin typeface="Arial"/>
                <a:cs typeface="Arial"/>
              </a:rPr>
              <a:t>5</a:t>
            </a:r>
            <a:endParaRPr sz="2100" dirty="0">
              <a:latin typeface="Arial"/>
              <a:cs typeface="Arial"/>
            </a:endParaRPr>
          </a:p>
          <a:p>
            <a:pPr marL="250702" marR="98552" indent="-232980">
              <a:spcBef>
                <a:spcPts val="191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IS-95</a:t>
            </a:r>
            <a:r>
              <a:rPr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(Inte</a:t>
            </a:r>
            <a:r>
              <a:rPr sz="1800" b="1" spc="-11" dirty="0">
                <a:latin typeface="Arial"/>
                <a:cs typeface="Arial"/>
              </a:rPr>
              <a:t>rim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Standard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95)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the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fi</a:t>
            </a:r>
            <a:r>
              <a:rPr sz="1800" b="1" spc="-11" dirty="0">
                <a:latin typeface="Arial"/>
                <a:cs typeface="Arial"/>
              </a:rPr>
              <a:t>r</a:t>
            </a:r>
            <a:r>
              <a:rPr sz="1800" b="1" spc="-7" dirty="0">
                <a:latin typeface="Arial"/>
                <a:cs typeface="Arial"/>
              </a:rPr>
              <a:t>st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CDM</a:t>
            </a:r>
            <a:r>
              <a:rPr sz="1800" b="1" spc="-14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-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based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2G</a:t>
            </a:r>
            <a:r>
              <a:rPr sz="1800" b="1" spc="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digital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cellular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standard</a:t>
            </a:r>
            <a:endParaRPr sz="1800" dirty="0">
              <a:latin typeface="Arial"/>
              <a:cs typeface="Arial"/>
            </a:endParaRPr>
          </a:p>
          <a:p>
            <a:pPr marL="561485" lvl="1" indent="-232980">
              <a:lnSpc>
                <a:spcPts val="1634"/>
              </a:lnSpc>
              <a:spcBef>
                <a:spcPts val="983"/>
              </a:spcBef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sz="1800" b="1" spc="4" dirty="0">
                <a:latin typeface="Arial"/>
                <a:cs typeface="Arial"/>
              </a:rPr>
              <a:t>W</a:t>
            </a:r>
            <a:r>
              <a:rPr sz="1800" b="1" spc="-11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4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CD</a:t>
            </a: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spc="4" dirty="0">
                <a:latin typeface="Arial"/>
                <a:cs typeface="Arial"/>
              </a:rPr>
              <a:t>A</a:t>
            </a:r>
            <a:r>
              <a:rPr sz="1800" b="1" spc="-11" dirty="0"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 marL="671405" marR="250270" lvl="2">
              <a:buClr>
                <a:srgbClr val="3399FF"/>
              </a:buClr>
              <a:tabLst>
                <a:tab pos="561918" algn="l"/>
              </a:tabLst>
            </a:pPr>
            <a:r>
              <a:rPr sz="1800" b="1" spc="4" dirty="0">
                <a:latin typeface="Arial"/>
                <a:cs typeface="Arial"/>
              </a:rPr>
              <a:t>CD</a:t>
            </a: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8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erf</a:t>
            </a:r>
            <a:r>
              <a:rPr sz="1800" b="1" spc="-11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7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7" dirty="0">
                <a:latin typeface="Arial"/>
                <a:cs typeface="Arial"/>
              </a:rPr>
              <a:t> </a:t>
            </a:r>
            <a:r>
              <a:rPr sz="1800" b="1" spc="11" dirty="0">
                <a:latin typeface="Arial"/>
                <a:cs typeface="Arial"/>
              </a:rPr>
              <a:t>w</a:t>
            </a:r>
            <a:r>
              <a:rPr sz="1800" b="1" spc="-7" dirty="0">
                <a:latin typeface="Arial"/>
                <a:cs typeface="Arial"/>
              </a:rPr>
              <a:t>e</a:t>
            </a:r>
            <a:r>
              <a:rPr sz="1800" b="1" spc="-11" dirty="0">
                <a:latin typeface="Arial"/>
                <a:cs typeface="Arial"/>
              </a:rPr>
              <a:t>l</a:t>
            </a:r>
            <a:r>
              <a:rPr sz="1800" b="1" spc="-7" dirty="0">
                <a:latin typeface="Arial"/>
                <a:cs typeface="Arial"/>
              </a:rPr>
              <a:t>l</a:t>
            </a:r>
            <a:r>
              <a:rPr sz="1800" b="1" spc="-3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1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1" dirty="0">
                <a:latin typeface="Arial"/>
                <a:cs typeface="Arial"/>
              </a:rPr>
              <a:t>in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11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arr</a:t>
            </a:r>
            <a:r>
              <a:rPr sz="1800" b="1" spc="-17" dirty="0">
                <a:latin typeface="Arial"/>
                <a:cs typeface="Arial"/>
              </a:rPr>
              <a:t>o</a:t>
            </a:r>
            <a:r>
              <a:rPr sz="1800" b="1" spc="-14" dirty="0">
                <a:latin typeface="Arial"/>
                <a:cs typeface="Arial"/>
              </a:rPr>
              <a:t>w </a:t>
            </a:r>
            <a:r>
              <a:rPr sz="1800" b="1" spc="-11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1" dirty="0">
                <a:latin typeface="Arial"/>
                <a:cs typeface="Arial"/>
              </a:rPr>
              <a:t>nd</a:t>
            </a:r>
            <a:r>
              <a:rPr sz="1800" b="1" dirty="0">
                <a:latin typeface="Arial"/>
                <a:cs typeface="Arial"/>
              </a:rPr>
              <a:t>)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in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terfere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n</a:t>
            </a:r>
            <a:r>
              <a:rPr sz="1800" b="1" spc="-7" dirty="0">
                <a:solidFill>
                  <a:srgbClr val="FF66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sz="1800" b="1" spc="-3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1" dirty="0">
                <a:latin typeface="Arial"/>
                <a:cs typeface="Arial"/>
              </a:rPr>
              <a:t>nd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7" dirty="0">
                <a:latin typeface="Arial"/>
                <a:cs typeface="Arial"/>
              </a:rPr>
              <a:t>m</a:t>
            </a:r>
            <a:r>
              <a:rPr sz="1800" b="1" spc="-11" dirty="0">
                <a:latin typeface="Arial"/>
                <a:cs typeface="Arial"/>
              </a:rPr>
              <a:t>ul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1" dirty="0">
                <a:latin typeface="Arial"/>
                <a:cs typeface="Arial"/>
              </a:rPr>
              <a:t>ip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11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spc="-3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1" dirty="0">
                <a:latin typeface="Arial"/>
                <a:cs typeface="Arial"/>
              </a:rPr>
              <a:t>ign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7" dirty="0">
                <a:latin typeface="Arial"/>
                <a:cs typeface="Arial"/>
              </a:rPr>
              <a:t>l</a:t>
            </a:r>
            <a:r>
              <a:rPr sz="1800" b="1" spc="-17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fa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ding</a:t>
            </a:r>
            <a:endParaRPr lang="en-US" sz="1800" b="1" spc="-11" dirty="0">
              <a:solidFill>
                <a:srgbClr val="FF6600"/>
              </a:solidFill>
              <a:latin typeface="Arial"/>
              <a:cs typeface="Arial"/>
            </a:endParaRPr>
          </a:p>
          <a:p>
            <a:pPr marL="561485" marR="250270" lvl="1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lang="en-US" sz="1800" b="1" spc="-11" dirty="0">
              <a:solidFill>
                <a:srgbClr val="FF6600"/>
              </a:solidFill>
              <a:latin typeface="Arial"/>
              <a:cs typeface="Arial"/>
            </a:endParaRPr>
          </a:p>
          <a:p>
            <a:pPr marL="218585" marR="250270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sz="1800" b="1" spc="-11" dirty="0" err="1">
                <a:solidFill>
                  <a:srgbClr val="FF6600"/>
                </a:solidFill>
                <a:latin typeface="Arial"/>
                <a:cs typeface="Arial"/>
              </a:rPr>
              <a:t>cdma</a:t>
            </a:r>
            <a:r>
              <a:rPr sz="1800" b="1" spc="-17" dirty="0" err="1">
                <a:solidFill>
                  <a:srgbClr val="FF6600"/>
                </a:solidFill>
                <a:latin typeface="Arial"/>
                <a:cs typeface="Arial"/>
              </a:rPr>
              <a:t>O</a:t>
            </a:r>
            <a:r>
              <a:rPr sz="1800" b="1" spc="-11" dirty="0" err="1">
                <a:solidFill>
                  <a:srgbClr val="FF6600"/>
                </a:solidFill>
                <a:latin typeface="Arial"/>
                <a:cs typeface="Arial"/>
              </a:rPr>
              <a:t>ne</a:t>
            </a:r>
            <a:r>
              <a:rPr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is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the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brand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name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for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</a:t>
            </a:r>
            <a:r>
              <a:rPr sz="1800" b="1" spc="-14" dirty="0">
                <a:latin typeface="Arial"/>
                <a:cs typeface="Arial"/>
              </a:rPr>
              <a:t>S</a:t>
            </a:r>
            <a:r>
              <a:rPr sz="1800" b="1" spc="-11" dirty="0">
                <a:latin typeface="Arial"/>
                <a:cs typeface="Arial"/>
              </a:rPr>
              <a:t>-95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that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1" dirty="0">
                <a:latin typeface="Arial"/>
                <a:cs typeface="Arial"/>
              </a:rPr>
              <a:t>as developed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by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7" dirty="0" smtClean="0">
                <a:latin typeface="Arial"/>
                <a:cs typeface="Arial"/>
              </a:rPr>
              <a:t>Q</a:t>
            </a:r>
            <a:r>
              <a:rPr sz="1800" b="1" spc="-11" dirty="0" smtClean="0">
                <a:latin typeface="Arial"/>
                <a:cs typeface="Arial"/>
              </a:rPr>
              <a:t>ualcomm</a:t>
            </a:r>
            <a:endParaRPr lang="en-US" sz="1800" b="1" spc="-11" dirty="0" smtClean="0">
              <a:latin typeface="Arial"/>
              <a:cs typeface="Arial"/>
            </a:endParaRPr>
          </a:p>
          <a:p>
            <a:pPr marL="218585" marR="250270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lang="en-US" sz="1800" b="1" spc="-11" dirty="0">
              <a:latin typeface="Arial"/>
              <a:cs typeface="Arial"/>
            </a:endParaRPr>
          </a:p>
          <a:p>
            <a:pPr marL="250702" marR="556298" indent="-232980">
              <a:spcBef>
                <a:spcPts val="1137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17" dirty="0">
                <a:latin typeface="Arial"/>
                <a:cs typeface="Arial"/>
              </a:rPr>
              <a:t>H</a:t>
            </a:r>
            <a:r>
              <a:rPr lang="en-US" sz="1800" b="1" spc="-11" dirty="0">
                <a:latin typeface="Arial"/>
                <a:cs typeface="Arial"/>
              </a:rPr>
              <a:t>utchison</a:t>
            </a:r>
            <a:r>
              <a:rPr lang="en-US" sz="1800" b="1" spc="2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launched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the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fi</a:t>
            </a:r>
            <a:r>
              <a:rPr lang="en-US" sz="1800" b="1" spc="-11" dirty="0">
                <a:latin typeface="Arial"/>
                <a:cs typeface="Arial"/>
              </a:rPr>
              <a:t>r</a:t>
            </a:r>
            <a:r>
              <a:rPr lang="en-US" sz="1800" b="1" spc="-7" dirty="0">
                <a:latin typeface="Arial"/>
                <a:cs typeface="Arial"/>
              </a:rPr>
              <a:t>st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4" dirty="0">
                <a:latin typeface="Arial"/>
                <a:cs typeface="Arial"/>
              </a:rPr>
              <a:t>comme</a:t>
            </a:r>
            <a:r>
              <a:rPr lang="en-US" sz="1800" b="1" spc="-11" dirty="0">
                <a:latin typeface="Arial"/>
                <a:cs typeface="Arial"/>
              </a:rPr>
              <a:t>r</a:t>
            </a:r>
            <a:r>
              <a:rPr lang="en-US" sz="1800" b="1" spc="-7" dirty="0">
                <a:latin typeface="Arial"/>
                <a:cs typeface="Arial"/>
              </a:rPr>
              <a:t>cial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 err="1">
                <a:latin typeface="Arial"/>
                <a:cs typeface="Arial"/>
              </a:rPr>
              <a:t>cdma</a:t>
            </a:r>
            <a:r>
              <a:rPr lang="en-US" sz="1800" b="1" spc="-17" dirty="0" err="1">
                <a:latin typeface="Arial"/>
                <a:cs typeface="Arial"/>
              </a:rPr>
              <a:t>O</a:t>
            </a:r>
            <a:r>
              <a:rPr lang="en-US" sz="1800" b="1" spc="-11" dirty="0" err="1">
                <a:latin typeface="Arial"/>
                <a:cs typeface="Arial"/>
              </a:rPr>
              <a:t>ne</a:t>
            </a:r>
            <a:r>
              <a:rPr lang="en-US" sz="1800" b="1" spc="-7" dirty="0">
                <a:latin typeface="Arial"/>
                <a:cs typeface="Arial"/>
              </a:rPr>
              <a:t> net</a:t>
            </a:r>
            <a:r>
              <a:rPr lang="en-US" sz="1800" b="1" dirty="0">
                <a:latin typeface="Arial"/>
                <a:cs typeface="Arial"/>
              </a:rPr>
              <a:t>w</a:t>
            </a:r>
            <a:r>
              <a:rPr lang="en-US" sz="1800" b="1" spc="-11" dirty="0">
                <a:latin typeface="Arial"/>
                <a:cs typeface="Arial"/>
              </a:rPr>
              <a:t>ork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in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H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ong</a:t>
            </a:r>
            <a:r>
              <a:rPr lang="en-US"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K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ong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in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September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1995</a:t>
            </a:r>
            <a:endParaRPr lang="en-US"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lang="en-US" sz="2100" dirty="0">
              <a:latin typeface="Times New Roman"/>
              <a:cs typeface="Times New Roman"/>
            </a:endParaRPr>
          </a:p>
          <a:p>
            <a:pPr marL="250702" marR="3458" indent="-232980"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11" dirty="0">
                <a:latin typeface="Arial"/>
                <a:cs typeface="Arial"/>
              </a:rPr>
              <a:t>IS-95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t</a:t>
            </a:r>
            <a:r>
              <a:rPr lang="en-US" sz="1800" b="1" spc="-11" dirty="0">
                <a:latin typeface="Arial"/>
                <a:cs typeface="Arial"/>
              </a:rPr>
              <a:t>r</a:t>
            </a:r>
            <a:r>
              <a:rPr lang="en-US" sz="1800" b="1" spc="-7" dirty="0">
                <a:latin typeface="Arial"/>
                <a:cs typeface="Arial"/>
              </a:rPr>
              <a:t>affic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channels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suppor</a:t>
            </a:r>
            <a:r>
              <a:rPr lang="en-US" sz="1800" b="1" spc="-7" dirty="0">
                <a:latin typeface="Arial"/>
                <a:cs typeface="Arial"/>
              </a:rPr>
              <a:t>t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voice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or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data</a:t>
            </a:r>
            <a:r>
              <a:rPr lang="en-US" sz="1800" b="1" spc="1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at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bit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rates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of up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to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14.4</a:t>
            </a:r>
            <a:r>
              <a:rPr lang="en-US"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kbps</a:t>
            </a:r>
            <a:endParaRPr lang="en-US" sz="1800" dirty="0">
              <a:latin typeface="Arial"/>
              <a:cs typeface="Arial"/>
            </a:endParaRPr>
          </a:p>
          <a:p>
            <a:pPr marL="218585" marR="250270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2050" name="Picture 2" descr="Image result for veriz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5490186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prin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332469"/>
            <a:ext cx="1374775" cy="7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849600" y="1974600"/>
              <a:ext cx="7756560" cy="4390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3480" y="1968120"/>
                <a:ext cx="7767360" cy="44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3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0940" y="1871228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09"/>
            <a:r>
              <a:rPr lang="en-US" spc="-11" dirty="0" smtClean="0">
                <a:latin typeface="Arial"/>
                <a:cs typeface="Arial"/>
              </a:rPr>
              <a:t>2.5G – GPRS/EDGE</a:t>
            </a:r>
            <a:endParaRPr spc="-1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359" y="1791695"/>
            <a:ext cx="118430" cy="117566"/>
          </a:xfrm>
          <a:custGeom>
            <a:avLst/>
            <a:gdLst/>
            <a:ahLst/>
            <a:cxnLst/>
            <a:rect l="l" t="t" r="r" b="b"/>
            <a:pathLst>
              <a:path w="173990" h="172719">
                <a:moveTo>
                  <a:pt x="77150" y="0"/>
                </a:moveTo>
                <a:lnTo>
                  <a:pt x="38113" y="14788"/>
                </a:lnTo>
                <a:lnTo>
                  <a:pt x="10484" y="45455"/>
                </a:lnTo>
                <a:lnTo>
                  <a:pt x="0" y="86264"/>
                </a:lnTo>
                <a:lnTo>
                  <a:pt x="200" y="92060"/>
                </a:lnTo>
                <a:lnTo>
                  <a:pt x="12148" y="129209"/>
                </a:lnTo>
                <a:lnTo>
                  <a:pt x="40564" y="157213"/>
                </a:lnTo>
                <a:lnTo>
                  <a:pt x="82662" y="171377"/>
                </a:lnTo>
                <a:lnTo>
                  <a:pt x="99254" y="172210"/>
                </a:lnTo>
                <a:lnTo>
                  <a:pt x="113018" y="169060"/>
                </a:lnTo>
                <a:lnTo>
                  <a:pt x="147757" y="147656"/>
                </a:lnTo>
                <a:lnTo>
                  <a:pt x="169055" y="112087"/>
                </a:lnTo>
                <a:lnTo>
                  <a:pt x="173493" y="82894"/>
                </a:lnTo>
                <a:lnTo>
                  <a:pt x="171904" y="69449"/>
                </a:lnTo>
                <a:lnTo>
                  <a:pt x="155220" y="33810"/>
                </a:lnTo>
                <a:lnTo>
                  <a:pt x="122742" y="9026"/>
                </a:lnTo>
                <a:lnTo>
                  <a:pt x="77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5" name="object 5"/>
          <p:cNvSpPr/>
          <p:nvPr/>
        </p:nvSpPr>
        <p:spPr>
          <a:xfrm>
            <a:off x="725958" y="1809983"/>
            <a:ext cx="40629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86" y="59397"/>
                </a:lnTo>
                <a:lnTo>
                  <a:pt x="0" y="79197"/>
                </a:lnTo>
                <a:lnTo>
                  <a:pt x="1523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/>
          <p:nvPr/>
        </p:nvSpPr>
        <p:spPr>
          <a:xfrm>
            <a:off x="7210207" y="1678033"/>
            <a:ext cx="1401997" cy="2147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" name="object 7"/>
          <p:cNvSpPr txBox="1"/>
          <p:nvPr/>
        </p:nvSpPr>
        <p:spPr>
          <a:xfrm>
            <a:off x="914400" y="1752600"/>
            <a:ext cx="6647072" cy="2208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lang="en-US" sz="2100" b="1" spc="-11" dirty="0" smtClean="0">
                <a:latin typeface="Arial"/>
                <a:cs typeface="Arial"/>
              </a:rPr>
              <a:t>GPRS</a:t>
            </a:r>
            <a:endParaRPr sz="2100" dirty="0">
              <a:latin typeface="Arial"/>
              <a:cs typeface="Arial"/>
            </a:endParaRPr>
          </a:p>
          <a:p>
            <a:pPr marL="250702" marR="98552" indent="-232980">
              <a:spcBef>
                <a:spcPts val="191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General Packet Radio Service (GPRS)</a:t>
            </a:r>
            <a:endParaRPr sz="1800" dirty="0">
              <a:latin typeface="Arial"/>
              <a:cs typeface="Arial"/>
            </a:endParaRPr>
          </a:p>
          <a:p>
            <a:pPr marL="561485" lvl="1" indent="-232980">
              <a:lnSpc>
                <a:spcPts val="1634"/>
              </a:lnSpc>
              <a:spcBef>
                <a:spcPts val="983"/>
              </a:spcBef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lang="en-US" sz="1800" b="1" spc="4" dirty="0" smtClean="0">
                <a:latin typeface="Arial"/>
                <a:cs typeface="Arial"/>
              </a:rPr>
              <a:t>Packet Switching for data service</a:t>
            </a:r>
            <a:endParaRPr lang="en-US" sz="1800" b="1" spc="-11" dirty="0">
              <a:solidFill>
                <a:srgbClr val="FF6600"/>
              </a:solidFill>
              <a:latin typeface="Arial"/>
              <a:cs typeface="Arial"/>
            </a:endParaRPr>
          </a:p>
          <a:p>
            <a:pPr marL="561485" marR="250270" lvl="1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lang="en-US" sz="1800" b="1" spc="-11" dirty="0">
              <a:solidFill>
                <a:srgbClr val="FF6600"/>
              </a:solidFill>
              <a:latin typeface="Arial"/>
              <a:cs typeface="Arial"/>
            </a:endParaRPr>
          </a:p>
          <a:p>
            <a:pPr marL="218585" marR="250270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lang="en-US" sz="1800" b="1" spc="-7" dirty="0" smtClean="0">
                <a:latin typeface="Arial"/>
                <a:cs typeface="Arial"/>
              </a:rPr>
              <a:t>Evolved from GSM</a:t>
            </a:r>
            <a:endParaRPr lang="en-US" sz="1800" b="1" spc="-11" dirty="0" smtClean="0">
              <a:latin typeface="Arial"/>
              <a:cs typeface="Arial"/>
            </a:endParaRPr>
          </a:p>
          <a:p>
            <a:pPr marL="250702" marR="556298" indent="-232980">
              <a:spcBef>
                <a:spcPts val="1137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11" dirty="0" smtClean="0">
                <a:latin typeface="Arial"/>
                <a:cs typeface="Arial"/>
              </a:rPr>
              <a:t>suppor</a:t>
            </a:r>
            <a:r>
              <a:rPr lang="en-US" sz="1800" b="1" spc="-7" dirty="0" smtClean="0">
                <a:latin typeface="Arial"/>
                <a:cs typeface="Arial"/>
              </a:rPr>
              <a:t>t</a:t>
            </a:r>
            <a:r>
              <a:rPr lang="en-US" sz="1800" b="1" spc="17" dirty="0" smtClean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voice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or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data</a:t>
            </a:r>
            <a:r>
              <a:rPr lang="en-US" sz="1800" b="1" spc="1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at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bit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rates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of up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to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 smtClean="0">
                <a:solidFill>
                  <a:srgbClr val="FF6600"/>
                </a:solidFill>
                <a:latin typeface="Arial"/>
                <a:cs typeface="Arial"/>
              </a:rPr>
              <a:t>85.6</a:t>
            </a:r>
            <a:r>
              <a:rPr lang="en-US" sz="1800" b="1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kbps</a:t>
            </a:r>
            <a:endParaRPr lang="en-US" sz="1800" dirty="0">
              <a:latin typeface="Arial"/>
              <a:cs typeface="Arial"/>
            </a:endParaRPr>
          </a:p>
          <a:p>
            <a:pPr marL="218585" marR="250270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6908542" y="4374812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" name="object 4"/>
          <p:cNvSpPr/>
          <p:nvPr/>
        </p:nvSpPr>
        <p:spPr>
          <a:xfrm>
            <a:off x="757961" y="4295279"/>
            <a:ext cx="118430" cy="117566"/>
          </a:xfrm>
          <a:custGeom>
            <a:avLst/>
            <a:gdLst/>
            <a:ahLst/>
            <a:cxnLst/>
            <a:rect l="l" t="t" r="r" b="b"/>
            <a:pathLst>
              <a:path w="173990" h="172719">
                <a:moveTo>
                  <a:pt x="77150" y="0"/>
                </a:moveTo>
                <a:lnTo>
                  <a:pt x="38113" y="14788"/>
                </a:lnTo>
                <a:lnTo>
                  <a:pt x="10484" y="45455"/>
                </a:lnTo>
                <a:lnTo>
                  <a:pt x="0" y="86264"/>
                </a:lnTo>
                <a:lnTo>
                  <a:pt x="200" y="92060"/>
                </a:lnTo>
                <a:lnTo>
                  <a:pt x="12148" y="129209"/>
                </a:lnTo>
                <a:lnTo>
                  <a:pt x="40564" y="157213"/>
                </a:lnTo>
                <a:lnTo>
                  <a:pt x="82662" y="171377"/>
                </a:lnTo>
                <a:lnTo>
                  <a:pt x="99254" y="172210"/>
                </a:lnTo>
                <a:lnTo>
                  <a:pt x="113018" y="169060"/>
                </a:lnTo>
                <a:lnTo>
                  <a:pt x="147757" y="147656"/>
                </a:lnTo>
                <a:lnTo>
                  <a:pt x="169055" y="112087"/>
                </a:lnTo>
                <a:lnTo>
                  <a:pt x="173493" y="82894"/>
                </a:lnTo>
                <a:lnTo>
                  <a:pt x="171904" y="69449"/>
                </a:lnTo>
                <a:lnTo>
                  <a:pt x="155220" y="33810"/>
                </a:lnTo>
                <a:lnTo>
                  <a:pt x="122742" y="9026"/>
                </a:lnTo>
                <a:lnTo>
                  <a:pt x="77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0" name="object 5"/>
          <p:cNvSpPr/>
          <p:nvPr/>
        </p:nvSpPr>
        <p:spPr>
          <a:xfrm>
            <a:off x="803560" y="4313567"/>
            <a:ext cx="40629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86" y="59397"/>
                </a:lnTo>
                <a:lnTo>
                  <a:pt x="0" y="79197"/>
                </a:lnTo>
                <a:lnTo>
                  <a:pt x="1523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1" name="object 7"/>
          <p:cNvSpPr txBox="1"/>
          <p:nvPr/>
        </p:nvSpPr>
        <p:spPr>
          <a:xfrm>
            <a:off x="992002" y="4256184"/>
            <a:ext cx="6647072" cy="2208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lang="en-US" sz="2100" b="1" spc="-11" dirty="0" smtClean="0">
                <a:latin typeface="Arial"/>
                <a:cs typeface="Arial"/>
              </a:rPr>
              <a:t>EDGE</a:t>
            </a:r>
            <a:endParaRPr sz="2100" dirty="0">
              <a:latin typeface="Arial"/>
              <a:cs typeface="Arial"/>
            </a:endParaRPr>
          </a:p>
          <a:p>
            <a:pPr marL="250702" marR="98552" indent="-232980">
              <a:spcBef>
                <a:spcPts val="191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Enhanced Data Rates for GSM </a:t>
            </a:r>
            <a:r>
              <a:rPr lang="en-US" sz="1800" b="1" spc="-11" dirty="0" smtClean="0">
                <a:solidFill>
                  <a:srgbClr val="FF6600"/>
                </a:solidFill>
                <a:latin typeface="Arial"/>
                <a:cs typeface="Arial"/>
              </a:rPr>
              <a:t>Evolution (EDGE)</a:t>
            </a:r>
            <a:endParaRPr sz="1800" dirty="0">
              <a:latin typeface="Arial"/>
              <a:cs typeface="Arial"/>
            </a:endParaRPr>
          </a:p>
          <a:p>
            <a:pPr marL="561485" lvl="1" indent="-232980">
              <a:lnSpc>
                <a:spcPts val="1634"/>
              </a:lnSpc>
              <a:spcBef>
                <a:spcPts val="983"/>
              </a:spcBef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lang="en-US" sz="1800" b="1" spc="4" dirty="0">
                <a:latin typeface="Arial"/>
                <a:cs typeface="Arial"/>
              </a:rPr>
              <a:t>8PSK </a:t>
            </a:r>
            <a:r>
              <a:rPr lang="en-US" sz="1800" b="1" spc="4" dirty="0" smtClean="0">
                <a:latin typeface="Arial"/>
                <a:cs typeface="Arial"/>
              </a:rPr>
              <a:t>encoding for improved data transmission</a:t>
            </a:r>
            <a:endParaRPr lang="en-US" sz="1800" b="1" spc="-11" dirty="0">
              <a:solidFill>
                <a:srgbClr val="FF6600"/>
              </a:solidFill>
              <a:latin typeface="Arial"/>
              <a:cs typeface="Arial"/>
            </a:endParaRPr>
          </a:p>
          <a:p>
            <a:pPr marL="561485" marR="250270" lvl="1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lang="en-US" sz="1800" b="1" spc="-11" dirty="0">
              <a:solidFill>
                <a:srgbClr val="FF6600"/>
              </a:solidFill>
              <a:latin typeface="Arial"/>
              <a:cs typeface="Arial"/>
            </a:endParaRPr>
          </a:p>
          <a:p>
            <a:pPr marL="218585" marR="250270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lang="en-US" sz="1800" b="1" spc="-7" dirty="0" smtClean="0">
                <a:latin typeface="Arial"/>
                <a:cs typeface="Arial"/>
              </a:rPr>
              <a:t>Evolved from GPRS</a:t>
            </a:r>
            <a:endParaRPr lang="en-US" sz="1800" b="1" spc="-11" dirty="0" smtClean="0">
              <a:latin typeface="Arial"/>
              <a:cs typeface="Arial"/>
            </a:endParaRPr>
          </a:p>
          <a:p>
            <a:pPr marL="250702" marR="556298" indent="-232980">
              <a:spcBef>
                <a:spcPts val="1137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11" dirty="0" smtClean="0">
                <a:latin typeface="Arial"/>
                <a:cs typeface="Arial"/>
              </a:rPr>
              <a:t>suppor</a:t>
            </a:r>
            <a:r>
              <a:rPr lang="en-US" sz="1800" b="1" spc="-7" dirty="0" smtClean="0">
                <a:latin typeface="Arial"/>
                <a:cs typeface="Arial"/>
              </a:rPr>
              <a:t>t</a:t>
            </a:r>
            <a:r>
              <a:rPr lang="en-US" sz="1800" b="1" spc="17" dirty="0" smtClean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voice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or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data</a:t>
            </a:r>
            <a:r>
              <a:rPr lang="en-US" sz="1800" b="1" spc="1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at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bit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rates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of up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to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 smtClean="0">
                <a:solidFill>
                  <a:srgbClr val="FF6600"/>
                </a:solidFill>
                <a:latin typeface="Arial"/>
                <a:cs typeface="Arial"/>
              </a:rPr>
              <a:t>236.8</a:t>
            </a:r>
            <a:r>
              <a:rPr lang="en-US" sz="1800" b="1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kbps</a:t>
            </a:r>
            <a:endParaRPr lang="en-US" sz="1800" dirty="0">
              <a:latin typeface="Arial"/>
              <a:cs typeface="Arial"/>
            </a:endParaRPr>
          </a:p>
          <a:p>
            <a:pPr marL="218585" marR="250270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2175120" y="1577520"/>
              <a:ext cx="5062680" cy="47606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0080" y="1571040"/>
                <a:ext cx="5074560" cy="47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5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0940" y="1871228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09"/>
            <a:r>
              <a:rPr lang="en-US" spc="-14" dirty="0" smtClean="0">
                <a:latin typeface="Arial"/>
                <a:cs typeface="Arial"/>
              </a:rPr>
              <a:t>3G - </a:t>
            </a:r>
            <a:r>
              <a:rPr spc="-14" dirty="0" smtClean="0">
                <a:latin typeface="Arial"/>
                <a:cs typeface="Arial"/>
              </a:rPr>
              <a:t>U</a:t>
            </a:r>
            <a:r>
              <a:rPr spc="-44" dirty="0" smtClean="0">
                <a:latin typeface="Arial"/>
                <a:cs typeface="Arial"/>
              </a:rPr>
              <a:t>M</a:t>
            </a:r>
            <a:r>
              <a:rPr spc="-11" dirty="0" smtClean="0">
                <a:latin typeface="Arial"/>
                <a:cs typeface="Arial"/>
              </a:rPr>
              <a:t>T</a:t>
            </a:r>
            <a:r>
              <a:rPr spc="-14" dirty="0" smtClean="0">
                <a:latin typeface="Arial"/>
                <a:cs typeface="Arial"/>
              </a:rPr>
              <a:t>S</a:t>
            </a:r>
            <a:endParaRPr spc="-1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043" y="1791564"/>
            <a:ext cx="118430" cy="117566"/>
          </a:xfrm>
          <a:custGeom>
            <a:avLst/>
            <a:gdLst/>
            <a:ahLst/>
            <a:cxnLst/>
            <a:rect l="l" t="t" r="r" b="b"/>
            <a:pathLst>
              <a:path w="173990" h="172719">
                <a:moveTo>
                  <a:pt x="77150" y="0"/>
                </a:moveTo>
                <a:lnTo>
                  <a:pt x="38113" y="14788"/>
                </a:lnTo>
                <a:lnTo>
                  <a:pt x="10484" y="45455"/>
                </a:lnTo>
                <a:lnTo>
                  <a:pt x="0" y="86264"/>
                </a:lnTo>
                <a:lnTo>
                  <a:pt x="182" y="91795"/>
                </a:lnTo>
                <a:lnTo>
                  <a:pt x="12041" y="129055"/>
                </a:lnTo>
                <a:lnTo>
                  <a:pt x="40389" y="157156"/>
                </a:lnTo>
                <a:lnTo>
                  <a:pt x="82374" y="171375"/>
                </a:lnTo>
                <a:lnTo>
                  <a:pt x="98907" y="172213"/>
                </a:lnTo>
                <a:lnTo>
                  <a:pt x="112437" y="169064"/>
                </a:lnTo>
                <a:lnTo>
                  <a:pt x="147165" y="147663"/>
                </a:lnTo>
                <a:lnTo>
                  <a:pt x="168891" y="112095"/>
                </a:lnTo>
                <a:lnTo>
                  <a:pt x="173478" y="82904"/>
                </a:lnTo>
                <a:lnTo>
                  <a:pt x="171834" y="69458"/>
                </a:lnTo>
                <a:lnTo>
                  <a:pt x="154756" y="33814"/>
                </a:lnTo>
                <a:lnTo>
                  <a:pt x="122073" y="9028"/>
                </a:lnTo>
                <a:lnTo>
                  <a:pt x="77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" name="object 5"/>
          <p:cNvSpPr/>
          <p:nvPr/>
        </p:nvSpPr>
        <p:spPr>
          <a:xfrm>
            <a:off x="573635" y="1809852"/>
            <a:ext cx="40629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99" y="59397"/>
                </a:lnTo>
                <a:lnTo>
                  <a:pt x="0" y="79209"/>
                </a:lnTo>
                <a:lnTo>
                  <a:pt x="0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" name="object 6"/>
          <p:cNvSpPr txBox="1"/>
          <p:nvPr/>
        </p:nvSpPr>
        <p:spPr>
          <a:xfrm>
            <a:off x="762000" y="1752600"/>
            <a:ext cx="7224370" cy="4213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 marR="3458"/>
            <a:r>
              <a:rPr sz="2100" b="1" dirty="0">
                <a:latin typeface="Arial"/>
                <a:cs typeface="Arial"/>
              </a:rPr>
              <a:t>U</a:t>
            </a:r>
            <a:r>
              <a:rPr sz="2100" b="1" spc="-11" dirty="0">
                <a:latin typeface="Arial"/>
                <a:cs typeface="Arial"/>
              </a:rPr>
              <a:t>ni</a:t>
            </a:r>
            <a:r>
              <a:rPr sz="2100" b="1" spc="4" dirty="0">
                <a:latin typeface="Arial"/>
                <a:cs typeface="Arial"/>
              </a:rPr>
              <a:t>ve</a:t>
            </a:r>
            <a:r>
              <a:rPr sz="2100" b="1" spc="-7" dirty="0">
                <a:latin typeface="Arial"/>
                <a:cs typeface="Arial"/>
              </a:rPr>
              <a:t>r</a:t>
            </a:r>
            <a:r>
              <a:rPr sz="2100" b="1" spc="4" dirty="0">
                <a:latin typeface="Arial"/>
                <a:cs typeface="Arial"/>
              </a:rPr>
              <a:t>sa</a:t>
            </a:r>
            <a:r>
              <a:rPr sz="2100" b="1" spc="-7" dirty="0">
                <a:latin typeface="Arial"/>
                <a:cs typeface="Arial"/>
              </a:rPr>
              <a:t>l </a:t>
            </a:r>
            <a:r>
              <a:rPr sz="2100" b="1" dirty="0">
                <a:latin typeface="Arial"/>
                <a:cs typeface="Arial"/>
              </a:rPr>
              <a:t>M</a:t>
            </a:r>
            <a:r>
              <a:rPr sz="2100" b="1" spc="-11" dirty="0">
                <a:latin typeface="Arial"/>
                <a:cs typeface="Arial"/>
              </a:rPr>
              <a:t>obil</a:t>
            </a:r>
            <a:r>
              <a:rPr sz="2100" b="1" dirty="0">
                <a:latin typeface="Arial"/>
                <a:cs typeface="Arial"/>
              </a:rPr>
              <a:t>e</a:t>
            </a:r>
            <a:r>
              <a:rPr sz="2100" b="1" spc="-17" dirty="0">
                <a:latin typeface="Arial"/>
                <a:cs typeface="Arial"/>
              </a:rPr>
              <a:t> </a:t>
            </a:r>
            <a:r>
              <a:rPr sz="2100" b="1" spc="-139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e</a:t>
            </a:r>
            <a:r>
              <a:rPr sz="2100" b="1" spc="-11" dirty="0">
                <a:latin typeface="Arial"/>
                <a:cs typeface="Arial"/>
              </a:rPr>
              <a:t>l</a:t>
            </a:r>
            <a:r>
              <a:rPr sz="2100" b="1" spc="4" dirty="0">
                <a:latin typeface="Arial"/>
                <a:cs typeface="Arial"/>
              </a:rPr>
              <a:t>ec</a:t>
            </a:r>
            <a:r>
              <a:rPr sz="2100" b="1" spc="-11" dirty="0">
                <a:latin typeface="Arial"/>
                <a:cs typeface="Arial"/>
              </a:rPr>
              <a:t>o</a:t>
            </a:r>
            <a:r>
              <a:rPr sz="2100" b="1" dirty="0">
                <a:latin typeface="Arial"/>
                <a:cs typeface="Arial"/>
              </a:rPr>
              <a:t>mm</a:t>
            </a:r>
            <a:r>
              <a:rPr sz="2100" b="1" spc="4" dirty="0">
                <a:latin typeface="Arial"/>
                <a:cs typeface="Arial"/>
              </a:rPr>
              <a:t>u</a:t>
            </a:r>
            <a:r>
              <a:rPr sz="2100" b="1" spc="-11" dirty="0">
                <a:latin typeface="Arial"/>
                <a:cs typeface="Arial"/>
              </a:rPr>
              <a:t>ni</a:t>
            </a:r>
            <a:r>
              <a:rPr sz="2100" b="1" spc="4" dirty="0">
                <a:latin typeface="Arial"/>
                <a:cs typeface="Arial"/>
              </a:rPr>
              <a:t>ca</a:t>
            </a:r>
            <a:r>
              <a:rPr sz="2100" b="1" spc="-4" dirty="0">
                <a:latin typeface="Arial"/>
                <a:cs typeface="Arial"/>
              </a:rPr>
              <a:t>t</a:t>
            </a:r>
            <a:r>
              <a:rPr sz="2100" b="1" spc="-11" dirty="0">
                <a:latin typeface="Arial"/>
                <a:cs typeface="Arial"/>
              </a:rPr>
              <a:t>i</a:t>
            </a:r>
            <a:r>
              <a:rPr sz="2100" b="1" spc="-20" dirty="0">
                <a:latin typeface="Arial"/>
                <a:cs typeface="Arial"/>
              </a:rPr>
              <a:t>o</a:t>
            </a:r>
            <a:r>
              <a:rPr sz="2100" b="1" spc="-11" dirty="0">
                <a:latin typeface="Arial"/>
                <a:cs typeface="Arial"/>
              </a:rPr>
              <a:t>n</a:t>
            </a:r>
            <a:r>
              <a:rPr sz="2100" b="1" dirty="0">
                <a:latin typeface="Arial"/>
                <a:cs typeface="Arial"/>
              </a:rPr>
              <a:t>s</a:t>
            </a:r>
            <a:r>
              <a:rPr sz="2100" b="1" spc="-24" dirty="0">
                <a:latin typeface="Arial"/>
                <a:cs typeface="Arial"/>
              </a:rPr>
              <a:t> </a:t>
            </a:r>
            <a:r>
              <a:rPr sz="2100" b="1" spc="-11" dirty="0">
                <a:latin typeface="Arial"/>
                <a:cs typeface="Arial"/>
              </a:rPr>
              <a:t>S</a:t>
            </a:r>
            <a:r>
              <a:rPr sz="2100" b="1" spc="-17" dirty="0">
                <a:latin typeface="Arial"/>
                <a:cs typeface="Arial"/>
              </a:rPr>
              <a:t>y</a:t>
            </a:r>
            <a:r>
              <a:rPr sz="2100" b="1" spc="4" dirty="0">
                <a:latin typeface="Arial"/>
                <a:cs typeface="Arial"/>
              </a:rPr>
              <a:t>s</a:t>
            </a:r>
            <a:r>
              <a:rPr sz="2100" b="1" spc="-4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m </a:t>
            </a:r>
            <a:r>
              <a:rPr sz="2100" b="1" spc="-4" dirty="0">
                <a:latin typeface="Arial"/>
                <a:cs typeface="Arial"/>
              </a:rPr>
              <a:t>(</a:t>
            </a:r>
            <a:r>
              <a:rPr sz="2100" b="1" dirty="0">
                <a:latin typeface="Arial"/>
                <a:cs typeface="Arial"/>
              </a:rPr>
              <a:t>UM</a:t>
            </a:r>
            <a:r>
              <a:rPr sz="2100" b="1" spc="-11" dirty="0">
                <a:latin typeface="Arial"/>
                <a:cs typeface="Arial"/>
              </a:rPr>
              <a:t>TS</a:t>
            </a:r>
            <a:r>
              <a:rPr sz="2100" b="1" dirty="0">
                <a:latin typeface="Arial"/>
                <a:cs typeface="Arial"/>
              </a:rPr>
              <a:t>)</a:t>
            </a:r>
            <a:endParaRPr sz="2100" dirty="0">
              <a:latin typeface="Arial"/>
              <a:cs typeface="Arial"/>
            </a:endParaRPr>
          </a:p>
          <a:p>
            <a:pPr marL="350983" indent="-232980">
              <a:spcBef>
                <a:spcPts val="545"/>
              </a:spcBef>
              <a:buClr>
                <a:srgbClr val="3399FF"/>
              </a:buClr>
              <a:buFont typeface="Arial"/>
              <a:buChar char="•"/>
              <a:tabLst>
                <a:tab pos="351415" algn="l"/>
              </a:tabLst>
            </a:pP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3</a:t>
            </a:r>
            <a:r>
              <a:rPr sz="1800" b="1" spc="-11" baseline="24904" dirty="0">
                <a:solidFill>
                  <a:srgbClr val="FF6600"/>
                </a:solidFill>
                <a:latin typeface="Arial"/>
                <a:cs typeface="Arial"/>
              </a:rPr>
              <a:t>r</a:t>
            </a:r>
            <a:r>
              <a:rPr sz="1800" b="1" baseline="24904" dirty="0">
                <a:solidFill>
                  <a:srgbClr val="FF6600"/>
                </a:solidFill>
                <a:latin typeface="Arial"/>
                <a:cs typeface="Arial"/>
              </a:rPr>
              <a:t>d </a:t>
            </a:r>
            <a:r>
              <a:rPr sz="1800" b="1" spc="-184" baseline="2490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eneration</a:t>
            </a:r>
            <a:r>
              <a:rPr sz="1800" b="1" spc="2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(3</a:t>
            </a:r>
            <a:r>
              <a:rPr sz="1800" b="1" spc="-17" dirty="0">
                <a:latin typeface="Arial"/>
                <a:cs typeface="Arial"/>
              </a:rPr>
              <a:t>G</a:t>
            </a:r>
            <a:r>
              <a:rPr sz="1800" b="1" spc="-7" dirty="0">
                <a:latin typeface="Arial"/>
                <a:cs typeface="Arial"/>
              </a:rPr>
              <a:t>)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mobile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cellular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</a:t>
            </a:r>
            <a:r>
              <a:rPr sz="1800" b="1" spc="-27" dirty="0">
                <a:latin typeface="Arial"/>
                <a:cs typeface="Arial"/>
              </a:rPr>
              <a:t>y</a:t>
            </a:r>
            <a:r>
              <a:rPr sz="1800" b="1" spc="-11" dirty="0">
                <a:latin typeface="Arial"/>
                <a:cs typeface="Arial"/>
              </a:rPr>
              <a:t>stem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350983" indent="-232980">
              <a:buClr>
                <a:srgbClr val="3399FF"/>
              </a:buClr>
              <a:buFont typeface="Arial"/>
              <a:buChar char="•"/>
              <a:tabLst>
                <a:tab pos="351415" algn="l"/>
              </a:tabLst>
            </a:pPr>
            <a:r>
              <a:rPr sz="1800" b="1" spc="-11" dirty="0">
                <a:latin typeface="Arial"/>
                <a:cs typeface="Arial"/>
              </a:rPr>
              <a:t>Evolution</a:t>
            </a:r>
            <a:r>
              <a:rPr sz="1800" b="1" spc="2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of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sz="1800" b="1" spc="-14" dirty="0">
                <a:solidFill>
                  <a:srgbClr val="FF6600"/>
                </a:solidFill>
                <a:latin typeface="Arial"/>
                <a:cs typeface="Arial"/>
              </a:rPr>
              <a:t>SM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350983" marR="1038683" indent="-232980" algn="just">
              <a:buClr>
                <a:srgbClr val="3399FF"/>
              </a:buClr>
              <a:buFont typeface="Arial"/>
              <a:buChar char="•"/>
              <a:tabLst>
                <a:tab pos="351415" algn="l"/>
              </a:tabLst>
            </a:pP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U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T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R</a:t>
            </a:r>
            <a:r>
              <a:rPr sz="1800" b="1" spc="-14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-4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(</a:t>
            </a:r>
            <a:r>
              <a:rPr sz="1800" b="1" spc="-17" dirty="0">
                <a:latin typeface="Arial"/>
                <a:cs typeface="Arial"/>
              </a:rPr>
              <a:t>UM</a:t>
            </a:r>
            <a:r>
              <a:rPr sz="1800" b="1" spc="-11" dirty="0">
                <a:latin typeface="Arial"/>
                <a:cs typeface="Arial"/>
              </a:rPr>
              <a:t>TS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22" dirty="0">
                <a:latin typeface="Arial"/>
                <a:cs typeface="Arial"/>
              </a:rPr>
              <a:t>T</a:t>
            </a:r>
            <a:r>
              <a:rPr sz="1800" b="1" spc="-11" dirty="0">
                <a:latin typeface="Arial"/>
                <a:cs typeface="Arial"/>
              </a:rPr>
              <a:t>errestr</a:t>
            </a:r>
            <a:r>
              <a:rPr sz="1800" b="1" spc="-7" dirty="0">
                <a:latin typeface="Arial"/>
                <a:cs typeface="Arial"/>
              </a:rPr>
              <a:t>ial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R</a:t>
            </a:r>
            <a:r>
              <a:rPr sz="1800" b="1" spc="-11" dirty="0">
                <a:latin typeface="Arial"/>
                <a:cs typeface="Arial"/>
              </a:rPr>
              <a:t>adio</a:t>
            </a:r>
            <a:r>
              <a:rPr sz="1800" b="1" spc="-41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A</a:t>
            </a:r>
            <a:r>
              <a:rPr sz="1800" b="1" spc="-11" dirty="0">
                <a:latin typeface="Arial"/>
                <a:cs typeface="Arial"/>
              </a:rPr>
              <a:t>ccess) suppor</a:t>
            </a:r>
            <a:r>
              <a:rPr sz="1800" b="1" spc="-7" dirty="0">
                <a:latin typeface="Arial"/>
                <a:cs typeface="Arial"/>
              </a:rPr>
              <a:t>ts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sever</a:t>
            </a:r>
            <a:r>
              <a:rPr sz="1800" b="1" spc="-7" dirty="0">
                <a:solidFill>
                  <a:srgbClr val="FF6600"/>
                </a:solidFill>
                <a:latin typeface="Arial"/>
                <a:cs typeface="Arial"/>
              </a:rPr>
              <a:t>al</a:t>
            </a:r>
            <a:r>
              <a:rPr sz="1800" b="1" spc="1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solidFill>
                  <a:srgbClr val="FF6600"/>
                </a:solidFill>
                <a:latin typeface="Arial"/>
                <a:cs typeface="Arial"/>
              </a:rPr>
              <a:t>diffe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rent</a:t>
            </a:r>
            <a:r>
              <a:rPr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te</a:t>
            </a:r>
            <a:r>
              <a:rPr sz="1800" b="1" spc="-11" dirty="0">
                <a:latin typeface="Arial"/>
                <a:cs typeface="Arial"/>
              </a:rPr>
              <a:t>rrestr</a:t>
            </a:r>
            <a:r>
              <a:rPr sz="1800" b="1" spc="-7" dirty="0">
                <a:latin typeface="Arial"/>
                <a:cs typeface="Arial"/>
              </a:rPr>
              <a:t>ial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air </a:t>
            </a:r>
            <a:r>
              <a:rPr sz="1800" b="1" spc="-7" dirty="0" smtClean="0">
                <a:latin typeface="Arial"/>
                <a:cs typeface="Arial"/>
              </a:rPr>
              <a:t>inte</a:t>
            </a:r>
            <a:r>
              <a:rPr sz="1800" b="1" spc="-11" dirty="0" smtClean="0">
                <a:latin typeface="Arial"/>
                <a:cs typeface="Arial"/>
              </a:rPr>
              <a:t>rfaces</a:t>
            </a:r>
            <a:endParaRPr lang="en-US" sz="1800" b="1" spc="-11" dirty="0" smtClean="0">
              <a:latin typeface="Arial"/>
              <a:cs typeface="Arial"/>
            </a:endParaRPr>
          </a:p>
          <a:p>
            <a:pPr marL="350983" marR="1038683" indent="-232980" algn="just">
              <a:buClr>
                <a:srgbClr val="3399FF"/>
              </a:buClr>
              <a:buFont typeface="Arial"/>
              <a:buChar char="•"/>
              <a:tabLst>
                <a:tab pos="351415" algn="l"/>
              </a:tabLst>
            </a:pPr>
            <a:endParaRPr lang="en-US" sz="1800" b="1" spc="-11" dirty="0">
              <a:latin typeface="Arial"/>
              <a:cs typeface="Arial"/>
            </a:endParaRPr>
          </a:p>
          <a:p>
            <a:pPr marL="257186" marR="1167925" indent="-232980">
              <a:spcBef>
                <a:spcPts val="1184"/>
              </a:spcBef>
              <a:buClr>
                <a:srgbClr val="3399FF"/>
              </a:buClr>
              <a:buFont typeface="Arial"/>
              <a:buChar char="•"/>
              <a:tabLst>
                <a:tab pos="257618" algn="l"/>
              </a:tabLst>
            </a:pP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ultiuser</a:t>
            </a:r>
            <a:r>
              <a:rPr lang="en-US" sz="1800" b="1" spc="-3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ccess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in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U</a:t>
            </a:r>
            <a:r>
              <a:rPr lang="en-US" sz="1800" b="1" spc="-11" dirty="0">
                <a:latin typeface="Arial"/>
                <a:cs typeface="Arial"/>
              </a:rPr>
              <a:t>T</a:t>
            </a:r>
            <a:r>
              <a:rPr lang="en-US" sz="1800" b="1" spc="-17" dirty="0">
                <a:latin typeface="Arial"/>
                <a:cs typeface="Arial"/>
              </a:rPr>
              <a:t>R</a:t>
            </a:r>
            <a:r>
              <a:rPr lang="en-US" sz="1800" b="1" spc="-14" dirty="0">
                <a:latin typeface="Arial"/>
                <a:cs typeface="Arial"/>
              </a:rPr>
              <a:t>A</a:t>
            </a:r>
            <a:r>
              <a:rPr lang="en-US" sz="1800" b="1" spc="-4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can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be supported</a:t>
            </a:r>
            <a:r>
              <a:rPr lang="en-US" sz="1800" b="1" spc="2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by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U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T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RA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-F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D</a:t>
            </a:r>
            <a:r>
              <a:rPr lang="en-US" sz="1800" b="1" spc="-14" dirty="0">
                <a:solidFill>
                  <a:srgbClr val="FF6600"/>
                </a:solidFill>
                <a:latin typeface="Arial"/>
                <a:cs typeface="Arial"/>
              </a:rPr>
              <a:t>D</a:t>
            </a:r>
            <a:r>
              <a:rPr lang="en-US" sz="1800" b="1" spc="2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or</a:t>
            </a:r>
            <a:r>
              <a:rPr lang="en-US" sz="1800" b="1" spc="-4" dirty="0"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U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T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RA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-T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D</a:t>
            </a:r>
            <a:r>
              <a:rPr lang="en-US" sz="1800" b="1" spc="-14" dirty="0">
                <a:solidFill>
                  <a:srgbClr val="FF6600"/>
                </a:solidFill>
                <a:latin typeface="Arial"/>
                <a:cs typeface="Arial"/>
              </a:rPr>
              <a:t>D</a:t>
            </a:r>
            <a:endParaRPr lang="en-US" sz="1800" dirty="0">
              <a:latin typeface="Arial"/>
              <a:cs typeface="Arial"/>
            </a:endParaRPr>
          </a:p>
          <a:p>
            <a:pPr marL="567969" lvl="1" indent="-232980">
              <a:spcBef>
                <a:spcPts val="977"/>
              </a:spcBef>
              <a:buClr>
                <a:srgbClr val="3399FF"/>
              </a:buClr>
              <a:buFont typeface="Arial"/>
              <a:buChar char="•"/>
              <a:tabLst>
                <a:tab pos="568402" algn="l"/>
              </a:tabLst>
            </a:pPr>
            <a:r>
              <a:rPr lang="en-US" sz="1800" b="1" spc="-11" dirty="0">
                <a:latin typeface="Arial"/>
                <a:cs typeface="Arial"/>
              </a:rPr>
              <a:t>F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4" dirty="0">
                <a:latin typeface="Arial"/>
                <a:cs typeface="Arial"/>
              </a:rPr>
              <a:t>D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(Frequency</a:t>
            </a:r>
            <a:r>
              <a:rPr lang="en-US" sz="1800" b="1" spc="24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7" dirty="0">
                <a:latin typeface="Arial"/>
                <a:cs typeface="Arial"/>
              </a:rPr>
              <a:t>ivision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1" dirty="0">
                <a:latin typeface="Arial"/>
                <a:cs typeface="Arial"/>
              </a:rPr>
              <a:t>uplex)</a:t>
            </a:r>
            <a:endParaRPr lang="en-US" sz="1800" dirty="0">
              <a:latin typeface="Arial"/>
              <a:cs typeface="Arial"/>
            </a:endParaRPr>
          </a:p>
          <a:p>
            <a:pPr marL="567969" lvl="1" indent="-232980">
              <a:spcBef>
                <a:spcPts val="977"/>
              </a:spcBef>
              <a:buClr>
                <a:srgbClr val="3399FF"/>
              </a:buClr>
              <a:buFont typeface="Arial"/>
              <a:buChar char="•"/>
              <a:tabLst>
                <a:tab pos="568402" algn="l"/>
              </a:tabLst>
            </a:pPr>
            <a:r>
              <a:rPr lang="en-US" sz="1800" b="1" spc="-11" dirty="0">
                <a:latin typeface="Arial"/>
                <a:cs typeface="Arial"/>
              </a:rPr>
              <a:t>T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4" dirty="0">
                <a:latin typeface="Arial"/>
                <a:cs typeface="Arial"/>
              </a:rPr>
              <a:t>D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(</a:t>
            </a:r>
            <a:r>
              <a:rPr lang="en-US" sz="1800" b="1" spc="-34" dirty="0">
                <a:latin typeface="Arial"/>
                <a:cs typeface="Arial"/>
              </a:rPr>
              <a:t>T</a:t>
            </a:r>
            <a:r>
              <a:rPr lang="en-US" sz="1800" b="1" spc="-11" dirty="0">
                <a:latin typeface="Arial"/>
                <a:cs typeface="Arial"/>
              </a:rPr>
              <a:t>ime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7" dirty="0">
                <a:latin typeface="Arial"/>
                <a:cs typeface="Arial"/>
              </a:rPr>
              <a:t>ivision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1" dirty="0">
                <a:latin typeface="Arial"/>
                <a:cs typeface="Arial"/>
              </a:rPr>
              <a:t>uplex)</a:t>
            </a:r>
            <a:endParaRPr lang="en-US" sz="1800" dirty="0">
              <a:latin typeface="Arial"/>
              <a:cs typeface="Arial"/>
            </a:endParaRPr>
          </a:p>
          <a:p>
            <a:pPr marL="350983" marR="1038683" indent="-232980" algn="just">
              <a:buClr>
                <a:srgbClr val="3399FF"/>
              </a:buClr>
              <a:buFont typeface="Arial"/>
              <a:buChar char="•"/>
              <a:tabLst>
                <a:tab pos="351415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60402" y="2276447"/>
            <a:ext cx="1411316" cy="18382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798120" y="896400"/>
              <a:ext cx="8087760" cy="5472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280" y="887400"/>
                <a:ext cx="8100360" cy="54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2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History of Mobile Data Networks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Remember that phones were originally designed for calls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046185"/>
            <a:ext cx="3467100" cy="234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29" y="3020786"/>
            <a:ext cx="3797300" cy="21463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0940" y="1871228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09"/>
            <a:r>
              <a:rPr lang="en-US" spc="-14" dirty="0" smtClean="0">
                <a:latin typeface="Arial"/>
                <a:cs typeface="Arial"/>
              </a:rPr>
              <a:t>3G - </a:t>
            </a:r>
            <a:r>
              <a:rPr spc="-14" dirty="0" smtClean="0">
                <a:latin typeface="Arial"/>
                <a:cs typeface="Arial"/>
              </a:rPr>
              <a:t>U</a:t>
            </a:r>
            <a:r>
              <a:rPr spc="-44" dirty="0" smtClean="0">
                <a:latin typeface="Arial"/>
                <a:cs typeface="Arial"/>
              </a:rPr>
              <a:t>M</a:t>
            </a:r>
            <a:r>
              <a:rPr spc="-11" dirty="0" smtClean="0">
                <a:latin typeface="Arial"/>
                <a:cs typeface="Arial"/>
              </a:rPr>
              <a:t>TS</a:t>
            </a:r>
            <a:r>
              <a:rPr spc="-7" dirty="0">
                <a:latin typeface="Arial"/>
                <a:cs typeface="Arial"/>
              </a:rPr>
              <a:t>:</a:t>
            </a:r>
            <a:r>
              <a:rPr spc="17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W</a:t>
            </a:r>
            <a:r>
              <a:rPr spc="-14" dirty="0">
                <a:latin typeface="Arial"/>
                <a:cs typeface="Arial"/>
              </a:rPr>
              <a:t>CD</a:t>
            </a:r>
            <a:r>
              <a:rPr spc="-44" dirty="0">
                <a:latin typeface="Arial"/>
                <a:cs typeface="Arial"/>
              </a:rPr>
              <a:t>M</a:t>
            </a:r>
            <a:r>
              <a:rPr spc="-17" dirty="0">
                <a:latin typeface="Arial"/>
                <a:cs typeface="Arial"/>
              </a:rPr>
              <a:t>A</a:t>
            </a:r>
          </a:p>
        </p:txBody>
      </p:sp>
      <p:sp>
        <p:nvSpPr>
          <p:cNvPr id="4" name="object 4"/>
          <p:cNvSpPr/>
          <p:nvPr/>
        </p:nvSpPr>
        <p:spPr>
          <a:xfrm>
            <a:off x="604271" y="1715731"/>
            <a:ext cx="118430" cy="116702"/>
          </a:xfrm>
          <a:custGeom>
            <a:avLst/>
            <a:gdLst/>
            <a:ahLst/>
            <a:cxnLst/>
            <a:rect l="l" t="t" r="r" b="b"/>
            <a:pathLst>
              <a:path w="173990" h="171450">
                <a:moveTo>
                  <a:pt x="77137" y="0"/>
                </a:moveTo>
                <a:lnTo>
                  <a:pt x="38105" y="14403"/>
                </a:lnTo>
                <a:lnTo>
                  <a:pt x="10481" y="44810"/>
                </a:lnTo>
                <a:lnTo>
                  <a:pt x="0" y="86297"/>
                </a:lnTo>
                <a:lnTo>
                  <a:pt x="75" y="89855"/>
                </a:lnTo>
                <a:lnTo>
                  <a:pt x="11312" y="127579"/>
                </a:lnTo>
                <a:lnTo>
                  <a:pt x="39455" y="155779"/>
                </a:lnTo>
                <a:lnTo>
                  <a:pt x="81376" y="170009"/>
                </a:lnTo>
                <a:lnTo>
                  <a:pt x="97871" y="170880"/>
                </a:lnTo>
                <a:lnTo>
                  <a:pt x="111563" y="167966"/>
                </a:lnTo>
                <a:lnTo>
                  <a:pt x="146760" y="147287"/>
                </a:lnTo>
                <a:lnTo>
                  <a:pt x="168816" y="112130"/>
                </a:lnTo>
                <a:lnTo>
                  <a:pt x="173478" y="82828"/>
                </a:lnTo>
                <a:lnTo>
                  <a:pt x="171833" y="69057"/>
                </a:lnTo>
                <a:lnTo>
                  <a:pt x="154750" y="33189"/>
                </a:lnTo>
                <a:lnTo>
                  <a:pt x="122062" y="8765"/>
                </a:lnTo>
                <a:lnTo>
                  <a:pt x="77137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" name="object 5"/>
          <p:cNvSpPr/>
          <p:nvPr/>
        </p:nvSpPr>
        <p:spPr>
          <a:xfrm>
            <a:off x="649862" y="1734032"/>
            <a:ext cx="40629" cy="79962"/>
          </a:xfrm>
          <a:custGeom>
            <a:avLst/>
            <a:gdLst/>
            <a:ahLst/>
            <a:cxnLst/>
            <a:rect l="l" t="t" r="r" b="b"/>
            <a:pathLst>
              <a:path w="59690" h="117475">
                <a:moveTo>
                  <a:pt x="0" y="0"/>
                </a:moveTo>
                <a:lnTo>
                  <a:pt x="0" y="39611"/>
                </a:lnTo>
                <a:lnTo>
                  <a:pt x="19786" y="59410"/>
                </a:lnTo>
                <a:lnTo>
                  <a:pt x="0" y="79209"/>
                </a:lnTo>
                <a:lnTo>
                  <a:pt x="0" y="117284"/>
                </a:lnTo>
                <a:lnTo>
                  <a:pt x="59372" y="594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" name="object 6"/>
          <p:cNvSpPr txBox="1"/>
          <p:nvPr/>
        </p:nvSpPr>
        <p:spPr>
          <a:xfrm>
            <a:off x="838200" y="1676400"/>
            <a:ext cx="6669122" cy="4490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2100" b="1" spc="-14" dirty="0">
                <a:solidFill>
                  <a:srgbClr val="FF6600"/>
                </a:solidFill>
                <a:latin typeface="Arial"/>
                <a:cs typeface="Arial"/>
              </a:rPr>
              <a:t>W</a:t>
            </a:r>
            <a:r>
              <a:rPr sz="2100" b="1" dirty="0">
                <a:solidFill>
                  <a:srgbClr val="FF6600"/>
                </a:solidFill>
                <a:latin typeface="Arial"/>
                <a:cs typeface="Arial"/>
              </a:rPr>
              <a:t>CDMA</a:t>
            </a:r>
            <a:r>
              <a:rPr sz="2100" b="1" spc="-99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100" b="1" spc="-4" dirty="0">
                <a:latin typeface="Arial"/>
                <a:cs typeface="Arial"/>
              </a:rPr>
              <a:t>(</a:t>
            </a:r>
            <a:r>
              <a:rPr sz="2100" b="1" spc="-34" dirty="0">
                <a:latin typeface="Arial"/>
                <a:cs typeface="Arial"/>
              </a:rPr>
              <a:t>W</a:t>
            </a:r>
            <a:r>
              <a:rPr sz="2100" b="1" spc="-11" dirty="0">
                <a:latin typeface="Arial"/>
                <a:cs typeface="Arial"/>
              </a:rPr>
              <a:t>id</a:t>
            </a:r>
            <a:r>
              <a:rPr sz="2100" b="1" spc="4" dirty="0">
                <a:latin typeface="Arial"/>
                <a:cs typeface="Arial"/>
              </a:rPr>
              <a:t>e</a:t>
            </a:r>
            <a:r>
              <a:rPr sz="2100" b="1" spc="-11" dirty="0">
                <a:latin typeface="Arial"/>
                <a:cs typeface="Arial"/>
              </a:rPr>
              <a:t>b</a:t>
            </a:r>
            <a:r>
              <a:rPr sz="2100" b="1" spc="4" dirty="0">
                <a:latin typeface="Arial"/>
                <a:cs typeface="Arial"/>
              </a:rPr>
              <a:t>a</a:t>
            </a:r>
            <a:r>
              <a:rPr sz="2100" b="1" spc="-11" dirty="0">
                <a:latin typeface="Arial"/>
                <a:cs typeface="Arial"/>
              </a:rPr>
              <a:t>n</a:t>
            </a:r>
            <a:r>
              <a:rPr sz="2100" b="1" spc="-14" dirty="0">
                <a:latin typeface="Arial"/>
                <a:cs typeface="Arial"/>
              </a:rPr>
              <a:t>d</a:t>
            </a:r>
            <a:r>
              <a:rPr sz="2100" b="1" spc="-24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</a:t>
            </a:r>
            <a:r>
              <a:rPr sz="2100" b="1" spc="-11" dirty="0">
                <a:latin typeface="Arial"/>
                <a:cs typeface="Arial"/>
              </a:rPr>
              <a:t>od</a:t>
            </a:r>
            <a:r>
              <a:rPr sz="2100" b="1" dirty="0">
                <a:latin typeface="Arial"/>
                <a:cs typeface="Arial"/>
              </a:rPr>
              <a:t>e</a:t>
            </a:r>
            <a:r>
              <a:rPr sz="2100" b="1" spc="-17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D</a:t>
            </a:r>
            <a:r>
              <a:rPr sz="2100" b="1" spc="-11" dirty="0">
                <a:latin typeface="Arial"/>
                <a:cs typeface="Arial"/>
              </a:rPr>
              <a:t>i</a:t>
            </a:r>
            <a:r>
              <a:rPr sz="2100" b="1" spc="4" dirty="0">
                <a:latin typeface="Arial"/>
                <a:cs typeface="Arial"/>
              </a:rPr>
              <a:t>v</a:t>
            </a:r>
            <a:r>
              <a:rPr sz="2100" b="1" spc="-11" dirty="0">
                <a:latin typeface="Arial"/>
                <a:cs typeface="Arial"/>
              </a:rPr>
              <a:t>i</a:t>
            </a:r>
            <a:r>
              <a:rPr sz="2100" b="1" spc="4" dirty="0">
                <a:latin typeface="Arial"/>
                <a:cs typeface="Arial"/>
              </a:rPr>
              <a:t>s</a:t>
            </a:r>
            <a:r>
              <a:rPr sz="2100" b="1" spc="-11" dirty="0">
                <a:latin typeface="Arial"/>
                <a:cs typeface="Arial"/>
              </a:rPr>
              <a:t>io</a:t>
            </a:r>
            <a:r>
              <a:rPr sz="2100" b="1" spc="-14" dirty="0">
                <a:latin typeface="Arial"/>
                <a:cs typeface="Arial"/>
              </a:rPr>
              <a:t>n</a:t>
            </a:r>
            <a:r>
              <a:rPr sz="2100" b="1" dirty="0">
                <a:latin typeface="Arial"/>
                <a:cs typeface="Arial"/>
              </a:rPr>
              <a:t> M</a:t>
            </a:r>
            <a:r>
              <a:rPr sz="2100" b="1" spc="-11" dirty="0">
                <a:latin typeface="Arial"/>
                <a:cs typeface="Arial"/>
              </a:rPr>
              <a:t>ul</a:t>
            </a:r>
            <a:r>
              <a:rPr sz="2100" b="1" spc="-4" dirty="0">
                <a:latin typeface="Arial"/>
                <a:cs typeface="Arial"/>
              </a:rPr>
              <a:t>t</a:t>
            </a:r>
            <a:r>
              <a:rPr sz="2100" b="1" spc="-11" dirty="0">
                <a:latin typeface="Arial"/>
                <a:cs typeface="Arial"/>
              </a:rPr>
              <a:t>ipl</a:t>
            </a:r>
            <a:r>
              <a:rPr sz="2100" b="1" dirty="0">
                <a:latin typeface="Arial"/>
                <a:cs typeface="Arial"/>
              </a:rPr>
              <a:t>e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ccess</a:t>
            </a:r>
            <a:r>
              <a:rPr sz="2100" b="1" dirty="0">
                <a:latin typeface="Arial"/>
                <a:cs typeface="Arial"/>
              </a:rPr>
              <a:t>)</a:t>
            </a:r>
            <a:endParaRPr sz="2100" dirty="0">
              <a:latin typeface="Arial"/>
              <a:cs typeface="Arial"/>
            </a:endParaRPr>
          </a:p>
          <a:p>
            <a:pPr marL="250702" marR="1421220" indent="-232980">
              <a:spcBef>
                <a:spcPts val="405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3</a:t>
            </a:r>
            <a:r>
              <a:rPr sz="1800" b="1" spc="-11" baseline="24904" dirty="0">
                <a:solidFill>
                  <a:srgbClr val="FF6600"/>
                </a:solidFill>
                <a:latin typeface="Arial"/>
                <a:cs typeface="Arial"/>
              </a:rPr>
              <a:t>r</a:t>
            </a:r>
            <a:r>
              <a:rPr sz="1800" b="1" baseline="24904" dirty="0">
                <a:solidFill>
                  <a:srgbClr val="FF6600"/>
                </a:solidFill>
                <a:latin typeface="Arial"/>
                <a:cs typeface="Arial"/>
              </a:rPr>
              <a:t>d </a:t>
            </a:r>
            <a:r>
              <a:rPr sz="1800" b="1" spc="-184" baseline="2490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eneration</a:t>
            </a:r>
            <a:r>
              <a:rPr sz="1800" b="1" spc="2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(3</a:t>
            </a:r>
            <a:r>
              <a:rPr sz="1800" b="1" spc="-17" dirty="0">
                <a:latin typeface="Arial"/>
                <a:cs typeface="Arial"/>
              </a:rPr>
              <a:t>G</a:t>
            </a:r>
            <a:r>
              <a:rPr sz="1800" b="1" spc="-7" dirty="0">
                <a:latin typeface="Arial"/>
                <a:cs typeface="Arial"/>
              </a:rPr>
              <a:t>)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mobile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cellular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</a:t>
            </a:r>
            <a:r>
              <a:rPr sz="1800" b="1" spc="-27" dirty="0">
                <a:latin typeface="Arial"/>
                <a:cs typeface="Arial"/>
              </a:rPr>
              <a:t>y</a:t>
            </a:r>
            <a:r>
              <a:rPr sz="1800" b="1" spc="-11" dirty="0">
                <a:latin typeface="Arial"/>
                <a:cs typeface="Arial"/>
              </a:rPr>
              <a:t>stem</a:t>
            </a:r>
            <a:r>
              <a:rPr sz="1800" b="1" spc="-7" dirty="0">
                <a:latin typeface="Arial"/>
                <a:cs typeface="Arial"/>
              </a:rPr>
              <a:t> that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uses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the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U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T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RA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-F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D</a:t>
            </a:r>
            <a:r>
              <a:rPr sz="1800" b="1" spc="-14" dirty="0">
                <a:solidFill>
                  <a:srgbClr val="FF6600"/>
                </a:solidFill>
                <a:latin typeface="Arial"/>
                <a:cs typeface="Arial"/>
              </a:rPr>
              <a:t>D</a:t>
            </a:r>
            <a:r>
              <a:rPr sz="1800" b="1" spc="2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mode</a:t>
            </a:r>
            <a:endParaRPr sz="1800" dirty="0">
              <a:latin typeface="Arial"/>
              <a:cs typeface="Arial"/>
            </a:endParaRPr>
          </a:p>
          <a:p>
            <a:pPr marL="250702" marR="1393988" indent="-232980">
              <a:spcBef>
                <a:spcPts val="1140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3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PP</a:t>
            </a:r>
            <a:r>
              <a:rPr sz="1800" b="1" spc="-2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(3</a:t>
            </a:r>
            <a:r>
              <a:rPr sz="1800" b="1" spc="-11" dirty="0">
                <a:latin typeface="Arial"/>
                <a:cs typeface="Arial"/>
              </a:rPr>
              <a:t>rd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G</a:t>
            </a:r>
            <a:r>
              <a:rPr sz="1800" b="1" spc="-11" dirty="0">
                <a:latin typeface="Arial"/>
                <a:cs typeface="Arial"/>
              </a:rPr>
              <a:t>eneration</a:t>
            </a:r>
            <a:r>
              <a:rPr sz="1800" b="1" spc="2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Partnership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Pr</a:t>
            </a:r>
            <a:r>
              <a:rPr sz="1800" b="1" spc="-7" dirty="0">
                <a:latin typeface="Arial"/>
                <a:cs typeface="Arial"/>
              </a:rPr>
              <a:t>oject)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R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elease</a:t>
            </a:r>
            <a:r>
              <a:rPr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99</a:t>
            </a:r>
            <a:endParaRPr sz="1800" dirty="0">
              <a:latin typeface="Arial"/>
              <a:cs typeface="Arial"/>
            </a:endParaRPr>
          </a:p>
          <a:p>
            <a:pPr marL="561485" lvl="1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sz="1800" b="1" spc="-17" dirty="0">
                <a:latin typeface="Arial"/>
                <a:cs typeface="Arial"/>
              </a:rPr>
              <a:t>U</a:t>
            </a:r>
            <a:r>
              <a:rPr sz="1800" b="1" spc="-11" dirty="0">
                <a:latin typeface="Arial"/>
                <a:cs typeface="Arial"/>
              </a:rPr>
              <a:t>p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to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bps</a:t>
            </a:r>
            <a:r>
              <a:rPr sz="1800" b="1" spc="1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data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 smtClean="0">
                <a:latin typeface="Arial"/>
                <a:cs typeface="Arial"/>
              </a:rPr>
              <a:t>rate</a:t>
            </a:r>
            <a:endParaRPr lang="en-US" sz="1800" b="1" spc="-11" dirty="0" smtClean="0">
              <a:latin typeface="Arial"/>
              <a:cs typeface="Arial"/>
            </a:endParaRPr>
          </a:p>
          <a:p>
            <a:pPr marL="561485" lvl="1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lang="en-US" sz="1800" b="1" spc="-11" dirty="0">
              <a:latin typeface="Arial"/>
              <a:cs typeface="Arial"/>
            </a:endParaRPr>
          </a:p>
          <a:p>
            <a:pPr marL="250702" indent="-232980">
              <a:spcBef>
                <a:spcPts val="405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7" dirty="0">
                <a:latin typeface="Arial"/>
                <a:cs typeface="Arial"/>
              </a:rPr>
              <a:t>Fi</a:t>
            </a:r>
            <a:r>
              <a:rPr lang="en-US" sz="1800" b="1" spc="-11" dirty="0">
                <a:latin typeface="Arial"/>
                <a:cs typeface="Arial"/>
              </a:rPr>
              <a:t>r</a:t>
            </a:r>
            <a:r>
              <a:rPr lang="en-US" sz="1800" b="1" spc="-7" dirty="0">
                <a:latin typeface="Arial"/>
                <a:cs typeface="Arial"/>
              </a:rPr>
              <a:t>st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4" dirty="0">
                <a:latin typeface="Arial"/>
                <a:cs typeface="Arial"/>
              </a:rPr>
              <a:t>comme</a:t>
            </a:r>
            <a:r>
              <a:rPr lang="en-US" sz="1800" b="1" spc="-11" dirty="0">
                <a:latin typeface="Arial"/>
                <a:cs typeface="Arial"/>
              </a:rPr>
              <a:t>r</a:t>
            </a:r>
            <a:r>
              <a:rPr lang="en-US" sz="1800" b="1" spc="-7" dirty="0">
                <a:latin typeface="Arial"/>
                <a:cs typeface="Arial"/>
              </a:rPr>
              <a:t>cial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net</a:t>
            </a:r>
            <a:r>
              <a:rPr lang="en-US" sz="1800" b="1" dirty="0">
                <a:latin typeface="Arial"/>
                <a:cs typeface="Arial"/>
              </a:rPr>
              <a:t>w</a:t>
            </a:r>
            <a:r>
              <a:rPr lang="en-US" sz="1800" b="1" spc="-11" dirty="0">
                <a:latin typeface="Arial"/>
                <a:cs typeface="Arial"/>
              </a:rPr>
              <a:t>ork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opened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in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Japan</a:t>
            </a:r>
            <a:r>
              <a:rPr lang="en-US" sz="1800" b="1" spc="1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is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2001</a:t>
            </a:r>
            <a:endParaRPr lang="en-US" sz="1800" dirty="0">
              <a:latin typeface="Arial"/>
              <a:cs typeface="Arial"/>
            </a:endParaRPr>
          </a:p>
          <a:p>
            <a:pPr marL="250702" indent="-232980">
              <a:spcBef>
                <a:spcPts val="895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Seamless </a:t>
            </a:r>
            <a:r>
              <a:rPr lang="en-US" sz="1800" b="1" spc="-11" dirty="0">
                <a:latin typeface="Arial"/>
                <a:cs typeface="Arial"/>
              </a:rPr>
              <a:t>mobility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for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voice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and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packet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data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applications</a:t>
            </a:r>
            <a:endParaRPr lang="en-US" sz="1800" dirty="0">
              <a:latin typeface="Arial"/>
              <a:cs typeface="Arial"/>
            </a:endParaRPr>
          </a:p>
          <a:p>
            <a:pPr marL="250702" marR="3458" indent="-232980">
              <a:spcBef>
                <a:spcPts val="895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17" dirty="0" err="1">
                <a:solidFill>
                  <a:srgbClr val="FF6600"/>
                </a:solidFill>
                <a:latin typeface="Arial"/>
                <a:cs typeface="Arial"/>
              </a:rPr>
              <a:t>Q</a:t>
            </a:r>
            <a:r>
              <a:rPr lang="en-US" sz="1800" b="1" spc="-11" dirty="0" err="1">
                <a:solidFill>
                  <a:srgbClr val="FF6600"/>
                </a:solidFill>
                <a:latin typeface="Arial"/>
                <a:cs typeface="Arial"/>
              </a:rPr>
              <a:t>oS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(</a:t>
            </a:r>
            <a:r>
              <a:rPr lang="en-US" sz="1800" b="1" spc="-17" dirty="0">
                <a:latin typeface="Arial"/>
                <a:cs typeface="Arial"/>
              </a:rPr>
              <a:t>Q</a:t>
            </a:r>
            <a:r>
              <a:rPr lang="en-US" sz="1800" b="1" spc="-7" dirty="0">
                <a:latin typeface="Arial"/>
                <a:cs typeface="Arial"/>
              </a:rPr>
              <a:t>uality</a:t>
            </a:r>
            <a:r>
              <a:rPr lang="en-US" sz="1800" b="1" spc="2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of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Ser</a:t>
            </a:r>
            <a:r>
              <a:rPr lang="en-US" sz="1800" b="1" spc="-7" dirty="0">
                <a:latin typeface="Arial"/>
                <a:cs typeface="Arial"/>
              </a:rPr>
              <a:t>vice)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diffe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rentiation</a:t>
            </a:r>
            <a:r>
              <a:rPr lang="en-US" sz="1800" b="1" spc="3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for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high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efficiency</a:t>
            </a:r>
            <a:r>
              <a:rPr lang="en-US" sz="1800" b="1" spc="-7" dirty="0">
                <a:latin typeface="Arial"/>
                <a:cs typeface="Arial"/>
              </a:rPr>
              <a:t> of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service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delivery</a:t>
            </a:r>
            <a:endParaRPr lang="en-US" sz="1800" dirty="0">
              <a:latin typeface="Arial"/>
              <a:cs typeface="Arial"/>
            </a:endParaRPr>
          </a:p>
          <a:p>
            <a:pPr marL="250702" indent="-232980">
              <a:spcBef>
                <a:spcPts val="895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11" dirty="0">
                <a:latin typeface="Arial"/>
                <a:cs typeface="Arial"/>
              </a:rPr>
              <a:t>Simultaneous</a:t>
            </a:r>
            <a:r>
              <a:rPr lang="en-US" sz="1800" b="1" spc="14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voice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and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data</a:t>
            </a:r>
            <a:r>
              <a:rPr lang="en-US" sz="1800" b="1" spc="1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suppor</a:t>
            </a:r>
            <a:r>
              <a:rPr lang="en-US" sz="1800" b="1" spc="-7" dirty="0">
                <a:latin typeface="Arial"/>
                <a:cs typeface="Arial"/>
              </a:rPr>
              <a:t>t</a:t>
            </a:r>
            <a:endParaRPr lang="en-US" sz="1800" dirty="0">
              <a:latin typeface="Arial"/>
              <a:cs typeface="Arial"/>
            </a:endParaRPr>
          </a:p>
          <a:p>
            <a:pPr marL="250702" indent="-232980">
              <a:spcBef>
                <a:spcPts val="895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Inte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r</a:t>
            </a:r>
            <a:r>
              <a:rPr lang="en-US" sz="1800" b="1" dirty="0">
                <a:solidFill>
                  <a:srgbClr val="FF6600"/>
                </a:solidFill>
                <a:latin typeface="Arial"/>
                <a:cs typeface="Arial"/>
              </a:rPr>
              <a:t>w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orks</a:t>
            </a:r>
            <a:r>
              <a:rPr lang="en-US"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w</a:t>
            </a:r>
            <a:r>
              <a:rPr lang="en-US" sz="1800" b="1" spc="-7" dirty="0">
                <a:latin typeface="Arial"/>
                <a:cs typeface="Arial"/>
              </a:rPr>
              <a:t>ith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existing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lang="en-US" sz="1800" b="1" spc="-14" dirty="0">
                <a:solidFill>
                  <a:srgbClr val="FF6600"/>
                </a:solidFill>
                <a:latin typeface="Arial"/>
                <a:cs typeface="Arial"/>
              </a:rPr>
              <a:t>SM</a:t>
            </a:r>
            <a:r>
              <a:rPr lang="en-US" sz="1800" b="1" spc="1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net</a:t>
            </a:r>
            <a:r>
              <a:rPr lang="en-US" sz="1800" b="1" dirty="0">
                <a:latin typeface="Arial"/>
                <a:cs typeface="Arial"/>
              </a:rPr>
              <a:t>w</a:t>
            </a:r>
            <a:r>
              <a:rPr lang="en-US" sz="1800" b="1" spc="-11" dirty="0">
                <a:latin typeface="Arial"/>
                <a:cs typeface="Arial"/>
              </a:rPr>
              <a:t>orks</a:t>
            </a:r>
            <a:endParaRPr lang="en-US" sz="1800" dirty="0">
              <a:latin typeface="Arial"/>
              <a:cs typeface="Arial"/>
            </a:endParaRPr>
          </a:p>
          <a:p>
            <a:pPr marL="104285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79775" y="2143781"/>
            <a:ext cx="1524265" cy="1805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599760" y="1163160"/>
              <a:ext cx="5911560" cy="49474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560" y="1153440"/>
                <a:ext cx="5926320" cy="49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8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0940" y="1871228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45"/>
            <a:r>
              <a:rPr lang="en-US" spc="-14" dirty="0" smtClean="0">
                <a:latin typeface="Arial"/>
                <a:cs typeface="Arial"/>
              </a:rPr>
              <a:t>3G - </a:t>
            </a:r>
            <a:r>
              <a:rPr spc="-14" dirty="0" smtClean="0">
                <a:latin typeface="Arial"/>
                <a:cs typeface="Arial"/>
              </a:rPr>
              <a:t>CD</a:t>
            </a:r>
            <a:r>
              <a:rPr spc="-44" dirty="0" smtClean="0">
                <a:latin typeface="Arial"/>
                <a:cs typeface="Arial"/>
              </a:rPr>
              <a:t>M</a:t>
            </a:r>
            <a:r>
              <a:rPr spc="-14" dirty="0" smtClean="0">
                <a:latin typeface="Arial"/>
                <a:cs typeface="Arial"/>
              </a:rPr>
              <a:t>A2000</a:t>
            </a:r>
            <a:endParaRPr spc="-1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273" y="1716674"/>
            <a:ext cx="118430" cy="116702"/>
          </a:xfrm>
          <a:custGeom>
            <a:avLst/>
            <a:gdLst/>
            <a:ahLst/>
            <a:cxnLst/>
            <a:rect l="l" t="t" r="r" b="b"/>
            <a:pathLst>
              <a:path w="173990" h="171450">
                <a:moveTo>
                  <a:pt x="77140" y="0"/>
                </a:moveTo>
                <a:lnTo>
                  <a:pt x="38108" y="14406"/>
                </a:lnTo>
                <a:lnTo>
                  <a:pt x="10483" y="44811"/>
                </a:lnTo>
                <a:lnTo>
                  <a:pt x="0" y="86296"/>
                </a:lnTo>
                <a:lnTo>
                  <a:pt x="75" y="89853"/>
                </a:lnTo>
                <a:lnTo>
                  <a:pt x="11314" y="127577"/>
                </a:lnTo>
                <a:lnTo>
                  <a:pt x="39460" y="155778"/>
                </a:lnTo>
                <a:lnTo>
                  <a:pt x="81378" y="170009"/>
                </a:lnTo>
                <a:lnTo>
                  <a:pt x="97870" y="170880"/>
                </a:lnTo>
                <a:lnTo>
                  <a:pt x="111562" y="167968"/>
                </a:lnTo>
                <a:lnTo>
                  <a:pt x="146758" y="147290"/>
                </a:lnTo>
                <a:lnTo>
                  <a:pt x="168816" y="112132"/>
                </a:lnTo>
                <a:lnTo>
                  <a:pt x="173478" y="82829"/>
                </a:lnTo>
                <a:lnTo>
                  <a:pt x="171833" y="69058"/>
                </a:lnTo>
                <a:lnTo>
                  <a:pt x="154750" y="33189"/>
                </a:lnTo>
                <a:lnTo>
                  <a:pt x="122063" y="8765"/>
                </a:lnTo>
                <a:lnTo>
                  <a:pt x="7714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5" name="object 5"/>
          <p:cNvSpPr/>
          <p:nvPr/>
        </p:nvSpPr>
        <p:spPr>
          <a:xfrm>
            <a:off x="650864" y="1734975"/>
            <a:ext cx="40629" cy="79962"/>
          </a:xfrm>
          <a:custGeom>
            <a:avLst/>
            <a:gdLst/>
            <a:ahLst/>
            <a:cxnLst/>
            <a:rect l="l" t="t" r="r" b="b"/>
            <a:pathLst>
              <a:path w="59690" h="117475">
                <a:moveTo>
                  <a:pt x="0" y="0"/>
                </a:moveTo>
                <a:lnTo>
                  <a:pt x="0" y="39611"/>
                </a:lnTo>
                <a:lnTo>
                  <a:pt x="19799" y="59410"/>
                </a:lnTo>
                <a:lnTo>
                  <a:pt x="0" y="79209"/>
                </a:lnTo>
                <a:lnTo>
                  <a:pt x="0" y="117284"/>
                </a:lnTo>
                <a:lnTo>
                  <a:pt x="59372" y="594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 txBox="1"/>
          <p:nvPr/>
        </p:nvSpPr>
        <p:spPr>
          <a:xfrm>
            <a:off x="838200" y="1676400"/>
            <a:ext cx="6073108" cy="5524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2100" b="1" dirty="0">
                <a:latin typeface="Arial"/>
                <a:cs typeface="Arial"/>
              </a:rPr>
              <a:t>CDMA</a:t>
            </a:r>
            <a:r>
              <a:rPr sz="2100" b="1" spc="4" dirty="0">
                <a:latin typeface="Arial"/>
                <a:cs typeface="Arial"/>
              </a:rPr>
              <a:t>20</a:t>
            </a:r>
            <a:r>
              <a:rPr sz="2100" b="1" spc="-7" dirty="0">
                <a:latin typeface="Arial"/>
                <a:cs typeface="Arial"/>
              </a:rPr>
              <a:t>0</a:t>
            </a:r>
            <a:r>
              <a:rPr sz="2100" b="1" dirty="0">
                <a:latin typeface="Arial"/>
                <a:cs typeface="Arial"/>
              </a:rPr>
              <a:t>0</a:t>
            </a:r>
            <a:endParaRPr sz="2100" dirty="0">
              <a:latin typeface="Arial"/>
              <a:cs typeface="Arial"/>
            </a:endParaRPr>
          </a:p>
          <a:p>
            <a:pPr marL="250702" indent="-232980">
              <a:lnSpc>
                <a:spcPts val="1797"/>
              </a:lnSpc>
              <a:spcBef>
                <a:spcPts val="786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3G</a:t>
            </a:r>
            <a:r>
              <a:rPr sz="1800" b="1" spc="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mobile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cellular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</a:t>
            </a:r>
            <a:r>
              <a:rPr sz="1800" b="1" spc="-27" dirty="0">
                <a:latin typeface="Arial"/>
                <a:cs typeface="Arial"/>
              </a:rPr>
              <a:t>y</a:t>
            </a:r>
            <a:r>
              <a:rPr sz="1800" b="1" spc="-11" dirty="0">
                <a:latin typeface="Arial"/>
                <a:cs typeface="Arial"/>
              </a:rPr>
              <a:t>stem</a:t>
            </a:r>
            <a:endParaRPr sz="1800" dirty="0">
              <a:latin typeface="Arial"/>
              <a:cs typeface="Arial"/>
            </a:endParaRPr>
          </a:p>
          <a:p>
            <a:pPr marL="250702" indent="-232980"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1" dirty="0">
                <a:latin typeface="Arial"/>
                <a:cs typeface="Arial"/>
              </a:rPr>
              <a:t>Standar</a:t>
            </a:r>
            <a:r>
              <a:rPr sz="1800" b="1" spc="-7" dirty="0">
                <a:latin typeface="Arial"/>
                <a:cs typeface="Arial"/>
              </a:rPr>
              <a:t>diz</a:t>
            </a:r>
            <a:r>
              <a:rPr sz="1800" b="1" spc="-11" dirty="0">
                <a:latin typeface="Arial"/>
                <a:cs typeface="Arial"/>
              </a:rPr>
              <a:t>ed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by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3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PP2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250702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1" dirty="0">
                <a:latin typeface="Arial"/>
                <a:cs typeface="Arial"/>
              </a:rPr>
              <a:t>Evolution</a:t>
            </a:r>
            <a:r>
              <a:rPr sz="1800" b="1" spc="2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of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IS-95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cdma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O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ne</a:t>
            </a:r>
            <a:r>
              <a:rPr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standards</a:t>
            </a:r>
            <a:endParaRPr sz="1800" dirty="0">
              <a:latin typeface="Arial"/>
              <a:cs typeface="Arial"/>
            </a:endParaRPr>
          </a:p>
          <a:p>
            <a:pPr marL="561485" lvl="1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sz="1800" b="1" spc="-17" dirty="0">
                <a:latin typeface="Arial"/>
                <a:cs typeface="Arial"/>
              </a:rPr>
              <a:t>U</a:t>
            </a:r>
            <a:r>
              <a:rPr sz="1800" b="1" spc="-11" dirty="0">
                <a:latin typeface="Arial"/>
                <a:cs typeface="Arial"/>
              </a:rPr>
              <a:t>ses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CDM</a:t>
            </a:r>
            <a:r>
              <a:rPr sz="1800" b="1" spc="-14" dirty="0">
                <a:latin typeface="Arial"/>
                <a:cs typeface="Arial"/>
              </a:rPr>
              <a:t>A</a:t>
            </a:r>
            <a:r>
              <a:rPr sz="1800" b="1" spc="-44" dirty="0">
                <a:latin typeface="Arial"/>
                <a:cs typeface="Arial"/>
              </a:rPr>
              <a:t> </a:t>
            </a:r>
            <a:r>
              <a:rPr sz="1800" b="1" spc="-14" dirty="0">
                <a:latin typeface="Arial"/>
                <a:cs typeface="Arial"/>
              </a:rPr>
              <a:t>&amp;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T</a:t>
            </a:r>
            <a:r>
              <a:rPr sz="1800" b="1" spc="-17" dirty="0">
                <a:latin typeface="Arial"/>
                <a:cs typeface="Arial"/>
              </a:rPr>
              <a:t>DM</a:t>
            </a:r>
            <a:r>
              <a:rPr sz="1800" b="1" spc="-14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 marL="872702" lvl="2" indent="-233412">
              <a:lnSpc>
                <a:spcPts val="1634"/>
              </a:lnSpc>
              <a:spcBef>
                <a:spcPts val="4"/>
              </a:spcBef>
              <a:buClr>
                <a:srgbClr val="3399FF"/>
              </a:buClr>
              <a:buFont typeface="Arial"/>
              <a:buChar char="•"/>
              <a:tabLst>
                <a:tab pos="873134" algn="l"/>
              </a:tabLst>
            </a:pPr>
            <a:r>
              <a:rPr sz="1800" b="1" spc="4" dirty="0">
                <a:latin typeface="Arial"/>
                <a:cs typeface="Arial"/>
              </a:rPr>
              <a:t>CD</a:t>
            </a: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8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4" dirty="0">
                <a:latin typeface="Arial"/>
                <a:cs typeface="Arial"/>
              </a:rPr>
              <a:t>C</a:t>
            </a:r>
            <a:r>
              <a:rPr sz="1800" b="1" spc="-11" dirty="0">
                <a:latin typeface="Arial"/>
                <a:cs typeface="Arial"/>
              </a:rPr>
              <a:t>od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-11" dirty="0">
                <a:latin typeface="Arial"/>
                <a:cs typeface="Arial"/>
              </a:rPr>
              <a:t>i</a:t>
            </a:r>
            <a:r>
              <a:rPr sz="1800" b="1" spc="-17" dirty="0">
                <a:latin typeface="Arial"/>
                <a:cs typeface="Arial"/>
              </a:rPr>
              <a:t>v</a:t>
            </a:r>
            <a:r>
              <a:rPr sz="1800" b="1" spc="-11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1" dirty="0">
                <a:latin typeface="Arial"/>
                <a:cs typeface="Arial"/>
              </a:rPr>
              <a:t>ion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spc="-11" dirty="0">
                <a:latin typeface="Arial"/>
                <a:cs typeface="Arial"/>
              </a:rPr>
              <a:t>ul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1" dirty="0">
                <a:latin typeface="Arial"/>
                <a:cs typeface="Arial"/>
              </a:rPr>
              <a:t>ipl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68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ccess)</a:t>
            </a:r>
            <a:endParaRPr sz="1800" dirty="0">
              <a:latin typeface="Arial"/>
              <a:cs typeface="Arial"/>
            </a:endParaRPr>
          </a:p>
          <a:p>
            <a:pPr marL="872702" lvl="2" indent="-233412">
              <a:buClr>
                <a:srgbClr val="3399FF"/>
              </a:buClr>
              <a:buFont typeface="Arial"/>
              <a:buChar char="•"/>
              <a:tabLst>
                <a:tab pos="873134" algn="l"/>
              </a:tabLst>
            </a:pPr>
            <a:r>
              <a:rPr sz="1800" b="1" spc="-11" dirty="0">
                <a:latin typeface="Arial"/>
                <a:cs typeface="Arial"/>
              </a:rPr>
              <a:t>T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-4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8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34" dirty="0">
                <a:latin typeface="Arial"/>
                <a:cs typeface="Arial"/>
              </a:rPr>
              <a:t>T</a:t>
            </a:r>
            <a:r>
              <a:rPr sz="1800" b="1" spc="-11" dirty="0">
                <a:latin typeface="Arial"/>
                <a:cs typeface="Arial"/>
              </a:rPr>
              <a:t>i</a:t>
            </a:r>
            <a:r>
              <a:rPr sz="1800" b="1" spc="-7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4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D</a:t>
            </a:r>
            <a:r>
              <a:rPr sz="1800" b="1" spc="-11" dirty="0">
                <a:latin typeface="Arial"/>
                <a:cs typeface="Arial"/>
              </a:rPr>
              <a:t>i</a:t>
            </a:r>
            <a:r>
              <a:rPr sz="1800" b="1" spc="-17" dirty="0">
                <a:latin typeface="Arial"/>
                <a:cs typeface="Arial"/>
              </a:rPr>
              <a:t>v</a:t>
            </a:r>
            <a:r>
              <a:rPr sz="1800" b="1" spc="-11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1" dirty="0">
                <a:latin typeface="Arial"/>
                <a:cs typeface="Arial"/>
              </a:rPr>
              <a:t>ion</a:t>
            </a:r>
            <a:r>
              <a:rPr sz="1800" b="1" spc="-4" dirty="0">
                <a:latin typeface="Arial"/>
                <a:cs typeface="Arial"/>
              </a:rPr>
              <a:t> M</a:t>
            </a:r>
            <a:r>
              <a:rPr sz="1800" b="1" spc="-11" dirty="0">
                <a:latin typeface="Arial"/>
                <a:cs typeface="Arial"/>
              </a:rPr>
              <a:t>ul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1" dirty="0">
                <a:latin typeface="Arial"/>
                <a:cs typeface="Arial"/>
              </a:rPr>
              <a:t>ipl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68" dirty="0">
                <a:latin typeface="Arial"/>
                <a:cs typeface="Arial"/>
              </a:rPr>
              <a:t> </a:t>
            </a:r>
            <a:r>
              <a:rPr sz="1800" b="1" spc="4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ccess</a:t>
            </a:r>
            <a:r>
              <a:rPr sz="1800" b="1" dirty="0" smtClean="0">
                <a:latin typeface="Arial"/>
                <a:cs typeface="Arial"/>
              </a:rPr>
              <a:t>)</a:t>
            </a:r>
            <a:endParaRPr lang="en-US" sz="1800" b="1" dirty="0" smtClean="0">
              <a:latin typeface="Arial"/>
              <a:cs typeface="Arial"/>
            </a:endParaRPr>
          </a:p>
          <a:p>
            <a:pPr marL="872702" lvl="2" indent="-233412">
              <a:buClr>
                <a:srgbClr val="3399FF"/>
              </a:buClr>
              <a:buFont typeface="Arial"/>
              <a:buChar char="•"/>
              <a:tabLst>
                <a:tab pos="873134" algn="l"/>
              </a:tabLst>
            </a:pPr>
            <a:endParaRPr lang="en-US" sz="1800" b="1" dirty="0">
              <a:latin typeface="Arial"/>
              <a:cs typeface="Arial"/>
            </a:endParaRPr>
          </a:p>
          <a:p>
            <a:pPr indent="-275110">
              <a:buClr>
                <a:srgbClr val="3399FF"/>
              </a:buClr>
              <a:buFont typeface="Arial"/>
              <a:buChar char="•"/>
              <a:tabLst>
                <a:tab pos="873134" algn="l"/>
              </a:tabLst>
            </a:pPr>
            <a:r>
              <a:rPr lang="en-US" sz="1800" b="1" spc="-7" dirty="0">
                <a:latin typeface="Arial"/>
                <a:cs typeface="Arial"/>
              </a:rPr>
              <a:t>Initially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used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in</a:t>
            </a:r>
            <a:r>
              <a:rPr lang="en-US" sz="1800" b="1" spc="-4" dirty="0"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N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orth</a:t>
            </a:r>
            <a:r>
              <a:rPr lang="en-US" sz="1800" b="1" spc="-4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lang="en-US" sz="1800" b="1" spc="-14" dirty="0">
                <a:solidFill>
                  <a:srgbClr val="FF6600"/>
                </a:solidFill>
                <a:latin typeface="Arial"/>
                <a:cs typeface="Arial"/>
              </a:rPr>
              <a:t>me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rica</a:t>
            </a:r>
            <a:r>
              <a:rPr lang="en-US"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and</a:t>
            </a:r>
            <a:r>
              <a:rPr lang="en-US" sz="1800" b="1" spc="-7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South</a:t>
            </a:r>
            <a:r>
              <a:rPr lang="en-US"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K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orea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(</a:t>
            </a:r>
            <a:r>
              <a:rPr lang="en-US" sz="1800" b="1" spc="-17" dirty="0">
                <a:latin typeface="Arial"/>
                <a:cs typeface="Arial"/>
              </a:rPr>
              <a:t>R</a:t>
            </a:r>
            <a:r>
              <a:rPr lang="en-US" sz="1800" b="1" spc="-11" dirty="0">
                <a:latin typeface="Arial"/>
                <a:cs typeface="Arial"/>
              </a:rPr>
              <a:t>epublic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of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K</a:t>
            </a:r>
            <a:r>
              <a:rPr lang="en-US" sz="1800" b="1" spc="-11" dirty="0">
                <a:latin typeface="Arial"/>
                <a:cs typeface="Arial"/>
              </a:rPr>
              <a:t>orea</a:t>
            </a:r>
            <a:r>
              <a:rPr lang="en-US" sz="1800" b="1" spc="-11" dirty="0" smtClean="0">
                <a:latin typeface="Arial"/>
                <a:cs typeface="Arial"/>
              </a:rPr>
              <a:t>)</a:t>
            </a:r>
          </a:p>
          <a:p>
            <a:pPr marL="415502" lvl="1" indent="-233412">
              <a:buClr>
                <a:srgbClr val="3399FF"/>
              </a:buClr>
              <a:buFont typeface="Arial"/>
              <a:buChar char="•"/>
              <a:tabLst>
                <a:tab pos="873134" algn="l"/>
              </a:tabLst>
            </a:pPr>
            <a:endParaRPr lang="en-US" sz="1800" b="1" spc="-11" dirty="0" smtClean="0">
              <a:latin typeface="Arial"/>
              <a:cs typeface="Arial"/>
            </a:endParaRPr>
          </a:p>
          <a:p>
            <a:pPr marL="250702" marR="3458" indent="-232980">
              <a:spcBef>
                <a:spcPts val="1212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17" dirty="0">
                <a:latin typeface="Arial"/>
                <a:cs typeface="Arial"/>
              </a:rPr>
              <a:t>CDMA</a:t>
            </a:r>
            <a:r>
              <a:rPr lang="en-US" sz="1800" b="1" spc="-11" dirty="0">
                <a:latin typeface="Arial"/>
                <a:cs typeface="Arial"/>
              </a:rPr>
              <a:t>2000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1xE</a:t>
            </a:r>
            <a:r>
              <a:rPr lang="en-US" sz="1800" b="1" spc="-92" dirty="0">
                <a:latin typeface="Arial"/>
                <a:cs typeface="Arial"/>
              </a:rPr>
              <a:t>V</a:t>
            </a:r>
            <a:r>
              <a:rPr lang="en-US" sz="1800" b="1" spc="-7" dirty="0">
                <a:latin typeface="Arial"/>
                <a:cs typeface="Arial"/>
              </a:rPr>
              <a:t>-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4" dirty="0">
                <a:latin typeface="Arial"/>
                <a:cs typeface="Arial"/>
              </a:rPr>
              <a:t>O</a:t>
            </a:r>
            <a:r>
              <a:rPr lang="en-US" sz="1800" b="1" spc="1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(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Evolution-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D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ata</a:t>
            </a:r>
            <a:r>
              <a:rPr lang="en-US" sz="1800" b="1" spc="3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O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ptimi</a:t>
            </a: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z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ed</a:t>
            </a:r>
            <a:r>
              <a:rPr lang="en-US" sz="1800" b="1" spc="-7" dirty="0">
                <a:latin typeface="Arial"/>
                <a:cs typeface="Arial"/>
              </a:rPr>
              <a:t>)</a:t>
            </a:r>
            <a:r>
              <a:rPr lang="en-US" sz="1800" b="1" spc="-11" dirty="0">
                <a:latin typeface="Arial"/>
                <a:cs typeface="Arial"/>
              </a:rPr>
              <a:t> enables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2.4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bps</a:t>
            </a:r>
            <a:r>
              <a:rPr lang="en-US" sz="1800" b="1" spc="1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data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 smtClean="0">
                <a:latin typeface="Arial"/>
                <a:cs typeface="Arial"/>
              </a:rPr>
              <a:t>rate</a:t>
            </a:r>
          </a:p>
          <a:p>
            <a:pPr marL="707902" marR="3458" lvl="1" indent="-232980">
              <a:spcBef>
                <a:spcPts val="1212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17" dirty="0">
                <a:latin typeface="Arial"/>
                <a:cs typeface="Arial"/>
              </a:rPr>
              <a:t>R</a:t>
            </a:r>
            <a:r>
              <a:rPr lang="en-US" sz="1800" b="1" spc="-11" dirty="0">
                <a:latin typeface="Arial"/>
                <a:cs typeface="Arial"/>
              </a:rPr>
              <a:t>egarded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as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the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fi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r</a:t>
            </a: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st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3G</a:t>
            </a:r>
            <a:r>
              <a:rPr lang="en-US" sz="1800" b="1" spc="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lang="en-US" sz="1800" b="1" spc="-27" dirty="0">
                <a:solidFill>
                  <a:srgbClr val="FF6600"/>
                </a:solidFill>
                <a:latin typeface="Arial"/>
                <a:cs typeface="Arial"/>
              </a:rPr>
              <a:t>y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stem</a:t>
            </a:r>
            <a:r>
              <a:rPr lang="en-US"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based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on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ITU standards</a:t>
            </a:r>
            <a:endParaRPr lang="en-US" sz="1800" dirty="0">
              <a:latin typeface="Arial"/>
              <a:cs typeface="Arial"/>
            </a:endParaRPr>
          </a:p>
          <a:p>
            <a:pPr marL="250702" marR="3458" indent="-232980">
              <a:spcBef>
                <a:spcPts val="1212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lang="en-US" sz="2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0348" y="2048200"/>
            <a:ext cx="1404063" cy="1785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763920" y="1579320"/>
              <a:ext cx="7712640" cy="42588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3840" y="1568160"/>
                <a:ext cx="7729920" cy="42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0940" y="1871228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45"/>
            <a:r>
              <a:rPr lang="en-US" spc="-14" dirty="0" smtClean="0">
                <a:latin typeface="Arial"/>
                <a:cs typeface="Arial"/>
              </a:rPr>
              <a:t>3.5G - </a:t>
            </a:r>
            <a:r>
              <a:rPr spc="-14" dirty="0" smtClean="0">
                <a:latin typeface="Arial"/>
                <a:cs typeface="Arial"/>
              </a:rPr>
              <a:t>HSD</a:t>
            </a:r>
            <a:r>
              <a:rPr spc="-167" dirty="0" smtClean="0">
                <a:latin typeface="Arial"/>
                <a:cs typeface="Arial"/>
              </a:rPr>
              <a:t>P</a:t>
            </a:r>
            <a:r>
              <a:rPr spc="-17" dirty="0" smtClean="0">
                <a:latin typeface="Arial"/>
                <a:cs typeface="Arial"/>
              </a:rPr>
              <a:t>A</a:t>
            </a:r>
            <a:endParaRPr spc="-17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2765" y="1792593"/>
            <a:ext cx="118430" cy="117566"/>
          </a:xfrm>
          <a:custGeom>
            <a:avLst/>
            <a:gdLst/>
            <a:ahLst/>
            <a:cxnLst/>
            <a:rect l="l" t="t" r="r" b="b"/>
            <a:pathLst>
              <a:path w="173990" h="172719">
                <a:moveTo>
                  <a:pt x="77150" y="0"/>
                </a:moveTo>
                <a:lnTo>
                  <a:pt x="38113" y="14788"/>
                </a:lnTo>
                <a:lnTo>
                  <a:pt x="10484" y="45455"/>
                </a:lnTo>
                <a:lnTo>
                  <a:pt x="0" y="86264"/>
                </a:lnTo>
                <a:lnTo>
                  <a:pt x="182" y="91795"/>
                </a:lnTo>
                <a:lnTo>
                  <a:pt x="12041" y="129055"/>
                </a:lnTo>
                <a:lnTo>
                  <a:pt x="40389" y="157156"/>
                </a:lnTo>
                <a:lnTo>
                  <a:pt x="82374" y="171375"/>
                </a:lnTo>
                <a:lnTo>
                  <a:pt x="98907" y="172213"/>
                </a:lnTo>
                <a:lnTo>
                  <a:pt x="112437" y="169064"/>
                </a:lnTo>
                <a:lnTo>
                  <a:pt x="147165" y="147663"/>
                </a:lnTo>
                <a:lnTo>
                  <a:pt x="168891" y="112095"/>
                </a:lnTo>
                <a:lnTo>
                  <a:pt x="173478" y="82904"/>
                </a:lnTo>
                <a:lnTo>
                  <a:pt x="171834" y="69458"/>
                </a:lnTo>
                <a:lnTo>
                  <a:pt x="154756" y="33814"/>
                </a:lnTo>
                <a:lnTo>
                  <a:pt x="122073" y="9028"/>
                </a:lnTo>
                <a:lnTo>
                  <a:pt x="77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" name="object 5"/>
          <p:cNvSpPr/>
          <p:nvPr/>
        </p:nvSpPr>
        <p:spPr>
          <a:xfrm>
            <a:off x="498356" y="1810881"/>
            <a:ext cx="40629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99" y="59397"/>
                </a:lnTo>
                <a:lnTo>
                  <a:pt x="0" y="79197"/>
                </a:lnTo>
                <a:lnTo>
                  <a:pt x="0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" name="object 6"/>
          <p:cNvSpPr/>
          <p:nvPr/>
        </p:nvSpPr>
        <p:spPr>
          <a:xfrm>
            <a:off x="7221424" y="2294476"/>
            <a:ext cx="1295263" cy="1371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" name="object 7"/>
          <p:cNvSpPr txBox="1"/>
          <p:nvPr/>
        </p:nvSpPr>
        <p:spPr>
          <a:xfrm>
            <a:off x="685800" y="1752600"/>
            <a:ext cx="6681380" cy="4419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2100" b="1" dirty="0">
                <a:latin typeface="Arial"/>
                <a:cs typeface="Arial"/>
              </a:rPr>
              <a:t>H</a:t>
            </a:r>
            <a:r>
              <a:rPr sz="2100" b="1" spc="-11" dirty="0">
                <a:latin typeface="Arial"/>
                <a:cs typeface="Arial"/>
              </a:rPr>
              <a:t>igh</a:t>
            </a:r>
            <a:r>
              <a:rPr sz="2100" b="1" spc="-4" dirty="0">
                <a:latin typeface="Arial"/>
                <a:cs typeface="Arial"/>
              </a:rPr>
              <a:t>-</a:t>
            </a:r>
            <a:r>
              <a:rPr sz="2100" b="1" spc="-11" dirty="0">
                <a:latin typeface="Arial"/>
                <a:cs typeface="Arial"/>
              </a:rPr>
              <a:t>Sp</a:t>
            </a:r>
            <a:r>
              <a:rPr sz="2100" b="1" spc="4" dirty="0">
                <a:latin typeface="Arial"/>
                <a:cs typeface="Arial"/>
              </a:rPr>
              <a:t>ee</a:t>
            </a:r>
            <a:r>
              <a:rPr sz="2100" b="1" spc="-14" dirty="0">
                <a:latin typeface="Arial"/>
                <a:cs typeface="Arial"/>
              </a:rPr>
              <a:t>d</a:t>
            </a:r>
            <a:r>
              <a:rPr sz="2100" b="1" spc="-7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D</a:t>
            </a:r>
            <a:r>
              <a:rPr sz="2100" b="1" spc="-20" dirty="0">
                <a:latin typeface="Arial"/>
                <a:cs typeface="Arial"/>
              </a:rPr>
              <a:t>o</a:t>
            </a:r>
            <a:r>
              <a:rPr sz="2100" b="1" spc="-14" dirty="0">
                <a:latin typeface="Arial"/>
                <a:cs typeface="Arial"/>
              </a:rPr>
              <a:t>w</a:t>
            </a:r>
            <a:r>
              <a:rPr sz="2100" b="1" spc="-20" dirty="0">
                <a:latin typeface="Arial"/>
                <a:cs typeface="Arial"/>
              </a:rPr>
              <a:t>n</a:t>
            </a:r>
            <a:r>
              <a:rPr sz="2100" b="1" spc="-11" dirty="0">
                <a:latin typeface="Arial"/>
                <a:cs typeface="Arial"/>
              </a:rPr>
              <a:t>lin</a:t>
            </a:r>
            <a:r>
              <a:rPr sz="2100" b="1" dirty="0">
                <a:latin typeface="Arial"/>
                <a:cs typeface="Arial"/>
              </a:rPr>
              <a:t>k</a:t>
            </a:r>
            <a:r>
              <a:rPr sz="2100" b="1" spc="-17" dirty="0">
                <a:latin typeface="Arial"/>
                <a:cs typeface="Arial"/>
              </a:rPr>
              <a:t> </a:t>
            </a:r>
            <a:r>
              <a:rPr sz="2100" b="1" spc="-11" dirty="0">
                <a:latin typeface="Arial"/>
                <a:cs typeface="Arial"/>
              </a:rPr>
              <a:t>P</a:t>
            </a:r>
            <a:r>
              <a:rPr sz="2100" b="1" spc="4" dirty="0">
                <a:latin typeface="Arial"/>
                <a:cs typeface="Arial"/>
              </a:rPr>
              <a:t>acke</a:t>
            </a:r>
            <a:r>
              <a:rPr sz="2100" b="1" dirty="0">
                <a:latin typeface="Arial"/>
                <a:cs typeface="Arial"/>
              </a:rPr>
              <a:t>t</a:t>
            </a:r>
            <a:r>
              <a:rPr sz="2100" b="1" spc="-77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cces</a:t>
            </a:r>
            <a:r>
              <a:rPr sz="2100" b="1" dirty="0">
                <a:latin typeface="Arial"/>
                <a:cs typeface="Arial"/>
              </a:rPr>
              <a:t>s</a:t>
            </a:r>
            <a:r>
              <a:rPr sz="2100" b="1" spc="-7" dirty="0">
                <a:latin typeface="Arial"/>
                <a:cs typeface="Arial"/>
              </a:rPr>
              <a:t> </a:t>
            </a:r>
            <a:r>
              <a:rPr sz="2100" b="1" spc="-4" dirty="0">
                <a:latin typeface="Arial"/>
                <a:cs typeface="Arial"/>
              </a:rPr>
              <a:t>(</a:t>
            </a:r>
            <a:r>
              <a:rPr sz="2100" b="1" dirty="0">
                <a:latin typeface="Arial"/>
                <a:cs typeface="Arial"/>
              </a:rPr>
              <a:t>H</a:t>
            </a:r>
            <a:r>
              <a:rPr sz="2100" b="1" spc="-11" dirty="0">
                <a:latin typeface="Arial"/>
                <a:cs typeface="Arial"/>
              </a:rPr>
              <a:t>S</a:t>
            </a:r>
            <a:r>
              <a:rPr sz="2100" b="1" dirty="0">
                <a:latin typeface="Arial"/>
                <a:cs typeface="Arial"/>
              </a:rPr>
              <a:t>D</a:t>
            </a:r>
            <a:r>
              <a:rPr sz="2100" b="1" spc="-143" dirty="0">
                <a:latin typeface="Arial"/>
                <a:cs typeface="Arial"/>
              </a:rPr>
              <a:t>P</a:t>
            </a:r>
            <a:r>
              <a:rPr sz="2100" b="1" dirty="0">
                <a:latin typeface="Arial"/>
                <a:cs typeface="Arial"/>
              </a:rPr>
              <a:t>A)</a:t>
            </a:r>
            <a:endParaRPr sz="2100" dirty="0">
              <a:latin typeface="Arial"/>
              <a:cs typeface="Arial"/>
            </a:endParaRPr>
          </a:p>
          <a:p>
            <a:pPr marL="250702" marR="1239677" indent="-232980">
              <a:spcBef>
                <a:spcPts val="967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Enhanced</a:t>
            </a:r>
            <a:r>
              <a:rPr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3G</a:t>
            </a:r>
            <a:r>
              <a:rPr sz="1800" b="1" spc="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mobile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communications</a:t>
            </a:r>
            <a:r>
              <a:rPr sz="1800" b="1" spc="-7" dirty="0">
                <a:latin typeface="Arial"/>
                <a:cs typeface="Arial"/>
              </a:rPr>
              <a:t> p</a:t>
            </a:r>
            <a:r>
              <a:rPr sz="1800" b="1" spc="-11" dirty="0">
                <a:latin typeface="Arial"/>
                <a:cs typeface="Arial"/>
              </a:rPr>
              <a:t>rotocol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250702" marR="899069" indent="-232980"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Evolution</a:t>
            </a:r>
            <a:r>
              <a:rPr sz="1800" b="1" spc="2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of</a:t>
            </a:r>
            <a:r>
              <a:rPr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UM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TS</a:t>
            </a:r>
            <a:r>
              <a:rPr sz="1800" b="1" spc="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for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higher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data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speeds and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capacity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27"/>
              </a:spcBef>
              <a:buClr>
                <a:srgbClr val="3399FF"/>
              </a:buClr>
              <a:buFont typeface="Arial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250702" marR="964337" indent="-232980"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7" dirty="0">
                <a:latin typeface="Arial"/>
                <a:cs typeface="Arial"/>
              </a:rPr>
              <a:t>B</a:t>
            </a:r>
            <a:r>
              <a:rPr sz="1800" b="1" spc="-11" dirty="0">
                <a:latin typeface="Arial"/>
                <a:cs typeface="Arial"/>
              </a:rPr>
              <a:t>elongs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to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the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H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-126" dirty="0">
                <a:solidFill>
                  <a:srgbClr val="FF6600"/>
                </a:solidFill>
                <a:latin typeface="Arial"/>
                <a:cs typeface="Arial"/>
              </a:rPr>
              <a:t>P</a:t>
            </a:r>
            <a:r>
              <a:rPr sz="1800" b="1" spc="-14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-5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(</a:t>
            </a:r>
            <a:r>
              <a:rPr sz="1800" b="1" spc="-17" dirty="0">
                <a:latin typeface="Arial"/>
                <a:cs typeface="Arial"/>
              </a:rPr>
              <a:t>H</a:t>
            </a:r>
            <a:r>
              <a:rPr sz="1800" b="1" spc="-11" dirty="0">
                <a:latin typeface="Arial"/>
                <a:cs typeface="Arial"/>
              </a:rPr>
              <a:t>igh-Speed</a:t>
            </a:r>
            <a:r>
              <a:rPr sz="1800" b="1" spc="2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Packet</a:t>
            </a:r>
            <a:r>
              <a:rPr sz="1800" b="1" spc="-7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A</a:t>
            </a:r>
            <a:r>
              <a:rPr sz="1800" b="1" spc="-11" dirty="0">
                <a:latin typeface="Arial"/>
                <a:cs typeface="Arial"/>
              </a:rPr>
              <a:t>ccess)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family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of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 smtClean="0">
                <a:latin typeface="Arial"/>
                <a:cs typeface="Arial"/>
              </a:rPr>
              <a:t>protocols</a:t>
            </a:r>
            <a:endParaRPr lang="en-US" sz="1800" b="1" spc="-11" dirty="0" smtClean="0">
              <a:latin typeface="Arial"/>
              <a:cs typeface="Arial"/>
            </a:endParaRPr>
          </a:p>
          <a:p>
            <a:pPr marL="250702" marR="964337" indent="-232980"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endParaRPr lang="en-US" sz="1800" b="1" spc="-11" dirty="0">
              <a:latin typeface="Arial"/>
              <a:cs typeface="Arial"/>
            </a:endParaRPr>
          </a:p>
          <a:p>
            <a:pPr marL="241625" marR="1331313" indent="-232980">
              <a:spcBef>
                <a:spcPts val="728"/>
              </a:spcBef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r>
              <a:rPr lang="en-US" sz="1800" b="1" spc="-17" dirty="0">
                <a:latin typeface="Arial"/>
                <a:cs typeface="Arial"/>
              </a:rPr>
              <a:t>H</a:t>
            </a:r>
            <a:r>
              <a:rPr lang="en-US" sz="1800" b="1" spc="-11" dirty="0">
                <a:latin typeface="Arial"/>
                <a:cs typeface="Arial"/>
              </a:rPr>
              <a:t>S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26" dirty="0">
                <a:latin typeface="Arial"/>
                <a:cs typeface="Arial"/>
              </a:rPr>
              <a:t>P</a:t>
            </a:r>
            <a:r>
              <a:rPr lang="en-US" sz="1800" b="1" spc="-14" dirty="0">
                <a:latin typeface="Arial"/>
                <a:cs typeface="Arial"/>
              </a:rPr>
              <a:t>A</a:t>
            </a:r>
            <a:r>
              <a:rPr lang="en-US" sz="1800" b="1" spc="-51" dirty="0">
                <a:latin typeface="Arial"/>
                <a:cs typeface="Arial"/>
              </a:rPr>
              <a:t> </a:t>
            </a:r>
            <a:r>
              <a:rPr lang="en-US" sz="1800" b="1" spc="-14" dirty="0">
                <a:latin typeface="Arial"/>
                <a:cs typeface="Arial"/>
              </a:rPr>
              <a:t>comme</a:t>
            </a:r>
            <a:r>
              <a:rPr lang="en-US" sz="1800" b="1" spc="-11" dirty="0">
                <a:latin typeface="Arial"/>
                <a:cs typeface="Arial"/>
              </a:rPr>
              <a:t>r</a:t>
            </a:r>
            <a:r>
              <a:rPr lang="en-US" sz="1800" b="1" spc="-7" dirty="0">
                <a:latin typeface="Arial"/>
                <a:cs typeface="Arial"/>
              </a:rPr>
              <a:t>cial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net</a:t>
            </a:r>
            <a:r>
              <a:rPr lang="en-US" sz="1800" b="1" dirty="0">
                <a:latin typeface="Arial"/>
                <a:cs typeface="Arial"/>
              </a:rPr>
              <a:t>w</a:t>
            </a:r>
            <a:r>
              <a:rPr lang="en-US" sz="1800" b="1" spc="-11" dirty="0">
                <a:latin typeface="Arial"/>
                <a:cs typeface="Arial"/>
              </a:rPr>
              <a:t>orks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became</a:t>
            </a:r>
            <a:r>
              <a:rPr lang="en-US" sz="1800" b="1" spc="-7" dirty="0">
                <a:latin typeface="Arial"/>
                <a:cs typeface="Arial"/>
              </a:rPr>
              <a:t> available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in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2005</a:t>
            </a:r>
            <a:endParaRPr lang="en-US"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lang="en-US" sz="2100" dirty="0">
              <a:latin typeface="Times New Roman"/>
              <a:cs typeface="Times New Roman"/>
            </a:endParaRPr>
          </a:p>
          <a:p>
            <a:pPr marL="241625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r>
              <a:rPr lang="en-US" sz="1800" b="1" spc="-11" dirty="0">
                <a:latin typeface="Arial"/>
                <a:cs typeface="Arial"/>
              </a:rPr>
              <a:t>Peak 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1" dirty="0">
                <a:latin typeface="Arial"/>
                <a:cs typeface="Arial"/>
              </a:rPr>
              <a:t>ata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R</a:t>
            </a:r>
            <a:r>
              <a:rPr lang="en-US" sz="1800" b="1" spc="-11" dirty="0">
                <a:latin typeface="Arial"/>
                <a:cs typeface="Arial"/>
              </a:rPr>
              <a:t>ate</a:t>
            </a:r>
            <a:endParaRPr lang="en-US" sz="1800" dirty="0">
              <a:latin typeface="Arial"/>
              <a:cs typeface="Arial"/>
            </a:endParaRPr>
          </a:p>
          <a:p>
            <a:pPr marL="552409" lvl="1" indent="-232980">
              <a:buClr>
                <a:srgbClr val="3399FF"/>
              </a:buClr>
              <a:buFont typeface="Arial"/>
              <a:buChar char="•"/>
              <a:tabLst>
                <a:tab pos="552841" algn="l"/>
              </a:tabLst>
            </a:pP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1" dirty="0">
                <a:latin typeface="Arial"/>
                <a:cs typeface="Arial"/>
              </a:rPr>
              <a:t>o</a:t>
            </a:r>
            <a:r>
              <a:rPr lang="en-US" sz="1800" b="1" dirty="0">
                <a:latin typeface="Arial"/>
                <a:cs typeface="Arial"/>
              </a:rPr>
              <a:t>w</a:t>
            </a:r>
            <a:r>
              <a:rPr lang="en-US" sz="1800" b="1" spc="-7" dirty="0">
                <a:latin typeface="Arial"/>
                <a:cs typeface="Arial"/>
              </a:rPr>
              <a:t>nlink: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14</a:t>
            </a:r>
            <a:r>
              <a:rPr lang="en-US"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bps</a:t>
            </a:r>
            <a:r>
              <a:rPr lang="en-US" sz="1800" b="1" spc="2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(</a:t>
            </a:r>
            <a:r>
              <a:rPr lang="en-US" sz="1800" b="1" spc="-17" dirty="0">
                <a:latin typeface="Arial"/>
                <a:cs typeface="Arial"/>
              </a:rPr>
              <a:t>R</a:t>
            </a:r>
            <a:r>
              <a:rPr lang="en-US" sz="1800" b="1" spc="-11" dirty="0">
                <a:latin typeface="Arial"/>
                <a:cs typeface="Arial"/>
              </a:rPr>
              <a:t>elease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5)</a:t>
            </a:r>
            <a:endParaRPr lang="en-US" sz="1800" dirty="0">
              <a:latin typeface="Arial"/>
              <a:cs typeface="Arial"/>
            </a:endParaRPr>
          </a:p>
          <a:p>
            <a:pPr marL="250702" marR="964337" indent="-232980"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2219040" y="471600"/>
              <a:ext cx="4816440" cy="56980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8600" y="462960"/>
                <a:ext cx="4833360" cy="57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8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0940" y="1871228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45"/>
            <a:r>
              <a:rPr lang="en-US" spc="-11" dirty="0" smtClean="0">
                <a:latin typeface="Arial"/>
                <a:cs typeface="Arial"/>
              </a:rPr>
              <a:t>3.5 G - </a:t>
            </a:r>
            <a:r>
              <a:rPr spc="-11" dirty="0" smtClean="0">
                <a:latin typeface="Arial"/>
                <a:cs typeface="Arial"/>
              </a:rPr>
              <a:t>E</a:t>
            </a:r>
            <a:r>
              <a:rPr spc="-85" dirty="0" smtClean="0">
                <a:latin typeface="Arial"/>
                <a:cs typeface="Arial"/>
              </a:rPr>
              <a:t>V</a:t>
            </a:r>
            <a:r>
              <a:rPr spc="-11" dirty="0" smtClean="0">
                <a:latin typeface="Arial"/>
                <a:cs typeface="Arial"/>
              </a:rPr>
              <a:t>-</a:t>
            </a:r>
            <a:r>
              <a:rPr spc="-14" dirty="0" smtClean="0">
                <a:latin typeface="Arial"/>
                <a:cs typeface="Arial"/>
              </a:rPr>
              <a:t>D</a:t>
            </a:r>
            <a:r>
              <a:rPr spc="-17" dirty="0" smtClean="0">
                <a:latin typeface="Arial"/>
                <a:cs typeface="Arial"/>
              </a:rPr>
              <a:t>O</a:t>
            </a:r>
            <a:r>
              <a:rPr spc="-7" dirty="0" smtClean="0">
                <a:latin typeface="Arial"/>
                <a:cs typeface="Arial"/>
              </a:rPr>
              <a:t> </a:t>
            </a:r>
            <a:r>
              <a:rPr spc="-14" dirty="0">
                <a:latin typeface="Arial"/>
                <a:cs typeface="Arial"/>
              </a:rPr>
              <a:t>Re</a:t>
            </a:r>
            <a:r>
              <a:rPr spc="-129" dirty="0">
                <a:latin typeface="Arial"/>
                <a:cs typeface="Arial"/>
              </a:rPr>
              <a:t>v</a:t>
            </a:r>
            <a:r>
              <a:rPr spc="-7" dirty="0">
                <a:latin typeface="Arial"/>
                <a:cs typeface="Arial"/>
              </a:rPr>
              <a:t>.</a:t>
            </a:r>
            <a:r>
              <a:rPr spc="-82" dirty="0">
                <a:latin typeface="Arial"/>
                <a:cs typeface="Arial"/>
              </a:rPr>
              <a:t> </a:t>
            </a:r>
            <a:r>
              <a:rPr spc="-17" dirty="0">
                <a:latin typeface="Arial"/>
                <a:cs typeface="Arial"/>
              </a:rPr>
              <a:t>A</a:t>
            </a:r>
          </a:p>
        </p:txBody>
      </p:sp>
      <p:sp>
        <p:nvSpPr>
          <p:cNvPr id="4" name="object 4"/>
          <p:cNvSpPr/>
          <p:nvPr/>
        </p:nvSpPr>
        <p:spPr>
          <a:xfrm>
            <a:off x="453263" y="1792594"/>
            <a:ext cx="177125" cy="117566"/>
          </a:xfrm>
          <a:custGeom>
            <a:avLst/>
            <a:gdLst/>
            <a:ahLst/>
            <a:cxnLst/>
            <a:rect l="l" t="t" r="r" b="b"/>
            <a:pathLst>
              <a:path w="173990" h="172719">
                <a:moveTo>
                  <a:pt x="77150" y="0"/>
                </a:moveTo>
                <a:lnTo>
                  <a:pt x="38113" y="14788"/>
                </a:lnTo>
                <a:lnTo>
                  <a:pt x="10484" y="45455"/>
                </a:lnTo>
                <a:lnTo>
                  <a:pt x="0" y="86264"/>
                </a:lnTo>
                <a:lnTo>
                  <a:pt x="182" y="91795"/>
                </a:lnTo>
                <a:lnTo>
                  <a:pt x="12041" y="129055"/>
                </a:lnTo>
                <a:lnTo>
                  <a:pt x="40389" y="157156"/>
                </a:lnTo>
                <a:lnTo>
                  <a:pt x="82374" y="171375"/>
                </a:lnTo>
                <a:lnTo>
                  <a:pt x="98907" y="172213"/>
                </a:lnTo>
                <a:lnTo>
                  <a:pt x="112437" y="169064"/>
                </a:lnTo>
                <a:lnTo>
                  <a:pt x="147165" y="147663"/>
                </a:lnTo>
                <a:lnTo>
                  <a:pt x="168891" y="112095"/>
                </a:lnTo>
                <a:lnTo>
                  <a:pt x="173478" y="82904"/>
                </a:lnTo>
                <a:lnTo>
                  <a:pt x="171834" y="69458"/>
                </a:lnTo>
                <a:lnTo>
                  <a:pt x="154756" y="33814"/>
                </a:lnTo>
                <a:lnTo>
                  <a:pt x="122073" y="9028"/>
                </a:lnTo>
                <a:lnTo>
                  <a:pt x="77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5" name="object 5"/>
          <p:cNvSpPr/>
          <p:nvPr/>
        </p:nvSpPr>
        <p:spPr>
          <a:xfrm>
            <a:off x="498855" y="1810882"/>
            <a:ext cx="60765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99" y="59397"/>
                </a:lnTo>
                <a:lnTo>
                  <a:pt x="0" y="79197"/>
                </a:lnTo>
                <a:lnTo>
                  <a:pt x="0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 txBox="1"/>
          <p:nvPr/>
        </p:nvSpPr>
        <p:spPr>
          <a:xfrm>
            <a:off x="685800" y="1752600"/>
            <a:ext cx="6216797" cy="4367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2100" b="1" spc="-11" dirty="0">
                <a:latin typeface="Arial"/>
                <a:cs typeface="Arial"/>
              </a:rPr>
              <a:t>E</a:t>
            </a:r>
            <a:r>
              <a:rPr sz="2100" b="1" spc="-109" dirty="0">
                <a:latin typeface="Arial"/>
                <a:cs typeface="Arial"/>
              </a:rPr>
              <a:t>V</a:t>
            </a:r>
            <a:r>
              <a:rPr sz="2100" b="1" spc="-4" dirty="0">
                <a:latin typeface="Arial"/>
                <a:cs typeface="Arial"/>
              </a:rPr>
              <a:t>-</a:t>
            </a:r>
            <a:r>
              <a:rPr sz="2100" b="1" dirty="0">
                <a:latin typeface="Arial"/>
                <a:cs typeface="Arial"/>
              </a:rPr>
              <a:t>D</a:t>
            </a:r>
            <a:r>
              <a:rPr sz="2100" b="1" spc="-17" dirty="0">
                <a:latin typeface="Arial"/>
                <a:cs typeface="Arial"/>
              </a:rPr>
              <a:t>O</a:t>
            </a:r>
            <a:r>
              <a:rPr sz="2100" b="1" spc="-11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2100" b="1" spc="4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2100" b="1" spc="-129" dirty="0">
                <a:solidFill>
                  <a:srgbClr val="0D0D0D"/>
                </a:solidFill>
                <a:latin typeface="Arial"/>
                <a:cs typeface="Arial"/>
              </a:rPr>
              <a:t>v</a:t>
            </a:r>
            <a:r>
              <a:rPr sz="2100" b="1" spc="-7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r>
              <a:rPr sz="2100" b="1" spc="-7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21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100" b="1" spc="-7" dirty="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sz="2100" b="1" dirty="0">
                <a:latin typeface="Arial"/>
                <a:cs typeface="Arial"/>
              </a:rPr>
              <a:t>R</a:t>
            </a:r>
            <a:r>
              <a:rPr sz="2100" b="1" spc="4" dirty="0">
                <a:latin typeface="Arial"/>
                <a:cs typeface="Arial"/>
              </a:rPr>
              <a:t>ev</a:t>
            </a:r>
            <a:r>
              <a:rPr sz="2100" b="1" spc="-11" dirty="0">
                <a:latin typeface="Arial"/>
                <a:cs typeface="Arial"/>
              </a:rPr>
              <a:t>i</a:t>
            </a:r>
            <a:r>
              <a:rPr sz="2100" b="1" spc="4" dirty="0">
                <a:latin typeface="Arial"/>
                <a:cs typeface="Arial"/>
              </a:rPr>
              <a:t>s</a:t>
            </a:r>
            <a:r>
              <a:rPr sz="2100" b="1" spc="-11" dirty="0">
                <a:latin typeface="Arial"/>
                <a:cs typeface="Arial"/>
              </a:rPr>
              <a:t>io</a:t>
            </a:r>
            <a:r>
              <a:rPr sz="2100" b="1" spc="-14" dirty="0">
                <a:latin typeface="Arial"/>
                <a:cs typeface="Arial"/>
              </a:rPr>
              <a:t>n</a:t>
            </a:r>
            <a:r>
              <a:rPr sz="2100" b="1" spc="-71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A)</a:t>
            </a:r>
            <a:endParaRPr sz="2100" dirty="0">
              <a:latin typeface="Arial"/>
              <a:cs typeface="Arial"/>
            </a:endParaRPr>
          </a:p>
          <a:p>
            <a:pPr marL="251134" indent="-232980">
              <a:lnSpc>
                <a:spcPts val="1797"/>
              </a:lnSpc>
              <a:spcBef>
                <a:spcPts val="405"/>
              </a:spcBef>
              <a:buClr>
                <a:srgbClr val="3399FF"/>
              </a:buClr>
              <a:buFont typeface="Arial"/>
              <a:buChar char="•"/>
              <a:tabLst>
                <a:tab pos="251567" algn="l"/>
              </a:tabLst>
            </a:pPr>
            <a:r>
              <a:rPr sz="1800" b="1" spc="-11" dirty="0">
                <a:latin typeface="Arial"/>
                <a:cs typeface="Arial"/>
              </a:rPr>
              <a:t>Peak </a:t>
            </a:r>
            <a:r>
              <a:rPr sz="1800" b="1" spc="-17" dirty="0">
                <a:latin typeface="Arial"/>
                <a:cs typeface="Arial"/>
              </a:rPr>
              <a:t>D</a:t>
            </a:r>
            <a:r>
              <a:rPr sz="1800" b="1" spc="-11" dirty="0">
                <a:latin typeface="Arial"/>
                <a:cs typeface="Arial"/>
              </a:rPr>
              <a:t>ata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R</a:t>
            </a:r>
            <a:r>
              <a:rPr sz="1800" b="1" spc="-11" dirty="0">
                <a:latin typeface="Arial"/>
                <a:cs typeface="Arial"/>
              </a:rPr>
              <a:t>ate</a:t>
            </a:r>
            <a:endParaRPr sz="1800" dirty="0">
              <a:latin typeface="Arial"/>
              <a:cs typeface="Arial"/>
            </a:endParaRPr>
          </a:p>
          <a:p>
            <a:pPr marL="562350" lvl="1" indent="-233412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562782" algn="l"/>
              </a:tabLst>
            </a:pPr>
            <a:r>
              <a:rPr sz="1800" b="1" spc="-17" dirty="0">
                <a:latin typeface="Arial"/>
                <a:cs typeface="Arial"/>
              </a:rPr>
              <a:t>D</a:t>
            </a:r>
            <a:r>
              <a:rPr sz="1800" b="1" spc="-11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7" dirty="0">
                <a:latin typeface="Arial"/>
                <a:cs typeface="Arial"/>
              </a:rPr>
              <a:t>nlink: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3.1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bps</a:t>
            </a:r>
            <a:endParaRPr sz="1800" dirty="0">
              <a:latin typeface="Arial"/>
              <a:cs typeface="Arial"/>
            </a:endParaRPr>
          </a:p>
          <a:p>
            <a:pPr marL="562350" lvl="1" indent="-233412">
              <a:buClr>
                <a:srgbClr val="3399FF"/>
              </a:buClr>
              <a:buFont typeface="Arial"/>
              <a:buChar char="•"/>
              <a:tabLst>
                <a:tab pos="562782" algn="l"/>
              </a:tabLst>
            </a:pPr>
            <a:r>
              <a:rPr sz="1800" b="1" spc="-17" dirty="0">
                <a:latin typeface="Arial"/>
                <a:cs typeface="Arial"/>
              </a:rPr>
              <a:t>U</a:t>
            </a:r>
            <a:r>
              <a:rPr sz="1800" b="1" spc="-7" dirty="0">
                <a:latin typeface="Arial"/>
                <a:cs typeface="Arial"/>
              </a:rPr>
              <a:t>plink: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1.8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bps</a:t>
            </a:r>
            <a:endParaRPr sz="1800" dirty="0">
              <a:latin typeface="Arial"/>
              <a:cs typeface="Arial"/>
            </a:endParaRPr>
          </a:p>
          <a:p>
            <a:pPr lvl="1"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251134" indent="-232980">
              <a:buClr>
                <a:srgbClr val="3399FF"/>
              </a:buClr>
              <a:buFont typeface="Arial"/>
              <a:buChar char="•"/>
              <a:tabLst>
                <a:tab pos="251567" algn="l"/>
              </a:tabLst>
            </a:pPr>
            <a:r>
              <a:rPr sz="1800" b="1" spc="-11" dirty="0">
                <a:latin typeface="Arial"/>
                <a:cs typeface="Arial"/>
              </a:rPr>
              <a:t>Launched</a:t>
            </a:r>
            <a:r>
              <a:rPr sz="1800" b="1" spc="2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in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the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U</a:t>
            </a:r>
            <a:r>
              <a:rPr sz="1800" b="1" spc="-14" dirty="0">
                <a:solidFill>
                  <a:srgbClr val="FF6600"/>
                </a:solidFill>
                <a:latin typeface="Arial"/>
                <a:cs typeface="Arial"/>
              </a:rPr>
              <a:t>SA</a:t>
            </a:r>
            <a:r>
              <a:rPr sz="1800" b="1" spc="-5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on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O</a:t>
            </a:r>
            <a:r>
              <a:rPr sz="1800" b="1" spc="-11" dirty="0">
                <a:latin typeface="Arial"/>
                <a:cs typeface="Arial"/>
              </a:rPr>
              <a:t>ctober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2006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251134" marR="3458" indent="-232980">
              <a:buClr>
                <a:srgbClr val="3399FF"/>
              </a:buClr>
              <a:buFont typeface="Arial"/>
              <a:buChar char="•"/>
              <a:tabLst>
                <a:tab pos="251567" algn="l"/>
              </a:tabLst>
            </a:pPr>
            <a:r>
              <a:rPr sz="1800" b="1" spc="-126" dirty="0">
                <a:solidFill>
                  <a:srgbClr val="FF6600"/>
                </a:solidFill>
                <a:latin typeface="Arial"/>
                <a:cs typeface="Arial"/>
              </a:rPr>
              <a:t>V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oIP</a:t>
            </a:r>
            <a:r>
              <a:rPr sz="1800" b="1" spc="-2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suppor</a:t>
            </a:r>
            <a:r>
              <a:rPr sz="1800" b="1" spc="-7" dirty="0">
                <a:latin typeface="Arial"/>
                <a:cs typeface="Arial"/>
              </a:rPr>
              <a:t>t</a:t>
            </a:r>
            <a:r>
              <a:rPr sz="1800" b="1" spc="2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based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on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low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latency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and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low</a:t>
            </a:r>
            <a:r>
              <a:rPr sz="1800" b="1" spc="-7" dirty="0">
                <a:latin typeface="Arial"/>
                <a:cs typeface="Arial"/>
              </a:rPr>
              <a:t> bit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rate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 smtClean="0">
                <a:latin typeface="Arial"/>
                <a:cs typeface="Arial"/>
              </a:rPr>
              <a:t>communications</a:t>
            </a:r>
            <a:endParaRPr lang="en-US" sz="1800" b="1" spc="-11" dirty="0" smtClean="0">
              <a:latin typeface="Arial"/>
              <a:cs typeface="Arial"/>
            </a:endParaRPr>
          </a:p>
          <a:p>
            <a:pPr marL="251134" marR="3458" indent="-232980">
              <a:buClr>
                <a:srgbClr val="3399FF"/>
              </a:buClr>
              <a:buFont typeface="Arial"/>
              <a:buChar char="•"/>
              <a:tabLst>
                <a:tab pos="251567" algn="l"/>
              </a:tabLst>
            </a:pPr>
            <a:endParaRPr lang="en-US" sz="1800" b="1" spc="-11" dirty="0">
              <a:latin typeface="Arial"/>
              <a:cs typeface="Arial"/>
            </a:endParaRPr>
          </a:p>
          <a:p>
            <a:pPr marL="251134" marR="3458" indent="-232980">
              <a:buClr>
                <a:srgbClr val="3399FF"/>
              </a:buClr>
              <a:buFont typeface="Arial"/>
              <a:buChar char="•"/>
              <a:tabLst>
                <a:tab pos="251567" algn="l"/>
              </a:tabLst>
            </a:pPr>
            <a:r>
              <a:rPr lang="en-US" sz="1800" b="1" spc="-17" dirty="0" smtClean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lang="en-US" sz="1800" b="1" spc="-7" dirty="0" smtClean="0">
                <a:solidFill>
                  <a:srgbClr val="FF6600"/>
                </a:solidFill>
                <a:latin typeface="Arial"/>
                <a:cs typeface="Arial"/>
              </a:rPr>
              <a:t>ulti-</a:t>
            </a:r>
            <a:r>
              <a:rPr lang="en-US" sz="1800" b="1" spc="-17" dirty="0" smtClean="0">
                <a:solidFill>
                  <a:srgbClr val="FF6600"/>
                </a:solidFill>
                <a:latin typeface="Arial"/>
                <a:cs typeface="Arial"/>
              </a:rPr>
              <a:t>U</a:t>
            </a:r>
            <a:r>
              <a:rPr lang="en-US" sz="1800" b="1" spc="-11" dirty="0" smtClean="0">
                <a:solidFill>
                  <a:srgbClr val="FF6600"/>
                </a:solidFill>
                <a:latin typeface="Arial"/>
                <a:cs typeface="Arial"/>
              </a:rPr>
              <a:t>ser</a:t>
            </a:r>
            <a:r>
              <a:rPr lang="en-US" sz="1800" b="1" spc="20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Packet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technology</a:t>
            </a:r>
            <a:r>
              <a:rPr lang="en-US" sz="1800" b="1" spc="2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enables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the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ability for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4" dirty="0">
                <a:latin typeface="Arial"/>
                <a:cs typeface="Arial"/>
              </a:rPr>
              <a:t>mo</a:t>
            </a:r>
            <a:r>
              <a:rPr lang="en-US" sz="1800" b="1" spc="-11" dirty="0">
                <a:latin typeface="Arial"/>
                <a:cs typeface="Arial"/>
              </a:rPr>
              <a:t>re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than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one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user</a:t>
            </a:r>
            <a:r>
              <a:rPr lang="en-US" sz="1800" b="1" spc="-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to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share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the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same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timeslot</a:t>
            </a:r>
            <a:endParaRPr lang="en-US" sz="1800" dirty="0">
              <a:latin typeface="Arial"/>
              <a:cs typeface="Arial"/>
            </a:endParaRPr>
          </a:p>
          <a:p>
            <a:pPr marL="255457" marR="1014910" indent="-232980">
              <a:spcBef>
                <a:spcPts val="932"/>
              </a:spcBef>
              <a:buClr>
                <a:srgbClr val="3399FF"/>
              </a:buClr>
              <a:buFont typeface="Arial"/>
              <a:buChar char="•"/>
              <a:tabLst>
                <a:tab pos="255889" algn="l"/>
              </a:tabLst>
            </a:pPr>
            <a:r>
              <a:rPr lang="en-US" sz="1800" b="1" spc="-17" dirty="0" err="1">
                <a:solidFill>
                  <a:srgbClr val="FF6600"/>
                </a:solidFill>
                <a:latin typeface="Arial"/>
                <a:cs typeface="Arial"/>
              </a:rPr>
              <a:t>Q</a:t>
            </a:r>
            <a:r>
              <a:rPr lang="en-US" sz="1800" b="1" spc="-11" dirty="0" err="1">
                <a:solidFill>
                  <a:srgbClr val="FF6600"/>
                </a:solidFill>
                <a:latin typeface="Arial"/>
                <a:cs typeface="Arial"/>
              </a:rPr>
              <a:t>oS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(</a:t>
            </a:r>
            <a:r>
              <a:rPr lang="en-US" sz="1800" b="1" spc="-17" dirty="0">
                <a:latin typeface="Arial"/>
                <a:cs typeface="Arial"/>
              </a:rPr>
              <a:t>Q</a:t>
            </a:r>
            <a:r>
              <a:rPr lang="en-US" sz="1800" b="1" spc="-7" dirty="0">
                <a:latin typeface="Arial"/>
                <a:cs typeface="Arial"/>
              </a:rPr>
              <a:t>uality</a:t>
            </a:r>
            <a:r>
              <a:rPr lang="en-US" sz="1800" b="1" spc="2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of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Ser</a:t>
            </a:r>
            <a:r>
              <a:rPr lang="en-US" sz="1800" b="1" spc="-7" dirty="0">
                <a:latin typeface="Arial"/>
                <a:cs typeface="Arial"/>
              </a:rPr>
              <a:t>vice)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flags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included</a:t>
            </a:r>
            <a:r>
              <a:rPr lang="en-US" sz="1800" b="1" spc="-7" dirty="0">
                <a:latin typeface="Arial"/>
                <a:cs typeface="Arial"/>
              </a:rPr>
              <a:t> for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7" dirty="0" err="1">
                <a:latin typeface="Arial"/>
                <a:cs typeface="Arial"/>
              </a:rPr>
              <a:t>Q</a:t>
            </a:r>
            <a:r>
              <a:rPr lang="en-US" sz="1800" b="1" spc="-11" dirty="0" err="1">
                <a:latin typeface="Arial"/>
                <a:cs typeface="Arial"/>
              </a:rPr>
              <a:t>oS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contr</a:t>
            </a:r>
            <a:r>
              <a:rPr lang="en-US" sz="1800" b="1" spc="-7" dirty="0">
                <a:latin typeface="Arial"/>
                <a:cs typeface="Arial"/>
              </a:rPr>
              <a:t>ol</a:t>
            </a:r>
            <a:endParaRPr lang="en-US" sz="1800" dirty="0">
              <a:latin typeface="Arial"/>
              <a:cs typeface="Arial"/>
            </a:endParaRPr>
          </a:p>
          <a:p>
            <a:pPr marL="251134" marR="3458" indent="-232980">
              <a:buClr>
                <a:srgbClr val="3399FF"/>
              </a:buClr>
              <a:buFont typeface="Arial"/>
              <a:buChar char="•"/>
              <a:tabLst>
                <a:tab pos="251567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45268" y="2301255"/>
            <a:ext cx="1473496" cy="14100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516240" y="1419120"/>
              <a:ext cx="5739840" cy="790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880" y="1409760"/>
                <a:ext cx="5756400" cy="8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5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0940" y="1871228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09"/>
            <a:r>
              <a:rPr lang="en-US" spc="-11" dirty="0" smtClean="0">
                <a:latin typeface="Arial"/>
                <a:cs typeface="Arial"/>
              </a:rPr>
              <a:t>3.5 G - </a:t>
            </a:r>
            <a:r>
              <a:rPr spc="-11" dirty="0" smtClean="0">
                <a:latin typeface="Arial"/>
                <a:cs typeface="Arial"/>
              </a:rPr>
              <a:t>E</a:t>
            </a:r>
            <a:r>
              <a:rPr spc="-85" dirty="0" smtClean="0">
                <a:latin typeface="Arial"/>
                <a:cs typeface="Arial"/>
              </a:rPr>
              <a:t>V</a:t>
            </a:r>
            <a:r>
              <a:rPr spc="-11" dirty="0" smtClean="0">
                <a:latin typeface="Arial"/>
                <a:cs typeface="Arial"/>
              </a:rPr>
              <a:t>-</a:t>
            </a:r>
            <a:r>
              <a:rPr spc="-14" dirty="0" smtClean="0">
                <a:latin typeface="Arial"/>
                <a:cs typeface="Arial"/>
              </a:rPr>
              <a:t>D</a:t>
            </a:r>
            <a:r>
              <a:rPr spc="-17" dirty="0" smtClean="0">
                <a:latin typeface="Arial"/>
                <a:cs typeface="Arial"/>
              </a:rPr>
              <a:t>O</a:t>
            </a:r>
            <a:r>
              <a:rPr spc="-7" dirty="0" smtClean="0">
                <a:latin typeface="Arial"/>
                <a:cs typeface="Arial"/>
              </a:rPr>
              <a:t> </a:t>
            </a:r>
            <a:r>
              <a:rPr spc="-14" dirty="0">
                <a:latin typeface="Arial"/>
                <a:cs typeface="Arial"/>
              </a:rPr>
              <a:t>Rev </a:t>
            </a:r>
            <a:r>
              <a:rPr spc="-17" dirty="0">
                <a:latin typeface="Arial"/>
                <a:cs typeface="Arial"/>
              </a:rPr>
              <a:t>B</a:t>
            </a:r>
          </a:p>
        </p:txBody>
      </p:sp>
      <p:sp>
        <p:nvSpPr>
          <p:cNvPr id="4" name="object 4"/>
          <p:cNvSpPr/>
          <p:nvPr/>
        </p:nvSpPr>
        <p:spPr>
          <a:xfrm>
            <a:off x="487036" y="1715495"/>
            <a:ext cx="168916" cy="117566"/>
          </a:xfrm>
          <a:custGeom>
            <a:avLst/>
            <a:gdLst/>
            <a:ahLst/>
            <a:cxnLst/>
            <a:rect l="l" t="t" r="r" b="b"/>
            <a:pathLst>
              <a:path w="173990" h="172719">
                <a:moveTo>
                  <a:pt x="77150" y="0"/>
                </a:moveTo>
                <a:lnTo>
                  <a:pt x="38113" y="14788"/>
                </a:lnTo>
                <a:lnTo>
                  <a:pt x="10484" y="45455"/>
                </a:lnTo>
                <a:lnTo>
                  <a:pt x="0" y="86264"/>
                </a:lnTo>
                <a:lnTo>
                  <a:pt x="182" y="91793"/>
                </a:lnTo>
                <a:lnTo>
                  <a:pt x="12040" y="129054"/>
                </a:lnTo>
                <a:lnTo>
                  <a:pt x="40387" y="157156"/>
                </a:lnTo>
                <a:lnTo>
                  <a:pt x="82372" y="171375"/>
                </a:lnTo>
                <a:lnTo>
                  <a:pt x="98904" y="172213"/>
                </a:lnTo>
                <a:lnTo>
                  <a:pt x="112432" y="169064"/>
                </a:lnTo>
                <a:lnTo>
                  <a:pt x="147160" y="147663"/>
                </a:lnTo>
                <a:lnTo>
                  <a:pt x="168890" y="112095"/>
                </a:lnTo>
                <a:lnTo>
                  <a:pt x="173478" y="82904"/>
                </a:lnTo>
                <a:lnTo>
                  <a:pt x="171834" y="69458"/>
                </a:lnTo>
                <a:lnTo>
                  <a:pt x="154752" y="33814"/>
                </a:lnTo>
                <a:lnTo>
                  <a:pt x="122067" y="9028"/>
                </a:lnTo>
                <a:lnTo>
                  <a:pt x="77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5" name="object 5"/>
          <p:cNvSpPr/>
          <p:nvPr/>
        </p:nvSpPr>
        <p:spPr>
          <a:xfrm>
            <a:off x="532627" y="1733783"/>
            <a:ext cx="57949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99" y="59397"/>
                </a:lnTo>
                <a:lnTo>
                  <a:pt x="0" y="79197"/>
                </a:lnTo>
                <a:lnTo>
                  <a:pt x="0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 txBox="1"/>
          <p:nvPr/>
        </p:nvSpPr>
        <p:spPr>
          <a:xfrm>
            <a:off x="685800" y="1676400"/>
            <a:ext cx="6611765" cy="4901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57"/>
            <a:r>
              <a:rPr sz="2100" b="1" spc="-11" dirty="0">
                <a:latin typeface="Arial"/>
                <a:cs typeface="Arial"/>
              </a:rPr>
              <a:t>E</a:t>
            </a:r>
            <a:r>
              <a:rPr sz="2100" b="1" spc="-109" dirty="0">
                <a:latin typeface="Arial"/>
                <a:cs typeface="Arial"/>
              </a:rPr>
              <a:t>V</a:t>
            </a:r>
            <a:r>
              <a:rPr sz="2100" b="1" spc="-4" dirty="0">
                <a:latin typeface="Arial"/>
                <a:cs typeface="Arial"/>
              </a:rPr>
              <a:t>-</a:t>
            </a:r>
            <a:r>
              <a:rPr sz="2100" b="1" dirty="0">
                <a:latin typeface="Arial"/>
                <a:cs typeface="Arial"/>
              </a:rPr>
              <a:t>D</a:t>
            </a:r>
            <a:r>
              <a:rPr sz="2100" b="1" spc="-17" dirty="0">
                <a:latin typeface="Arial"/>
                <a:cs typeface="Arial"/>
              </a:rPr>
              <a:t>O</a:t>
            </a:r>
            <a:r>
              <a:rPr sz="2100" b="1" spc="-7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R</a:t>
            </a:r>
            <a:r>
              <a:rPr sz="2100" b="1" spc="4" dirty="0">
                <a:latin typeface="Arial"/>
                <a:cs typeface="Arial"/>
              </a:rPr>
              <a:t>e</a:t>
            </a:r>
            <a:r>
              <a:rPr sz="2100" b="1" spc="-129" dirty="0">
                <a:latin typeface="Arial"/>
                <a:cs typeface="Arial"/>
              </a:rPr>
              <a:t>v</a:t>
            </a:r>
            <a:r>
              <a:rPr sz="2100" b="1" spc="-7" dirty="0">
                <a:latin typeface="Arial"/>
                <a:cs typeface="Arial"/>
              </a:rPr>
              <a:t>. </a:t>
            </a:r>
            <a:r>
              <a:rPr sz="2100" b="1" dirty="0">
                <a:latin typeface="Arial"/>
                <a:cs typeface="Arial"/>
              </a:rPr>
              <a:t>B</a:t>
            </a:r>
            <a:r>
              <a:rPr sz="2100" b="1" spc="-11" dirty="0">
                <a:latin typeface="Arial"/>
                <a:cs typeface="Arial"/>
              </a:rPr>
              <a:t> </a:t>
            </a:r>
            <a:r>
              <a:rPr sz="2100" b="1" spc="-4" dirty="0">
                <a:latin typeface="Arial"/>
                <a:cs typeface="Arial"/>
              </a:rPr>
              <a:t>(</a:t>
            </a:r>
            <a:r>
              <a:rPr sz="2100" b="1" dirty="0">
                <a:latin typeface="Arial"/>
                <a:cs typeface="Arial"/>
              </a:rPr>
              <a:t>R</a:t>
            </a:r>
            <a:r>
              <a:rPr sz="2100" b="1" spc="4" dirty="0">
                <a:latin typeface="Arial"/>
                <a:cs typeface="Arial"/>
              </a:rPr>
              <a:t>ev</a:t>
            </a:r>
            <a:r>
              <a:rPr sz="2100" b="1" spc="-11" dirty="0">
                <a:latin typeface="Arial"/>
                <a:cs typeface="Arial"/>
              </a:rPr>
              <a:t>i</a:t>
            </a:r>
            <a:r>
              <a:rPr sz="2100" b="1" spc="4" dirty="0">
                <a:latin typeface="Arial"/>
                <a:cs typeface="Arial"/>
              </a:rPr>
              <a:t>s</a:t>
            </a:r>
            <a:r>
              <a:rPr sz="2100" b="1" spc="-11" dirty="0">
                <a:latin typeface="Arial"/>
                <a:cs typeface="Arial"/>
              </a:rPr>
              <a:t>io</a:t>
            </a:r>
            <a:r>
              <a:rPr sz="2100" b="1" spc="-14" dirty="0">
                <a:latin typeface="Arial"/>
                <a:cs typeface="Arial"/>
              </a:rPr>
              <a:t>n</a:t>
            </a:r>
            <a:r>
              <a:rPr sz="2100" b="1" spc="-7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B)</a:t>
            </a:r>
            <a:endParaRPr sz="2100" dirty="0">
              <a:latin typeface="Arial"/>
              <a:cs typeface="Arial"/>
            </a:endParaRPr>
          </a:p>
          <a:p>
            <a:pPr marL="241625" marR="3458" indent="-232980">
              <a:spcBef>
                <a:spcPts val="405"/>
              </a:spcBef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r>
              <a:rPr sz="1800" b="1" spc="-11" dirty="0">
                <a:latin typeface="Arial"/>
                <a:cs typeface="Arial"/>
              </a:rPr>
              <a:t>E</a:t>
            </a:r>
            <a:r>
              <a:rPr sz="1800" b="1" spc="-92" dirty="0">
                <a:latin typeface="Arial"/>
                <a:cs typeface="Arial"/>
              </a:rPr>
              <a:t>V</a:t>
            </a:r>
            <a:r>
              <a:rPr sz="1800" b="1" spc="-7" dirty="0">
                <a:latin typeface="Arial"/>
                <a:cs typeface="Arial"/>
              </a:rPr>
              <a:t>-</a:t>
            </a:r>
            <a:r>
              <a:rPr sz="1800" b="1" spc="-17" dirty="0">
                <a:latin typeface="Arial"/>
                <a:cs typeface="Arial"/>
              </a:rPr>
              <a:t>D</a:t>
            </a:r>
            <a:r>
              <a:rPr sz="1800" b="1" spc="-14" dirty="0">
                <a:latin typeface="Arial"/>
                <a:cs typeface="Arial"/>
              </a:rPr>
              <a:t>O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R</a:t>
            </a:r>
            <a:r>
              <a:rPr sz="1800" b="1" spc="-11" dirty="0">
                <a:latin typeface="Arial"/>
                <a:cs typeface="Arial"/>
              </a:rPr>
              <a:t>e</a:t>
            </a:r>
            <a:r>
              <a:rPr sz="1800" b="1" spc="-122" dirty="0">
                <a:latin typeface="Arial"/>
                <a:cs typeface="Arial"/>
              </a:rPr>
              <a:t>v</a:t>
            </a:r>
            <a:r>
              <a:rPr sz="1800" b="1" spc="-7" dirty="0">
                <a:latin typeface="Arial"/>
                <a:cs typeface="Arial"/>
              </a:rPr>
              <a:t>.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4" dirty="0">
                <a:latin typeface="Arial"/>
                <a:cs typeface="Arial"/>
              </a:rPr>
              <a:t>B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1" dirty="0">
                <a:latin typeface="Arial"/>
                <a:cs typeface="Arial"/>
              </a:rPr>
              <a:t>as </a:t>
            </a:r>
            <a:r>
              <a:rPr sz="1800" b="1" spc="-7" dirty="0">
                <a:latin typeface="Arial"/>
                <a:cs typeface="Arial"/>
              </a:rPr>
              <a:t>fi</a:t>
            </a:r>
            <a:r>
              <a:rPr sz="1800" b="1" spc="-11" dirty="0">
                <a:latin typeface="Arial"/>
                <a:cs typeface="Arial"/>
              </a:rPr>
              <a:t>r</a:t>
            </a:r>
            <a:r>
              <a:rPr sz="1800" b="1" spc="-7" dirty="0">
                <a:latin typeface="Arial"/>
                <a:cs typeface="Arial"/>
              </a:rPr>
              <a:t>st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deplo</a:t>
            </a:r>
            <a:r>
              <a:rPr sz="1800" b="1" spc="-27" dirty="0">
                <a:latin typeface="Arial"/>
                <a:cs typeface="Arial"/>
              </a:rPr>
              <a:t>y</a:t>
            </a:r>
            <a:r>
              <a:rPr sz="1800" b="1" spc="-11" dirty="0">
                <a:latin typeface="Arial"/>
                <a:cs typeface="Arial"/>
              </a:rPr>
              <a:t>ed</a:t>
            </a:r>
            <a:r>
              <a:rPr sz="1800" b="1" spc="41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Indonesia</a:t>
            </a:r>
            <a:r>
              <a:rPr sz="1800" b="1" spc="2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on January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2010</a:t>
            </a:r>
            <a:endParaRPr sz="1800" dirty="0">
              <a:latin typeface="Arial"/>
              <a:cs typeface="Arial"/>
            </a:endParaRPr>
          </a:p>
          <a:p>
            <a:pPr marL="241625" indent="-232980">
              <a:spcBef>
                <a:spcPts val="895"/>
              </a:spcBef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sz="1800" b="1" spc="-7" dirty="0">
                <a:solidFill>
                  <a:srgbClr val="FF6600"/>
                </a:solidFill>
                <a:latin typeface="Arial"/>
                <a:cs typeface="Arial"/>
              </a:rPr>
              <a:t>ulti-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C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arr</a:t>
            </a:r>
            <a:r>
              <a:rPr sz="1800" b="1" spc="-7" dirty="0">
                <a:solidFill>
                  <a:srgbClr val="FF6600"/>
                </a:solidFill>
                <a:latin typeface="Arial"/>
                <a:cs typeface="Arial"/>
              </a:rPr>
              <a:t>ier</a:t>
            </a:r>
            <a:r>
              <a:rPr sz="1800" b="1" spc="2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evolution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of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R</a:t>
            </a:r>
            <a:r>
              <a:rPr sz="1800" b="1" spc="-11" dirty="0">
                <a:latin typeface="Arial"/>
                <a:cs typeface="Arial"/>
              </a:rPr>
              <a:t>e</a:t>
            </a:r>
            <a:r>
              <a:rPr sz="1800" b="1" spc="-122" dirty="0">
                <a:latin typeface="Arial"/>
                <a:cs typeface="Arial"/>
              </a:rPr>
              <a:t>v</a:t>
            </a:r>
            <a:r>
              <a:rPr sz="1800" b="1" spc="-7" dirty="0">
                <a:latin typeface="Arial"/>
                <a:cs typeface="Arial"/>
              </a:rPr>
              <a:t>.</a:t>
            </a:r>
            <a:r>
              <a:rPr sz="1800" b="1" spc="-41" dirty="0">
                <a:latin typeface="Arial"/>
                <a:cs typeface="Arial"/>
              </a:rPr>
              <a:t> </a:t>
            </a:r>
            <a:r>
              <a:rPr sz="1800" b="1" spc="-14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 marL="241625" indent="-232980">
              <a:lnSpc>
                <a:spcPct val="120000"/>
              </a:lnSpc>
              <a:spcBef>
                <a:spcPts val="895"/>
              </a:spcBef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r>
              <a:rPr sz="1800" b="1" spc="-17" dirty="0">
                <a:latin typeface="Arial"/>
                <a:cs typeface="Arial"/>
              </a:rPr>
              <a:t>H</a:t>
            </a:r>
            <a:r>
              <a:rPr sz="1800" b="1" spc="-11" dirty="0">
                <a:latin typeface="Arial"/>
                <a:cs typeface="Arial"/>
              </a:rPr>
              <a:t>igher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data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rates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per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carr</a:t>
            </a:r>
            <a:r>
              <a:rPr sz="1800" b="1" spc="-7" dirty="0">
                <a:latin typeface="Arial"/>
                <a:cs typeface="Arial"/>
              </a:rPr>
              <a:t>ier</a:t>
            </a:r>
            <a:endParaRPr sz="1800" dirty="0">
              <a:latin typeface="Arial"/>
              <a:cs typeface="Arial"/>
            </a:endParaRPr>
          </a:p>
          <a:p>
            <a:pPr marL="552409" lvl="1" indent="-232980">
              <a:lnSpc>
                <a:spcPct val="120000"/>
              </a:lnSpc>
              <a:buClr>
                <a:srgbClr val="3399FF"/>
              </a:buClr>
              <a:buFont typeface="Arial"/>
              <a:buChar char="•"/>
              <a:tabLst>
                <a:tab pos="552841" algn="l"/>
              </a:tabLst>
            </a:pPr>
            <a:r>
              <a:rPr sz="1800" b="1" spc="-17" dirty="0">
                <a:latin typeface="Arial"/>
                <a:cs typeface="Arial"/>
              </a:rPr>
              <a:t>D</a:t>
            </a:r>
            <a:r>
              <a:rPr sz="1800" b="1" spc="-11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1" dirty="0">
                <a:latin typeface="Arial"/>
                <a:cs typeface="Arial"/>
              </a:rPr>
              <a:t>nlink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Peak</a:t>
            </a:r>
            <a:endParaRPr sz="1800" dirty="0">
              <a:latin typeface="Arial"/>
              <a:cs typeface="Arial"/>
            </a:endParaRPr>
          </a:p>
          <a:p>
            <a:pPr marL="863192" lvl="2" indent="-232980">
              <a:lnSpc>
                <a:spcPct val="120000"/>
              </a:lnSpc>
              <a:buClr>
                <a:srgbClr val="3399FF"/>
              </a:buClr>
              <a:buFont typeface="Arial"/>
              <a:buChar char="•"/>
              <a:tabLst>
                <a:tab pos="863624" algn="l"/>
              </a:tabLst>
            </a:pP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4.9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bps</a:t>
            </a:r>
            <a:r>
              <a:rPr sz="1800" b="1" spc="1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per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carr</a:t>
            </a:r>
            <a:r>
              <a:rPr sz="1800" b="1" spc="-7" dirty="0">
                <a:latin typeface="Arial"/>
                <a:cs typeface="Arial"/>
              </a:rPr>
              <a:t>ier</a:t>
            </a:r>
            <a:endParaRPr sz="1800" dirty="0">
              <a:latin typeface="Arial"/>
              <a:cs typeface="Arial"/>
            </a:endParaRPr>
          </a:p>
          <a:p>
            <a:pPr marL="552409" lvl="1" indent="-232980">
              <a:lnSpc>
                <a:spcPct val="120000"/>
              </a:lnSpc>
              <a:buClr>
                <a:srgbClr val="3399FF"/>
              </a:buClr>
              <a:buFont typeface="Arial"/>
              <a:buChar char="•"/>
              <a:tabLst>
                <a:tab pos="552841" algn="l"/>
              </a:tabLst>
            </a:pPr>
            <a:r>
              <a:rPr sz="1800" b="1" spc="-17" dirty="0">
                <a:latin typeface="Arial"/>
                <a:cs typeface="Arial"/>
              </a:rPr>
              <a:t>U</a:t>
            </a:r>
            <a:r>
              <a:rPr sz="1800" b="1" spc="-11" dirty="0">
                <a:latin typeface="Arial"/>
                <a:cs typeface="Arial"/>
              </a:rPr>
              <a:t>plink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Peak</a:t>
            </a:r>
            <a:endParaRPr sz="1800" dirty="0">
              <a:latin typeface="Arial"/>
              <a:cs typeface="Arial"/>
            </a:endParaRPr>
          </a:p>
          <a:p>
            <a:pPr marL="863192" lvl="2" indent="-232980">
              <a:lnSpc>
                <a:spcPct val="120000"/>
              </a:lnSpc>
              <a:buClr>
                <a:srgbClr val="3399FF"/>
              </a:buClr>
              <a:buFont typeface="Arial"/>
              <a:buChar char="•"/>
              <a:tabLst>
                <a:tab pos="863624" algn="l"/>
              </a:tabLst>
            </a:pP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1.8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bps</a:t>
            </a:r>
            <a:r>
              <a:rPr sz="1800" b="1" spc="1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per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 smtClean="0">
                <a:latin typeface="Arial"/>
                <a:cs typeface="Arial"/>
              </a:rPr>
              <a:t>carr</a:t>
            </a:r>
            <a:r>
              <a:rPr sz="1800" b="1" spc="-7" dirty="0" smtClean="0">
                <a:latin typeface="Arial"/>
                <a:cs typeface="Arial"/>
              </a:rPr>
              <a:t>ier</a:t>
            </a:r>
            <a:endParaRPr lang="en-US" sz="1800" b="1" spc="-7" dirty="0">
              <a:latin typeface="Arial"/>
              <a:cs typeface="Arial"/>
            </a:endParaRPr>
          </a:p>
          <a:p>
            <a:pPr marL="250702" indent="-232980">
              <a:lnSpc>
                <a:spcPct val="120000"/>
              </a:lnSpc>
              <a:spcBef>
                <a:spcPts val="1137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17" dirty="0">
                <a:latin typeface="Arial"/>
                <a:cs typeface="Arial"/>
              </a:rPr>
              <a:t>M</a:t>
            </a:r>
            <a:r>
              <a:rPr lang="en-US" sz="1800" b="1" spc="-11" dirty="0">
                <a:latin typeface="Arial"/>
                <a:cs typeface="Arial"/>
              </a:rPr>
              <a:t>ore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Efficient</a:t>
            </a:r>
            <a:r>
              <a:rPr lang="en-US" sz="1800" b="1" spc="-44" dirty="0"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lang="en-US" sz="1800" b="1" spc="-27" dirty="0">
                <a:solidFill>
                  <a:srgbClr val="FF6600"/>
                </a:solidFill>
                <a:latin typeface="Arial"/>
                <a:cs typeface="Arial"/>
              </a:rPr>
              <a:t>y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mmetr</a:t>
            </a: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ic</a:t>
            </a:r>
            <a:r>
              <a:rPr lang="en-US"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1" dirty="0">
                <a:latin typeface="Arial"/>
                <a:cs typeface="Arial"/>
              </a:rPr>
              <a:t>ata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R</a:t>
            </a:r>
            <a:r>
              <a:rPr lang="en-US" sz="1800" b="1" spc="-11" dirty="0">
                <a:latin typeface="Arial"/>
                <a:cs typeface="Arial"/>
              </a:rPr>
              <a:t>ate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Suppor</a:t>
            </a:r>
            <a:r>
              <a:rPr lang="en-US" sz="1800" b="1" spc="-7" dirty="0">
                <a:latin typeface="Arial"/>
                <a:cs typeface="Arial"/>
              </a:rPr>
              <a:t>t</a:t>
            </a:r>
            <a:endParaRPr lang="en-US" sz="1800" dirty="0">
              <a:latin typeface="Arial"/>
              <a:cs typeface="Arial"/>
            </a:endParaRPr>
          </a:p>
          <a:p>
            <a:pPr marL="561485" lvl="1" indent="-232980">
              <a:lnSpc>
                <a:spcPct val="120000"/>
              </a:lnSpc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1" dirty="0">
                <a:latin typeface="Arial"/>
                <a:cs typeface="Arial"/>
              </a:rPr>
              <a:t>o</a:t>
            </a:r>
            <a:r>
              <a:rPr lang="en-US" sz="1800" b="1" dirty="0">
                <a:latin typeface="Arial"/>
                <a:cs typeface="Arial"/>
              </a:rPr>
              <a:t>w</a:t>
            </a:r>
            <a:r>
              <a:rPr lang="en-US" sz="1800" b="1" spc="-11" dirty="0">
                <a:latin typeface="Arial"/>
                <a:cs typeface="Arial"/>
              </a:rPr>
              <a:t>nlink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Times New Roman"/>
                <a:cs typeface="Times New Roman"/>
              </a:rPr>
              <a:t>≠</a:t>
            </a:r>
            <a:r>
              <a:rPr lang="en-US" sz="1800" b="1" spc="4" dirty="0">
                <a:latin typeface="Times New Roman"/>
                <a:cs typeface="Times New Roman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U</a:t>
            </a:r>
            <a:r>
              <a:rPr lang="en-US" sz="1800" b="1" spc="-11" dirty="0">
                <a:latin typeface="Arial"/>
                <a:cs typeface="Arial"/>
              </a:rPr>
              <a:t>plink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1" dirty="0">
                <a:latin typeface="Arial"/>
                <a:cs typeface="Arial"/>
              </a:rPr>
              <a:t>ata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7" dirty="0" smtClean="0">
                <a:latin typeface="Arial"/>
                <a:cs typeface="Arial"/>
              </a:rPr>
              <a:t>R</a:t>
            </a:r>
            <a:r>
              <a:rPr lang="en-US" sz="1800" b="1" spc="-11" dirty="0" smtClean="0">
                <a:latin typeface="Arial"/>
                <a:cs typeface="Arial"/>
              </a:rPr>
              <a:t>ates</a:t>
            </a:r>
            <a:endParaRPr lang="en-US" sz="2100" dirty="0">
              <a:latin typeface="Times New Roman"/>
              <a:cs typeface="Times New Roman"/>
            </a:endParaRPr>
          </a:p>
          <a:p>
            <a:pPr marL="561485" lvl="1" indent="-232980">
              <a:lnSpc>
                <a:spcPct val="120000"/>
              </a:lnSpc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lang="en-US" sz="1800" b="1" spc="-17" dirty="0">
                <a:latin typeface="Arial"/>
                <a:cs typeface="Arial"/>
              </a:rPr>
              <a:t>A</a:t>
            </a:r>
            <a:r>
              <a:rPr lang="en-US" sz="1800" b="1" spc="-11" dirty="0">
                <a:latin typeface="Arial"/>
                <a:cs typeface="Arial"/>
              </a:rPr>
              <a:t>s</a:t>
            </a:r>
            <a:r>
              <a:rPr lang="en-US" sz="1800" b="1" spc="-27" dirty="0">
                <a:latin typeface="Arial"/>
                <a:cs typeface="Arial"/>
              </a:rPr>
              <a:t>y</a:t>
            </a:r>
            <a:r>
              <a:rPr lang="en-US" sz="1800" b="1" spc="-11" dirty="0">
                <a:latin typeface="Arial"/>
                <a:cs typeface="Arial"/>
              </a:rPr>
              <a:t>mmetr</a:t>
            </a:r>
            <a:r>
              <a:rPr lang="en-US" sz="1800" b="1" spc="-7" dirty="0">
                <a:latin typeface="Arial"/>
                <a:cs typeface="Arial"/>
              </a:rPr>
              <a:t>ic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Service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Examples</a:t>
            </a:r>
            <a:endParaRPr lang="en-US" sz="1800" dirty="0">
              <a:latin typeface="Arial"/>
              <a:cs typeface="Arial"/>
            </a:endParaRPr>
          </a:p>
          <a:p>
            <a:pPr marL="872702" lvl="2" indent="-233412">
              <a:lnSpc>
                <a:spcPct val="120000"/>
              </a:lnSpc>
              <a:buClr>
                <a:srgbClr val="3399FF"/>
              </a:buClr>
              <a:buFont typeface="Arial"/>
              <a:buChar char="•"/>
              <a:tabLst>
                <a:tab pos="873134" algn="l"/>
              </a:tabLst>
            </a:pPr>
            <a:r>
              <a:rPr lang="en-US" sz="1800" b="1" spc="-41" dirty="0" smtClean="0">
                <a:latin typeface="Arial"/>
                <a:cs typeface="Arial"/>
              </a:rPr>
              <a:t>W</a:t>
            </a:r>
            <a:r>
              <a:rPr lang="en-US" sz="1800" b="1" spc="-11" dirty="0" smtClean="0">
                <a:latin typeface="Arial"/>
                <a:cs typeface="Arial"/>
              </a:rPr>
              <a:t>eb</a:t>
            </a:r>
            <a:r>
              <a:rPr lang="en-US" sz="1800" b="1" spc="4" dirty="0" smtClean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bro</a:t>
            </a:r>
            <a:r>
              <a:rPr lang="en-US" sz="1800" b="1" dirty="0">
                <a:latin typeface="Arial"/>
                <a:cs typeface="Arial"/>
              </a:rPr>
              <a:t>w</a:t>
            </a:r>
            <a:r>
              <a:rPr lang="en-US" sz="1800" b="1" spc="-11" dirty="0">
                <a:latin typeface="Arial"/>
                <a:cs typeface="Arial"/>
              </a:rPr>
              <a:t>sing</a:t>
            </a:r>
            <a:endParaRPr lang="en-US" sz="1800" dirty="0">
              <a:latin typeface="Arial"/>
              <a:cs typeface="Arial"/>
            </a:endParaRPr>
          </a:p>
          <a:p>
            <a:pPr marL="872702" lvl="2" indent="-233412">
              <a:lnSpc>
                <a:spcPct val="120000"/>
              </a:lnSpc>
              <a:buClr>
                <a:srgbClr val="3399FF"/>
              </a:buClr>
              <a:buFont typeface="Arial"/>
              <a:buChar char="•"/>
              <a:tabLst>
                <a:tab pos="873134" algn="l"/>
              </a:tabLst>
            </a:pPr>
            <a:r>
              <a:rPr lang="en-US" sz="1800" b="1" spc="-17" dirty="0">
                <a:latin typeface="Arial"/>
                <a:cs typeface="Arial"/>
              </a:rPr>
              <a:t>M</a:t>
            </a:r>
            <a:r>
              <a:rPr lang="en-US" sz="1800" b="1" spc="-11" dirty="0">
                <a:latin typeface="Arial"/>
                <a:cs typeface="Arial"/>
              </a:rPr>
              <a:t>ultimedia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content</a:t>
            </a:r>
            <a:r>
              <a:rPr lang="en-US" sz="1800" b="1" spc="24" dirty="0">
                <a:latin typeface="Arial"/>
                <a:cs typeface="Arial"/>
              </a:rPr>
              <a:t> </a:t>
            </a:r>
            <a:r>
              <a:rPr lang="en-US" sz="1800" b="1" spc="-11" dirty="0" smtClean="0">
                <a:latin typeface="Arial"/>
                <a:cs typeface="Arial"/>
              </a:rPr>
              <a:t>delivery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02961" y="1996501"/>
            <a:ext cx="1161593" cy="2142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856080" y="3372840"/>
              <a:ext cx="2169360" cy="8298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600" y="3365640"/>
                <a:ext cx="2183040" cy="8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9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0940" y="1871228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45"/>
            <a:r>
              <a:rPr lang="en-US" spc="-14" dirty="0" smtClean="0">
                <a:latin typeface="Arial"/>
                <a:cs typeface="Arial"/>
              </a:rPr>
              <a:t>3.5G - </a:t>
            </a:r>
            <a:r>
              <a:rPr spc="-14" dirty="0" smtClean="0">
                <a:latin typeface="Arial"/>
                <a:cs typeface="Arial"/>
              </a:rPr>
              <a:t>HS</a:t>
            </a:r>
            <a:r>
              <a:rPr spc="-167" dirty="0" smtClean="0">
                <a:latin typeface="Arial"/>
                <a:cs typeface="Arial"/>
              </a:rPr>
              <a:t>P</a:t>
            </a:r>
            <a:r>
              <a:rPr spc="-14" dirty="0" smtClean="0">
                <a:latin typeface="Arial"/>
                <a:cs typeface="Arial"/>
              </a:rPr>
              <a:t>A</a:t>
            </a:r>
            <a:r>
              <a:rPr spc="-14" dirty="0">
                <a:latin typeface="Arial"/>
                <a:cs typeface="Arial"/>
              </a:rPr>
              <a:t>+</a:t>
            </a:r>
          </a:p>
        </p:txBody>
      </p:sp>
      <p:sp>
        <p:nvSpPr>
          <p:cNvPr id="4" name="object 4"/>
          <p:cNvSpPr/>
          <p:nvPr/>
        </p:nvSpPr>
        <p:spPr>
          <a:xfrm>
            <a:off x="503261" y="1792551"/>
            <a:ext cx="169301" cy="117566"/>
          </a:xfrm>
          <a:custGeom>
            <a:avLst/>
            <a:gdLst/>
            <a:ahLst/>
            <a:cxnLst/>
            <a:rect l="l" t="t" r="r" b="b"/>
            <a:pathLst>
              <a:path w="173990" h="172719">
                <a:moveTo>
                  <a:pt x="77150" y="0"/>
                </a:moveTo>
                <a:lnTo>
                  <a:pt x="38113" y="14788"/>
                </a:lnTo>
                <a:lnTo>
                  <a:pt x="10484" y="45455"/>
                </a:lnTo>
                <a:lnTo>
                  <a:pt x="0" y="86264"/>
                </a:lnTo>
                <a:lnTo>
                  <a:pt x="182" y="91795"/>
                </a:lnTo>
                <a:lnTo>
                  <a:pt x="12041" y="129055"/>
                </a:lnTo>
                <a:lnTo>
                  <a:pt x="40389" y="157156"/>
                </a:lnTo>
                <a:lnTo>
                  <a:pt x="82374" y="171375"/>
                </a:lnTo>
                <a:lnTo>
                  <a:pt x="98907" y="172213"/>
                </a:lnTo>
                <a:lnTo>
                  <a:pt x="112437" y="169064"/>
                </a:lnTo>
                <a:lnTo>
                  <a:pt x="147165" y="147663"/>
                </a:lnTo>
                <a:lnTo>
                  <a:pt x="168891" y="112095"/>
                </a:lnTo>
                <a:lnTo>
                  <a:pt x="173478" y="82904"/>
                </a:lnTo>
                <a:lnTo>
                  <a:pt x="171834" y="69458"/>
                </a:lnTo>
                <a:lnTo>
                  <a:pt x="154756" y="33814"/>
                </a:lnTo>
                <a:lnTo>
                  <a:pt x="122073" y="9028"/>
                </a:lnTo>
                <a:lnTo>
                  <a:pt x="77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5" name="object 5"/>
          <p:cNvSpPr/>
          <p:nvPr/>
        </p:nvSpPr>
        <p:spPr>
          <a:xfrm>
            <a:off x="548852" y="1810838"/>
            <a:ext cx="58081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99" y="59397"/>
                </a:lnTo>
                <a:lnTo>
                  <a:pt x="0" y="79197"/>
                </a:lnTo>
                <a:lnTo>
                  <a:pt x="0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/>
          <p:nvPr/>
        </p:nvSpPr>
        <p:spPr>
          <a:xfrm>
            <a:off x="6913996" y="2134284"/>
            <a:ext cx="1751193" cy="163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" name="object 7"/>
          <p:cNvSpPr txBox="1"/>
          <p:nvPr/>
        </p:nvSpPr>
        <p:spPr>
          <a:xfrm>
            <a:off x="736301" y="1752600"/>
            <a:ext cx="6825171" cy="462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2100" b="1" spc="-11" dirty="0">
                <a:latin typeface="Arial"/>
                <a:cs typeface="Arial"/>
              </a:rPr>
              <a:t>E</a:t>
            </a:r>
            <a:r>
              <a:rPr sz="2100" b="1" spc="4" dirty="0">
                <a:latin typeface="Arial"/>
                <a:cs typeface="Arial"/>
              </a:rPr>
              <a:t>v</a:t>
            </a:r>
            <a:r>
              <a:rPr sz="2100" b="1" spc="-11" dirty="0">
                <a:latin typeface="Arial"/>
                <a:cs typeface="Arial"/>
              </a:rPr>
              <a:t>ol</a:t>
            </a:r>
            <a:r>
              <a:rPr sz="2100" b="1" spc="4" dirty="0">
                <a:latin typeface="Arial"/>
                <a:cs typeface="Arial"/>
              </a:rPr>
              <a:t>ve</a:t>
            </a:r>
            <a:r>
              <a:rPr sz="2100" b="1" spc="-14" dirty="0">
                <a:latin typeface="Arial"/>
                <a:cs typeface="Arial"/>
              </a:rPr>
              <a:t>d</a:t>
            </a:r>
            <a:r>
              <a:rPr sz="2100" b="1" spc="-7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H</a:t>
            </a:r>
            <a:r>
              <a:rPr sz="2100" b="1" spc="-11" dirty="0">
                <a:latin typeface="Arial"/>
                <a:cs typeface="Arial"/>
              </a:rPr>
              <a:t>ig</a:t>
            </a:r>
            <a:r>
              <a:rPr sz="2100" b="1" spc="-14" dirty="0">
                <a:latin typeface="Arial"/>
                <a:cs typeface="Arial"/>
              </a:rPr>
              <a:t>h</a:t>
            </a:r>
            <a:r>
              <a:rPr sz="2100" b="1" spc="-4" dirty="0">
                <a:latin typeface="Arial"/>
                <a:cs typeface="Arial"/>
              </a:rPr>
              <a:t>-</a:t>
            </a:r>
            <a:r>
              <a:rPr sz="2100" b="1" spc="-11" dirty="0">
                <a:latin typeface="Arial"/>
                <a:cs typeface="Arial"/>
              </a:rPr>
              <a:t>Sp</a:t>
            </a:r>
            <a:r>
              <a:rPr sz="2100" b="1" spc="4" dirty="0">
                <a:latin typeface="Arial"/>
                <a:cs typeface="Arial"/>
              </a:rPr>
              <a:t>ee</a:t>
            </a:r>
            <a:r>
              <a:rPr sz="2100" b="1" spc="-14" dirty="0">
                <a:latin typeface="Arial"/>
                <a:cs typeface="Arial"/>
              </a:rPr>
              <a:t>d</a:t>
            </a:r>
            <a:r>
              <a:rPr sz="2100" b="1" spc="-31" dirty="0">
                <a:latin typeface="Arial"/>
                <a:cs typeface="Arial"/>
              </a:rPr>
              <a:t> </a:t>
            </a:r>
            <a:r>
              <a:rPr sz="2100" b="1" spc="-11" dirty="0">
                <a:latin typeface="Arial"/>
                <a:cs typeface="Arial"/>
              </a:rPr>
              <a:t>P</a:t>
            </a:r>
            <a:r>
              <a:rPr sz="2100" b="1" spc="4" dirty="0">
                <a:latin typeface="Arial"/>
                <a:cs typeface="Arial"/>
              </a:rPr>
              <a:t>acke</a:t>
            </a:r>
            <a:r>
              <a:rPr sz="2100" b="1" dirty="0">
                <a:latin typeface="Arial"/>
                <a:cs typeface="Arial"/>
              </a:rPr>
              <a:t>t</a:t>
            </a:r>
            <a:r>
              <a:rPr sz="2100" b="1" spc="-71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cces</a:t>
            </a:r>
            <a:r>
              <a:rPr sz="2100" b="1" dirty="0">
                <a:latin typeface="Arial"/>
                <a:cs typeface="Arial"/>
              </a:rPr>
              <a:t>s</a:t>
            </a:r>
            <a:r>
              <a:rPr sz="2100" b="1" spc="-7" dirty="0">
                <a:latin typeface="Arial"/>
                <a:cs typeface="Arial"/>
              </a:rPr>
              <a:t> </a:t>
            </a:r>
            <a:r>
              <a:rPr sz="2100" b="1" spc="-4" dirty="0">
                <a:latin typeface="Arial"/>
                <a:cs typeface="Arial"/>
              </a:rPr>
              <a:t>(</a:t>
            </a:r>
            <a:r>
              <a:rPr sz="2100" b="1" dirty="0">
                <a:latin typeface="Arial"/>
                <a:cs typeface="Arial"/>
              </a:rPr>
              <a:t>H</a:t>
            </a:r>
            <a:r>
              <a:rPr sz="2100" b="1" spc="-11" dirty="0">
                <a:latin typeface="Arial"/>
                <a:cs typeface="Arial"/>
              </a:rPr>
              <a:t>S</a:t>
            </a:r>
            <a:r>
              <a:rPr sz="2100" b="1" spc="-143" dirty="0">
                <a:latin typeface="Arial"/>
                <a:cs typeface="Arial"/>
              </a:rPr>
              <a:t>P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20" dirty="0">
                <a:latin typeface="Arial"/>
                <a:cs typeface="Arial"/>
              </a:rPr>
              <a:t>+</a:t>
            </a:r>
            <a:r>
              <a:rPr sz="2100" b="1" dirty="0">
                <a:latin typeface="Arial"/>
                <a:cs typeface="Arial"/>
              </a:rPr>
              <a:t>)</a:t>
            </a:r>
            <a:endParaRPr sz="2100" dirty="0">
              <a:latin typeface="Arial"/>
              <a:cs typeface="Arial"/>
            </a:endParaRPr>
          </a:p>
          <a:p>
            <a:pPr marL="250702" marR="1094876" indent="-232980">
              <a:spcBef>
                <a:spcPts val="575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7" dirty="0">
                <a:latin typeface="Arial"/>
                <a:cs typeface="Arial"/>
              </a:rPr>
              <a:t>H</a:t>
            </a:r>
            <a:r>
              <a:rPr sz="1800" b="1" spc="-11" dirty="0">
                <a:latin typeface="Arial"/>
                <a:cs typeface="Arial"/>
              </a:rPr>
              <a:t>S</a:t>
            </a:r>
            <a:r>
              <a:rPr sz="1800" b="1" spc="-126" dirty="0">
                <a:latin typeface="Arial"/>
                <a:cs typeface="Arial"/>
              </a:rPr>
              <a:t>P</a:t>
            </a:r>
            <a:r>
              <a:rPr sz="1800" b="1" spc="-17" dirty="0">
                <a:latin typeface="Arial"/>
                <a:cs typeface="Arial"/>
              </a:rPr>
              <a:t>A</a:t>
            </a:r>
            <a:r>
              <a:rPr sz="1800" b="1" spc="-11" dirty="0">
                <a:latin typeface="Arial"/>
                <a:cs typeface="Arial"/>
              </a:rPr>
              <a:t>+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all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IP</a:t>
            </a:r>
            <a:r>
              <a:rPr sz="1800" b="1" spc="-2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net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1" dirty="0">
                <a:latin typeface="Arial"/>
                <a:cs typeface="Arial"/>
              </a:rPr>
              <a:t>ork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fi</a:t>
            </a:r>
            <a:r>
              <a:rPr sz="1800" b="1" spc="-11" dirty="0">
                <a:latin typeface="Arial"/>
                <a:cs typeface="Arial"/>
              </a:rPr>
              <a:t>r</a:t>
            </a:r>
            <a:r>
              <a:rPr sz="1800" b="1" spc="-7" dirty="0">
                <a:latin typeface="Arial"/>
                <a:cs typeface="Arial"/>
              </a:rPr>
              <a:t>st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launched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in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H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ong</a:t>
            </a:r>
            <a:r>
              <a:rPr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K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ong</a:t>
            </a:r>
            <a:r>
              <a:rPr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2009</a:t>
            </a:r>
            <a:endParaRPr sz="1800" dirty="0">
              <a:latin typeface="Arial"/>
              <a:cs typeface="Arial"/>
            </a:endParaRPr>
          </a:p>
          <a:p>
            <a:pPr marL="250702" marR="2147823" indent="-232980">
              <a:spcBef>
                <a:spcPts val="977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WCDM</a:t>
            </a:r>
            <a:r>
              <a:rPr sz="1800" b="1" spc="-14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-4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7" dirty="0">
                <a:solidFill>
                  <a:srgbClr val="FF6600"/>
                </a:solidFill>
                <a:latin typeface="Arial"/>
                <a:cs typeface="Arial"/>
              </a:rPr>
              <a:t>(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UM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TS)</a:t>
            </a:r>
            <a:r>
              <a:rPr sz="1800" b="1" spc="2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based</a:t>
            </a:r>
            <a:r>
              <a:rPr sz="1800" b="1" spc="1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3G</a:t>
            </a:r>
            <a:r>
              <a:rPr sz="1800" b="1" spc="-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enhancement</a:t>
            </a:r>
            <a:endParaRPr sz="1800" dirty="0">
              <a:latin typeface="Arial"/>
              <a:cs typeface="Arial"/>
            </a:endParaRPr>
          </a:p>
          <a:p>
            <a:pPr marL="255024" indent="-232980">
              <a:spcBef>
                <a:spcPts val="1086"/>
              </a:spcBef>
              <a:buClr>
                <a:srgbClr val="3399FF"/>
              </a:buClr>
              <a:buFont typeface="Arial"/>
              <a:buChar char="•"/>
              <a:tabLst>
                <a:tab pos="255457" algn="l"/>
              </a:tabLst>
            </a:pPr>
            <a:r>
              <a:rPr sz="1800" b="1" spc="-17" dirty="0">
                <a:latin typeface="Arial"/>
                <a:cs typeface="Arial"/>
              </a:rPr>
              <a:t>H</a:t>
            </a:r>
            <a:r>
              <a:rPr sz="1800" b="1" spc="-11" dirty="0">
                <a:latin typeface="Arial"/>
                <a:cs typeface="Arial"/>
              </a:rPr>
              <a:t>S</a:t>
            </a:r>
            <a:r>
              <a:rPr sz="1800" b="1" spc="-126" dirty="0">
                <a:latin typeface="Arial"/>
                <a:cs typeface="Arial"/>
              </a:rPr>
              <a:t>P</a:t>
            </a:r>
            <a:r>
              <a:rPr sz="1800" b="1" spc="-17" dirty="0">
                <a:latin typeface="Arial"/>
                <a:cs typeface="Arial"/>
              </a:rPr>
              <a:t>A</a:t>
            </a:r>
            <a:r>
              <a:rPr sz="1800" b="1" spc="-11" dirty="0">
                <a:latin typeface="Arial"/>
                <a:cs typeface="Arial"/>
              </a:rPr>
              <a:t>+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H</a:t>
            </a:r>
            <a:r>
              <a:rPr sz="1800" b="1" spc="-11" dirty="0">
                <a:latin typeface="Arial"/>
                <a:cs typeface="Arial"/>
              </a:rPr>
              <a:t>S</a:t>
            </a:r>
            <a:r>
              <a:rPr sz="1800" b="1" spc="-126" dirty="0">
                <a:latin typeface="Arial"/>
                <a:cs typeface="Arial"/>
              </a:rPr>
              <a:t>P</a:t>
            </a:r>
            <a:r>
              <a:rPr sz="1800" b="1" spc="-14" dirty="0">
                <a:latin typeface="Arial"/>
                <a:cs typeface="Arial"/>
              </a:rPr>
              <a:t>A</a:t>
            </a:r>
            <a:r>
              <a:rPr sz="1800" b="1" spc="-51" dirty="0">
                <a:latin typeface="Arial"/>
                <a:cs typeface="Arial"/>
              </a:rPr>
              <a:t> </a:t>
            </a:r>
            <a:r>
              <a:rPr sz="1800" b="1" spc="-11" dirty="0" smtClean="0">
                <a:latin typeface="Arial"/>
                <a:cs typeface="Arial"/>
              </a:rPr>
              <a:t>evolution</a:t>
            </a:r>
            <a:endParaRPr lang="en-US" sz="1800" b="1" spc="-11" dirty="0" smtClean="0">
              <a:latin typeface="Arial"/>
              <a:cs typeface="Arial"/>
            </a:endParaRPr>
          </a:p>
          <a:p>
            <a:pPr marL="241625" indent="-232980">
              <a:lnSpc>
                <a:spcPct val="120000"/>
              </a:lnSpc>
              <a:spcBef>
                <a:spcPts val="872"/>
              </a:spcBef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r>
              <a:rPr lang="en-US" sz="1800" b="1" spc="-11" dirty="0">
                <a:latin typeface="Arial"/>
                <a:cs typeface="Arial"/>
              </a:rPr>
              <a:t>Peak 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1" dirty="0">
                <a:latin typeface="Arial"/>
                <a:cs typeface="Arial"/>
              </a:rPr>
              <a:t>ata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R</a:t>
            </a:r>
            <a:r>
              <a:rPr lang="en-US" sz="1800" b="1" spc="-11" dirty="0">
                <a:latin typeface="Arial"/>
                <a:cs typeface="Arial"/>
              </a:rPr>
              <a:t>ate</a:t>
            </a:r>
            <a:endParaRPr lang="en-US" sz="1800" dirty="0">
              <a:latin typeface="Arial"/>
              <a:cs typeface="Arial"/>
            </a:endParaRPr>
          </a:p>
          <a:p>
            <a:pPr marL="552409" lvl="1" indent="-232980">
              <a:lnSpc>
                <a:spcPct val="120000"/>
              </a:lnSpc>
              <a:buClr>
                <a:srgbClr val="3399FF"/>
              </a:buClr>
              <a:buFont typeface="Arial"/>
              <a:buChar char="•"/>
              <a:tabLst>
                <a:tab pos="552841" algn="l"/>
              </a:tabLst>
            </a:pP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1" dirty="0">
                <a:latin typeface="Arial"/>
                <a:cs typeface="Arial"/>
              </a:rPr>
              <a:t>o</a:t>
            </a:r>
            <a:r>
              <a:rPr lang="en-US" sz="1800" b="1" dirty="0">
                <a:latin typeface="Arial"/>
                <a:cs typeface="Arial"/>
              </a:rPr>
              <a:t>w</a:t>
            </a:r>
            <a:r>
              <a:rPr lang="en-US" sz="1800" b="1" spc="-7" dirty="0">
                <a:latin typeface="Arial"/>
                <a:cs typeface="Arial"/>
              </a:rPr>
              <a:t>nlink: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168</a:t>
            </a:r>
            <a:r>
              <a:rPr lang="en-US"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bps</a:t>
            </a:r>
            <a:endParaRPr lang="en-US" sz="1800" dirty="0">
              <a:latin typeface="Arial"/>
              <a:cs typeface="Arial"/>
            </a:endParaRPr>
          </a:p>
          <a:p>
            <a:pPr marL="552409" lvl="1" indent="-232980">
              <a:lnSpc>
                <a:spcPct val="120000"/>
              </a:lnSpc>
              <a:buClr>
                <a:srgbClr val="3399FF"/>
              </a:buClr>
              <a:buFont typeface="Arial"/>
              <a:buChar char="•"/>
              <a:tabLst>
                <a:tab pos="552841" algn="l"/>
              </a:tabLst>
            </a:pPr>
            <a:r>
              <a:rPr lang="en-US" sz="1800" b="1" spc="-17" dirty="0">
                <a:latin typeface="Arial"/>
                <a:cs typeface="Arial"/>
              </a:rPr>
              <a:t>U</a:t>
            </a:r>
            <a:r>
              <a:rPr lang="en-US" sz="1800" b="1" spc="-7" dirty="0">
                <a:latin typeface="Arial"/>
                <a:cs typeface="Arial"/>
              </a:rPr>
              <a:t>plink:</a:t>
            </a:r>
            <a:r>
              <a:rPr lang="en-US" sz="1800" b="1" spc="14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22</a:t>
            </a:r>
            <a:r>
              <a:rPr lang="en-US"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bps</a:t>
            </a:r>
            <a:endParaRPr lang="en-US" sz="1800" dirty="0">
              <a:latin typeface="Arial"/>
              <a:cs typeface="Arial"/>
            </a:endParaRPr>
          </a:p>
          <a:p>
            <a:pPr marL="250702" indent="-232980">
              <a:lnSpc>
                <a:spcPct val="120000"/>
              </a:lnSpc>
              <a:spcBef>
                <a:spcPts val="626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lang="en-US" sz="1800" b="1" spc="-17" dirty="0">
                <a:latin typeface="Arial"/>
                <a:cs typeface="Arial"/>
              </a:rPr>
              <a:t>H</a:t>
            </a:r>
            <a:r>
              <a:rPr lang="en-US" sz="1800" b="1" spc="-11" dirty="0">
                <a:latin typeface="Arial"/>
                <a:cs typeface="Arial"/>
              </a:rPr>
              <a:t>igher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1" dirty="0">
                <a:latin typeface="Arial"/>
                <a:cs typeface="Arial"/>
              </a:rPr>
              <a:t>ate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R</a:t>
            </a:r>
            <a:r>
              <a:rPr lang="en-US" sz="1800" b="1" spc="-11" dirty="0">
                <a:latin typeface="Arial"/>
                <a:cs typeface="Arial"/>
              </a:rPr>
              <a:t>ate</a:t>
            </a:r>
            <a:r>
              <a:rPr lang="en-US" sz="1800" b="1" spc="-48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A</a:t>
            </a:r>
            <a:r>
              <a:rPr lang="en-US" sz="1800" b="1" spc="-11" dirty="0">
                <a:latin typeface="Arial"/>
                <a:cs typeface="Arial"/>
              </a:rPr>
              <a:t>ccomplished</a:t>
            </a:r>
            <a:r>
              <a:rPr lang="en-US" sz="1800" b="1" spc="2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by</a:t>
            </a:r>
            <a:endParaRPr lang="en-US" sz="1800" dirty="0">
              <a:latin typeface="Arial"/>
              <a:cs typeface="Arial"/>
            </a:endParaRPr>
          </a:p>
          <a:p>
            <a:pPr marL="561485" lvl="1" indent="-232980">
              <a:lnSpc>
                <a:spcPct val="120000"/>
              </a:lnSpc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I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lang="en-US" sz="1800" b="1" spc="-14" dirty="0">
                <a:solidFill>
                  <a:srgbClr val="FF6600"/>
                </a:solidFill>
                <a:latin typeface="Arial"/>
                <a:cs typeface="Arial"/>
              </a:rPr>
              <a:t>O</a:t>
            </a:r>
            <a:r>
              <a:rPr lang="en-US"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multipl</a:t>
            </a:r>
            <a:r>
              <a:rPr lang="en-US" sz="1800" b="1" spc="-14" dirty="0">
                <a:latin typeface="Arial"/>
                <a:cs typeface="Arial"/>
              </a:rPr>
              <a:t>e</a:t>
            </a:r>
            <a:r>
              <a:rPr lang="en-US" sz="1800" b="1" spc="-11" dirty="0">
                <a:latin typeface="Arial"/>
                <a:cs typeface="Arial"/>
              </a:rPr>
              <a:t>-antenna</a:t>
            </a:r>
            <a:r>
              <a:rPr lang="en-US" sz="1800" b="1" spc="34" dirty="0">
                <a:latin typeface="Arial"/>
                <a:cs typeface="Arial"/>
              </a:rPr>
              <a:t> </a:t>
            </a:r>
            <a:r>
              <a:rPr lang="en-US" sz="1800" b="1" spc="-11" dirty="0" smtClean="0">
                <a:latin typeface="Arial"/>
                <a:cs typeface="Arial"/>
              </a:rPr>
              <a:t>technique</a:t>
            </a:r>
            <a:endParaRPr lang="en-US" sz="2100" dirty="0">
              <a:latin typeface="Times New Roman"/>
              <a:cs typeface="Times New Roman"/>
            </a:endParaRPr>
          </a:p>
          <a:p>
            <a:pPr marL="561485" lvl="1" indent="-232980">
              <a:lnSpc>
                <a:spcPct val="120000"/>
              </a:lnSpc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lang="en-US" sz="1800" b="1" spc="-17" dirty="0">
                <a:latin typeface="Arial"/>
                <a:cs typeface="Arial"/>
              </a:rPr>
              <a:t>H</a:t>
            </a:r>
            <a:r>
              <a:rPr lang="en-US" sz="1800" b="1" spc="-11" dirty="0">
                <a:latin typeface="Arial"/>
                <a:cs typeface="Arial"/>
              </a:rPr>
              <a:t>igher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order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modulation</a:t>
            </a:r>
            <a:r>
              <a:rPr lang="en-US" sz="1800" b="1" spc="2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(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64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QAM</a:t>
            </a:r>
            <a:r>
              <a:rPr lang="en-US" sz="1800" b="1" spc="-7" dirty="0" smtClean="0">
                <a:latin typeface="Arial"/>
                <a:cs typeface="Arial"/>
              </a:rPr>
              <a:t>)</a:t>
            </a:r>
            <a:endParaRPr lang="en-US" sz="2100" dirty="0">
              <a:latin typeface="Times New Roman"/>
              <a:cs typeface="Times New Roman"/>
            </a:endParaRPr>
          </a:p>
          <a:p>
            <a:pPr marL="561485" marR="3458" lvl="1" indent="-232980">
              <a:lnSpc>
                <a:spcPct val="120000"/>
              </a:lnSpc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D</a:t>
            </a: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ual-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C</a:t>
            </a: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ell</a:t>
            </a:r>
            <a:r>
              <a:rPr lang="en-US"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H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D</a:t>
            </a:r>
            <a:r>
              <a:rPr lang="en-US" sz="1800" b="1" spc="-126" dirty="0">
                <a:solidFill>
                  <a:srgbClr val="FF6600"/>
                </a:solidFill>
                <a:latin typeface="Arial"/>
                <a:cs typeface="Arial"/>
              </a:rPr>
              <a:t>P</a:t>
            </a:r>
            <a:r>
              <a:rPr lang="en-US" sz="1800" b="1" spc="-14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lang="en-US" sz="1800" b="1" spc="-5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is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used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to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combine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 smtClean="0">
                <a:solidFill>
                  <a:srgbClr val="FF6600"/>
                </a:solidFill>
                <a:latin typeface="Arial"/>
                <a:cs typeface="Arial"/>
              </a:rPr>
              <a:t>multiple</a:t>
            </a:r>
            <a:r>
              <a:rPr lang="en-US" sz="1800" b="1" spc="7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cells</a:t>
            </a:r>
            <a:r>
              <a:rPr lang="en-US" sz="1800" b="1" spc="-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into</a:t>
            </a:r>
            <a:r>
              <a:rPr lang="en-US" sz="1800" b="1" spc="-11" dirty="0">
                <a:latin typeface="Arial"/>
                <a:cs typeface="Arial"/>
              </a:rPr>
              <a:t> </a:t>
            </a:r>
            <a:r>
              <a:rPr lang="en-US" sz="1800" b="1" spc="-11" dirty="0" smtClean="0">
                <a:latin typeface="Arial"/>
                <a:cs typeface="Arial"/>
              </a:rPr>
              <a:t>one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988920" y="386640"/>
              <a:ext cx="7379640" cy="50716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2800" y="380520"/>
                <a:ext cx="7390800" cy="50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9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0940" y="1871228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/>
          <p:nvPr/>
        </p:nvSpPr>
        <p:spPr>
          <a:xfrm>
            <a:off x="1635671" y="1863732"/>
            <a:ext cx="487552" cy="314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2042" b="1" i="1" spc="-167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42" b="1" i="1" spc="-1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42" b="1" i="1" spc="-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4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702149"/>
            <a:ext cx="481314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2100" b="1" spc="-11" dirty="0" smtClean="0">
                <a:latin typeface="Arial"/>
                <a:cs typeface="Arial"/>
              </a:rPr>
              <a:t>Long</a:t>
            </a:r>
            <a:r>
              <a:rPr sz="2100" b="1" spc="-4" dirty="0" smtClean="0">
                <a:latin typeface="Arial"/>
                <a:cs typeface="Arial"/>
              </a:rPr>
              <a:t>-</a:t>
            </a:r>
            <a:r>
              <a:rPr sz="2100" b="1" spc="-150" dirty="0" smtClean="0">
                <a:latin typeface="Arial"/>
                <a:cs typeface="Arial"/>
              </a:rPr>
              <a:t>T</a:t>
            </a:r>
            <a:r>
              <a:rPr sz="2100" b="1" spc="4" dirty="0" smtClean="0">
                <a:latin typeface="Arial"/>
                <a:cs typeface="Arial"/>
              </a:rPr>
              <a:t>e</a:t>
            </a:r>
            <a:r>
              <a:rPr sz="2100" b="1" spc="-7" dirty="0" smtClean="0">
                <a:latin typeface="Arial"/>
                <a:cs typeface="Arial"/>
              </a:rPr>
              <a:t>r</a:t>
            </a:r>
            <a:r>
              <a:rPr sz="2100" b="1" dirty="0" smtClean="0">
                <a:latin typeface="Arial"/>
                <a:cs typeface="Arial"/>
              </a:rPr>
              <a:t>m</a:t>
            </a:r>
            <a:r>
              <a:rPr sz="2100" b="1" spc="-20" dirty="0" smtClean="0">
                <a:latin typeface="Arial"/>
                <a:cs typeface="Arial"/>
              </a:rPr>
              <a:t> </a:t>
            </a:r>
            <a:r>
              <a:rPr sz="2100" b="1" spc="-11" dirty="0" smtClean="0">
                <a:latin typeface="Arial"/>
                <a:cs typeface="Arial"/>
              </a:rPr>
              <a:t>E</a:t>
            </a:r>
            <a:r>
              <a:rPr sz="2100" b="1" spc="4" dirty="0" smtClean="0">
                <a:latin typeface="Arial"/>
                <a:cs typeface="Arial"/>
              </a:rPr>
              <a:t>v</a:t>
            </a:r>
            <a:r>
              <a:rPr sz="2100" b="1" spc="-11" dirty="0" smtClean="0">
                <a:latin typeface="Arial"/>
                <a:cs typeface="Arial"/>
              </a:rPr>
              <a:t>olu</a:t>
            </a:r>
            <a:r>
              <a:rPr sz="2100" b="1" spc="-4" dirty="0" smtClean="0">
                <a:latin typeface="Arial"/>
                <a:cs typeface="Arial"/>
              </a:rPr>
              <a:t>t</a:t>
            </a:r>
            <a:r>
              <a:rPr sz="2100" b="1" spc="-11" dirty="0" smtClean="0">
                <a:latin typeface="Arial"/>
                <a:cs typeface="Arial"/>
              </a:rPr>
              <a:t>io</a:t>
            </a:r>
            <a:r>
              <a:rPr sz="2100" b="1" spc="-14" dirty="0" smtClean="0">
                <a:latin typeface="Arial"/>
                <a:cs typeface="Arial"/>
              </a:rPr>
              <a:t>n</a:t>
            </a:r>
            <a:r>
              <a:rPr sz="2100" b="1" spc="-17" dirty="0" smtClean="0">
                <a:latin typeface="Arial"/>
                <a:cs typeface="Arial"/>
              </a:rPr>
              <a:t> </a:t>
            </a:r>
            <a:r>
              <a:rPr sz="2100" b="1" spc="-4" dirty="0" smtClean="0">
                <a:latin typeface="Arial"/>
                <a:cs typeface="Arial"/>
              </a:rPr>
              <a:t>(</a:t>
            </a:r>
            <a:r>
              <a:rPr sz="2100" b="1" spc="-139" dirty="0" smtClean="0">
                <a:latin typeface="Arial"/>
                <a:cs typeface="Arial"/>
              </a:rPr>
              <a:t>L</a:t>
            </a:r>
            <a:r>
              <a:rPr sz="2100" b="1" spc="-11" dirty="0" smtClean="0">
                <a:latin typeface="Arial"/>
                <a:cs typeface="Arial"/>
              </a:rPr>
              <a:t>TE</a:t>
            </a:r>
            <a:r>
              <a:rPr sz="2100" b="1" dirty="0" smtClean="0">
                <a:latin typeface="Arial"/>
                <a:cs typeface="Arial"/>
              </a:rPr>
              <a:t>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146" y="1742143"/>
            <a:ext cx="118430" cy="117566"/>
          </a:xfrm>
          <a:custGeom>
            <a:avLst/>
            <a:gdLst/>
            <a:ahLst/>
            <a:cxnLst/>
            <a:rect l="l" t="t" r="r" b="b"/>
            <a:pathLst>
              <a:path w="173990" h="172719">
                <a:moveTo>
                  <a:pt x="77150" y="0"/>
                </a:moveTo>
                <a:lnTo>
                  <a:pt x="38113" y="14788"/>
                </a:lnTo>
                <a:lnTo>
                  <a:pt x="10484" y="45455"/>
                </a:lnTo>
                <a:lnTo>
                  <a:pt x="0" y="86264"/>
                </a:lnTo>
                <a:lnTo>
                  <a:pt x="182" y="91795"/>
                </a:lnTo>
                <a:lnTo>
                  <a:pt x="12041" y="129055"/>
                </a:lnTo>
                <a:lnTo>
                  <a:pt x="40389" y="157156"/>
                </a:lnTo>
                <a:lnTo>
                  <a:pt x="82374" y="171375"/>
                </a:lnTo>
                <a:lnTo>
                  <a:pt x="98907" y="172213"/>
                </a:lnTo>
                <a:lnTo>
                  <a:pt x="112437" y="169064"/>
                </a:lnTo>
                <a:lnTo>
                  <a:pt x="147165" y="147663"/>
                </a:lnTo>
                <a:lnTo>
                  <a:pt x="168891" y="112095"/>
                </a:lnTo>
                <a:lnTo>
                  <a:pt x="173478" y="82904"/>
                </a:lnTo>
                <a:lnTo>
                  <a:pt x="171834" y="69458"/>
                </a:lnTo>
                <a:lnTo>
                  <a:pt x="154756" y="33814"/>
                </a:lnTo>
                <a:lnTo>
                  <a:pt x="122073" y="9028"/>
                </a:lnTo>
                <a:lnTo>
                  <a:pt x="77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/>
          <p:nvPr/>
        </p:nvSpPr>
        <p:spPr>
          <a:xfrm>
            <a:off x="650737" y="1760431"/>
            <a:ext cx="40629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99" y="59397"/>
                </a:lnTo>
                <a:lnTo>
                  <a:pt x="0" y="79197"/>
                </a:lnTo>
                <a:lnTo>
                  <a:pt x="0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7" name="object 7"/>
          <p:cNvSpPr txBox="1"/>
          <p:nvPr/>
        </p:nvSpPr>
        <p:spPr>
          <a:xfrm>
            <a:off x="847397" y="2039929"/>
            <a:ext cx="6979592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625" marR="3458" indent="-232980"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endParaRPr lang="en-US" sz="1800" b="1" spc="-122" dirty="0" smtClean="0">
              <a:latin typeface="Arial"/>
              <a:cs typeface="Arial"/>
            </a:endParaRPr>
          </a:p>
          <a:p>
            <a:pPr marL="241625" marR="3458" indent="-232980"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r>
              <a:rPr sz="1800" b="1" spc="-122" dirty="0" smtClean="0">
                <a:latin typeface="Arial"/>
                <a:cs typeface="Arial"/>
              </a:rPr>
              <a:t>L</a:t>
            </a:r>
            <a:r>
              <a:rPr sz="1800" b="1" spc="-11" dirty="0" smtClean="0">
                <a:latin typeface="Arial"/>
                <a:cs typeface="Arial"/>
              </a:rPr>
              <a:t>TE</a:t>
            </a:r>
            <a:r>
              <a:rPr sz="1800" b="1" spc="7" dirty="0" smtClean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launched</a:t>
            </a:r>
            <a:r>
              <a:rPr sz="1800" b="1" spc="2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N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orth</a:t>
            </a:r>
            <a:r>
              <a:rPr sz="1800" b="1" spc="-4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-14" dirty="0">
                <a:solidFill>
                  <a:srgbClr val="FF6600"/>
                </a:solidFill>
                <a:latin typeface="Arial"/>
                <a:cs typeface="Arial"/>
              </a:rPr>
              <a:t>me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rican</a:t>
            </a:r>
            <a:r>
              <a:rPr sz="1800" b="1" spc="1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on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September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2010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7" dirty="0">
                <a:latin typeface="Arial"/>
                <a:cs typeface="Arial"/>
              </a:rPr>
              <a:t>ith the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Samsung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S</a:t>
            </a:r>
            <a:r>
              <a:rPr sz="1800" b="1" spc="-17" dirty="0">
                <a:latin typeface="Arial"/>
                <a:cs typeface="Arial"/>
              </a:rPr>
              <a:t>CH</a:t>
            </a:r>
            <a:r>
              <a:rPr sz="1800" b="1" spc="-7" dirty="0">
                <a:latin typeface="Arial"/>
                <a:cs typeface="Arial"/>
              </a:rPr>
              <a:t>-</a:t>
            </a:r>
            <a:r>
              <a:rPr sz="1800" b="1" spc="-17" dirty="0">
                <a:latin typeface="Arial"/>
                <a:cs typeface="Arial"/>
              </a:rPr>
              <a:t>R</a:t>
            </a:r>
            <a:r>
              <a:rPr sz="1800" b="1" spc="-11" dirty="0">
                <a:latin typeface="Arial"/>
                <a:cs typeface="Arial"/>
              </a:rPr>
              <a:t>900</a:t>
            </a:r>
            <a:endParaRPr sz="1800" dirty="0">
              <a:latin typeface="Arial"/>
              <a:cs typeface="Arial"/>
            </a:endParaRPr>
          </a:p>
          <a:p>
            <a:pPr marL="241625" indent="-232980">
              <a:spcBef>
                <a:spcPts val="895"/>
              </a:spcBef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r>
              <a:rPr sz="1800" b="1" spc="-17" dirty="0">
                <a:latin typeface="Arial"/>
                <a:cs typeface="Arial"/>
              </a:rPr>
              <a:t>D</a:t>
            </a:r>
            <a:r>
              <a:rPr sz="1800" b="1" spc="-11" dirty="0">
                <a:latin typeface="Arial"/>
                <a:cs typeface="Arial"/>
              </a:rPr>
              <a:t>eplo</a:t>
            </a:r>
            <a:r>
              <a:rPr sz="1800" b="1" spc="-27" dirty="0">
                <a:latin typeface="Arial"/>
                <a:cs typeface="Arial"/>
              </a:rPr>
              <a:t>y</a:t>
            </a:r>
            <a:r>
              <a:rPr sz="1800" b="1" spc="-11" dirty="0">
                <a:latin typeface="Arial"/>
                <a:cs typeface="Arial"/>
              </a:rPr>
              <a:t>ed</a:t>
            </a:r>
            <a:r>
              <a:rPr sz="1800" b="1" spc="3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on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  <a:hlinkClick r:id="rId4"/>
              </a:rPr>
              <a:t>both</a:t>
            </a:r>
            <a:r>
              <a:rPr sz="1800" b="1" spc="17" dirty="0">
                <a:latin typeface="Arial"/>
                <a:cs typeface="Arial"/>
                <a:hlinkClick r:id="rId4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  <a:hlinkClick r:id="rId4"/>
              </a:rPr>
              <a:t>G</a:t>
            </a:r>
            <a:r>
              <a:rPr sz="1800" b="1" spc="-14" dirty="0">
                <a:solidFill>
                  <a:srgbClr val="FF6600"/>
                </a:solidFill>
                <a:latin typeface="Arial"/>
                <a:cs typeface="Arial"/>
                <a:hlinkClick r:id="rId4"/>
              </a:rPr>
              <a:t>SM</a:t>
            </a:r>
            <a:r>
              <a:rPr sz="1800" b="1" spc="11" dirty="0">
                <a:solidFill>
                  <a:srgbClr val="FF6600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b="1" spc="-11" dirty="0">
                <a:latin typeface="Arial"/>
                <a:cs typeface="Arial"/>
                <a:hlinkClick r:id="rId4"/>
              </a:rPr>
              <a:t>and</a:t>
            </a:r>
            <a:r>
              <a:rPr sz="1800" b="1" spc="11" dirty="0">
                <a:latin typeface="Arial"/>
                <a:cs typeface="Arial"/>
                <a:hlinkClick r:id="rId4"/>
              </a:rPr>
              <a:t> </a:t>
            </a:r>
            <a:r>
              <a:rPr sz="1800" b="1" spc="-11" dirty="0">
                <a:latin typeface="Arial"/>
                <a:cs typeface="Arial"/>
                <a:hlinkClick r:id="rId4"/>
              </a:rPr>
              <a:t>the</a:t>
            </a:r>
            <a:r>
              <a:rPr sz="1800" b="1" spc="7" dirty="0">
                <a:latin typeface="Arial"/>
                <a:cs typeface="Arial"/>
                <a:hlinkClick r:id="rId4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  <a:hlinkClick r:id="rId4"/>
              </a:rPr>
              <a:t>CDM</a:t>
            </a:r>
            <a:r>
              <a:rPr sz="1800" b="1" spc="-14" dirty="0">
                <a:solidFill>
                  <a:srgbClr val="FF6600"/>
                </a:solidFill>
                <a:latin typeface="Arial"/>
                <a:cs typeface="Arial"/>
                <a:hlinkClick r:id="rId4"/>
              </a:rPr>
              <a:t>A</a:t>
            </a:r>
            <a:r>
              <a:rPr sz="1800" b="1" spc="-44" dirty="0">
                <a:solidFill>
                  <a:srgbClr val="FF6600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b="1" spc="-11" dirty="0">
                <a:latin typeface="Arial"/>
                <a:cs typeface="Arial"/>
                <a:hlinkClick r:id="rId4"/>
              </a:rPr>
              <a:t>mobile</a:t>
            </a:r>
            <a:r>
              <a:rPr sz="1800" b="1" spc="7" dirty="0">
                <a:latin typeface="Arial"/>
                <a:cs typeface="Arial"/>
                <a:hlinkClick r:id="rId4"/>
              </a:rPr>
              <a:t> </a:t>
            </a:r>
            <a:r>
              <a:rPr sz="1800" b="1" spc="-11" dirty="0" smtClean="0">
                <a:latin typeface="Arial"/>
                <a:cs typeface="Arial"/>
                <a:hlinkClick r:id="rId4"/>
              </a:rPr>
              <a:t>operators</a:t>
            </a:r>
            <a:endParaRPr lang="en-US" sz="1800" b="1" spc="-11" dirty="0" smtClean="0">
              <a:latin typeface="Arial"/>
              <a:cs typeface="Arial"/>
            </a:endParaRPr>
          </a:p>
          <a:p>
            <a:pPr marL="241625" indent="-232980">
              <a:spcBef>
                <a:spcPts val="895"/>
              </a:spcBef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endParaRPr lang="en-US" sz="1800" b="1" spc="-11" dirty="0" smtClean="0">
              <a:latin typeface="Arial"/>
              <a:cs typeface="Arial"/>
            </a:endParaRPr>
          </a:p>
          <a:p>
            <a:pPr marL="241625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r>
              <a:rPr lang="en-US" sz="1800" b="1" spc="-11" dirty="0">
                <a:latin typeface="Arial"/>
                <a:cs typeface="Arial"/>
              </a:rPr>
              <a:t>Peak </a:t>
            </a: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1" dirty="0">
                <a:latin typeface="Arial"/>
                <a:cs typeface="Arial"/>
              </a:rPr>
              <a:t>ata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7" dirty="0">
                <a:latin typeface="Arial"/>
                <a:cs typeface="Arial"/>
              </a:rPr>
              <a:t>R</a:t>
            </a:r>
            <a:r>
              <a:rPr lang="en-US" sz="1800" b="1" spc="-11" dirty="0">
                <a:latin typeface="Arial"/>
                <a:cs typeface="Arial"/>
              </a:rPr>
              <a:t>ate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(</a:t>
            </a:r>
            <a:r>
              <a:rPr lang="en-US" sz="1800" b="1" spc="-17" dirty="0">
                <a:latin typeface="Arial"/>
                <a:cs typeface="Arial"/>
              </a:rPr>
              <a:t>R</a:t>
            </a:r>
            <a:r>
              <a:rPr lang="en-US" sz="1800" b="1" spc="-11" dirty="0">
                <a:latin typeface="Arial"/>
                <a:cs typeface="Arial"/>
              </a:rPr>
              <a:t>elease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8</a:t>
            </a:r>
            <a:r>
              <a:rPr lang="en-US" sz="1800" b="1" spc="-7" dirty="0" smtClean="0">
                <a:latin typeface="Arial"/>
                <a:cs typeface="Arial"/>
              </a:rPr>
              <a:t>)</a:t>
            </a:r>
          </a:p>
          <a:p>
            <a:pPr marL="241625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552409" lvl="1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552841" algn="l"/>
              </a:tabLst>
            </a:pPr>
            <a:r>
              <a:rPr lang="en-US" sz="1800" b="1" spc="-17" dirty="0">
                <a:latin typeface="Arial"/>
                <a:cs typeface="Arial"/>
              </a:rPr>
              <a:t>D</a:t>
            </a:r>
            <a:r>
              <a:rPr lang="en-US" sz="1800" b="1" spc="-11" dirty="0">
                <a:latin typeface="Arial"/>
                <a:cs typeface="Arial"/>
              </a:rPr>
              <a:t>o</a:t>
            </a:r>
            <a:r>
              <a:rPr lang="en-US" sz="1800" b="1" dirty="0">
                <a:latin typeface="Arial"/>
                <a:cs typeface="Arial"/>
              </a:rPr>
              <a:t>w</a:t>
            </a:r>
            <a:r>
              <a:rPr lang="en-US" sz="1800" b="1" spc="-7" dirty="0">
                <a:latin typeface="Arial"/>
                <a:cs typeface="Arial"/>
              </a:rPr>
              <a:t>nlink:</a:t>
            </a:r>
            <a:r>
              <a:rPr lang="en-US" sz="1800" b="1" spc="4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300</a:t>
            </a:r>
            <a:r>
              <a:rPr lang="en-US"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 smtClean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lang="en-US" sz="1800" b="1" spc="-11" dirty="0" smtClean="0">
                <a:solidFill>
                  <a:srgbClr val="FF6600"/>
                </a:solidFill>
                <a:latin typeface="Arial"/>
                <a:cs typeface="Arial"/>
              </a:rPr>
              <a:t>bps</a:t>
            </a:r>
          </a:p>
          <a:p>
            <a:pPr marL="552409" lvl="1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552841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552409" lvl="1" indent="-232980">
              <a:buClr>
                <a:srgbClr val="3399FF"/>
              </a:buClr>
              <a:buFont typeface="Arial"/>
              <a:buChar char="•"/>
              <a:tabLst>
                <a:tab pos="552841" algn="l"/>
              </a:tabLst>
            </a:pPr>
            <a:r>
              <a:rPr lang="en-US" sz="1800" b="1" spc="-17" dirty="0">
                <a:latin typeface="Arial"/>
                <a:cs typeface="Arial"/>
              </a:rPr>
              <a:t>U</a:t>
            </a:r>
            <a:r>
              <a:rPr lang="en-US" sz="1800" b="1" spc="-7" dirty="0">
                <a:latin typeface="Arial"/>
                <a:cs typeface="Arial"/>
              </a:rPr>
              <a:t>plink:</a:t>
            </a:r>
            <a:r>
              <a:rPr lang="en-US" sz="1800" b="1" spc="14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75</a:t>
            </a:r>
            <a:r>
              <a:rPr lang="en-US"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bps</a:t>
            </a:r>
            <a:endParaRPr lang="en-US" sz="1800" dirty="0">
              <a:latin typeface="Arial"/>
              <a:cs typeface="Arial"/>
            </a:endParaRPr>
          </a:p>
          <a:p>
            <a:pPr marL="241625" indent="-232980">
              <a:spcBef>
                <a:spcPts val="895"/>
              </a:spcBef>
              <a:buClr>
                <a:srgbClr val="3399FF"/>
              </a:buClr>
              <a:buFont typeface="Arial"/>
              <a:buChar char="•"/>
              <a:tabLst>
                <a:tab pos="242057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67400" y="3733800"/>
            <a:ext cx="2106614" cy="1358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45"/>
            <a:r>
              <a:rPr lang="en-US" spc="-11" dirty="0" smtClean="0">
                <a:latin typeface="Arial"/>
                <a:cs typeface="Arial"/>
              </a:rPr>
              <a:t>3.5G/4G - LTE</a:t>
            </a:r>
            <a:endParaRPr lang="en-US" spc="-11" dirty="0">
              <a:latin typeface="Arial"/>
              <a:cs typeface="Arial"/>
            </a:endParaRPr>
          </a:p>
        </p:txBody>
      </p:sp>
      <p:pic>
        <p:nvPicPr>
          <p:cNvPr id="11" name="Picture 2" descr="Image result for veriz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17201"/>
            <a:ext cx="1083706" cy="108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sprin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512" y="5588970"/>
            <a:ext cx="1374775" cy="7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at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98" y="5412267"/>
            <a:ext cx="687374" cy="103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t mobil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99" y="5550221"/>
            <a:ext cx="1362099" cy="76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2451600" y="772560"/>
              <a:ext cx="5038200" cy="37616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4040" y="764280"/>
                <a:ext cx="5052960" cy="37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6822" y="1212791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419477"/>
            <a:ext cx="757237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09"/>
            <a:r>
              <a:rPr lang="en-US" spc="-167" dirty="0" smtClean="0">
                <a:latin typeface="Arial"/>
                <a:cs typeface="Arial"/>
              </a:rPr>
              <a:t>4G - </a:t>
            </a:r>
            <a:r>
              <a:rPr spc="-167" dirty="0" smtClean="0">
                <a:latin typeface="Arial"/>
                <a:cs typeface="Arial"/>
              </a:rPr>
              <a:t>L</a:t>
            </a:r>
            <a:r>
              <a:rPr spc="-11" dirty="0" smtClean="0">
                <a:latin typeface="Arial"/>
                <a:cs typeface="Arial"/>
              </a:rPr>
              <a:t>T</a:t>
            </a:r>
            <a:r>
              <a:rPr spc="-14" dirty="0" smtClean="0">
                <a:latin typeface="Arial"/>
                <a:cs typeface="Arial"/>
              </a:rPr>
              <a:t>E</a:t>
            </a:r>
            <a:r>
              <a:rPr spc="-11" dirty="0" smtClean="0">
                <a:latin typeface="Arial"/>
                <a:cs typeface="Arial"/>
              </a:rPr>
              <a:t>-</a:t>
            </a:r>
            <a:r>
              <a:rPr spc="-17" dirty="0" smtClean="0">
                <a:latin typeface="Arial"/>
                <a:cs typeface="Arial"/>
              </a:rPr>
              <a:t>A</a:t>
            </a:r>
            <a:endParaRPr spc="-17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447" y="1791694"/>
            <a:ext cx="118430" cy="117566"/>
          </a:xfrm>
          <a:custGeom>
            <a:avLst/>
            <a:gdLst/>
            <a:ahLst/>
            <a:cxnLst/>
            <a:rect l="l" t="t" r="r" b="b"/>
            <a:pathLst>
              <a:path w="173990" h="172719">
                <a:moveTo>
                  <a:pt x="77150" y="0"/>
                </a:moveTo>
                <a:lnTo>
                  <a:pt x="38113" y="14788"/>
                </a:lnTo>
                <a:lnTo>
                  <a:pt x="10484" y="45455"/>
                </a:lnTo>
                <a:lnTo>
                  <a:pt x="0" y="86264"/>
                </a:lnTo>
                <a:lnTo>
                  <a:pt x="182" y="91795"/>
                </a:lnTo>
                <a:lnTo>
                  <a:pt x="12041" y="129055"/>
                </a:lnTo>
                <a:lnTo>
                  <a:pt x="40389" y="157156"/>
                </a:lnTo>
                <a:lnTo>
                  <a:pt x="82374" y="171375"/>
                </a:lnTo>
                <a:lnTo>
                  <a:pt x="98907" y="172213"/>
                </a:lnTo>
                <a:lnTo>
                  <a:pt x="112437" y="169064"/>
                </a:lnTo>
                <a:lnTo>
                  <a:pt x="147165" y="147663"/>
                </a:lnTo>
                <a:lnTo>
                  <a:pt x="168891" y="112095"/>
                </a:lnTo>
                <a:lnTo>
                  <a:pt x="173478" y="82904"/>
                </a:lnTo>
                <a:lnTo>
                  <a:pt x="171834" y="69458"/>
                </a:lnTo>
                <a:lnTo>
                  <a:pt x="154756" y="33814"/>
                </a:lnTo>
                <a:lnTo>
                  <a:pt x="122073" y="9028"/>
                </a:lnTo>
                <a:lnTo>
                  <a:pt x="7715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5" name="object 5"/>
          <p:cNvSpPr/>
          <p:nvPr/>
        </p:nvSpPr>
        <p:spPr>
          <a:xfrm>
            <a:off x="726039" y="1809982"/>
            <a:ext cx="40629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99" y="59397"/>
                </a:lnTo>
                <a:lnTo>
                  <a:pt x="0" y="79197"/>
                </a:lnTo>
                <a:lnTo>
                  <a:pt x="0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object 6"/>
          <p:cNvSpPr txBox="1"/>
          <p:nvPr/>
        </p:nvSpPr>
        <p:spPr>
          <a:xfrm>
            <a:off x="914400" y="1752600"/>
            <a:ext cx="4954137" cy="3695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2100" b="1" spc="-139" dirty="0">
                <a:latin typeface="Arial"/>
                <a:cs typeface="Arial"/>
              </a:rPr>
              <a:t>L</a:t>
            </a:r>
            <a:r>
              <a:rPr sz="2100" b="1" spc="-11" dirty="0">
                <a:latin typeface="Arial"/>
                <a:cs typeface="Arial"/>
              </a:rPr>
              <a:t>T</a:t>
            </a:r>
            <a:r>
              <a:rPr sz="2100" b="1" spc="-14" dirty="0">
                <a:latin typeface="Arial"/>
                <a:cs typeface="Arial"/>
              </a:rPr>
              <a:t>E</a:t>
            </a:r>
            <a:r>
              <a:rPr sz="2100" b="1" spc="-4" dirty="0">
                <a:latin typeface="Arial"/>
                <a:cs typeface="Arial"/>
              </a:rPr>
              <a:t>-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82" dirty="0">
                <a:latin typeface="Arial"/>
                <a:cs typeface="Arial"/>
              </a:rPr>
              <a:t> </a:t>
            </a:r>
            <a:r>
              <a:rPr sz="2100" b="1" spc="-4" dirty="0">
                <a:latin typeface="Arial"/>
                <a:cs typeface="Arial"/>
              </a:rPr>
              <a:t>(</a:t>
            </a:r>
            <a:r>
              <a:rPr sz="2100" b="1" spc="-139" dirty="0">
                <a:latin typeface="Arial"/>
                <a:cs typeface="Arial"/>
              </a:rPr>
              <a:t>L</a:t>
            </a:r>
            <a:r>
              <a:rPr sz="2100" b="1" spc="-11" dirty="0">
                <a:latin typeface="Arial"/>
                <a:cs typeface="Arial"/>
              </a:rPr>
              <a:t>T</a:t>
            </a:r>
            <a:r>
              <a:rPr sz="2100" b="1" spc="-14" dirty="0">
                <a:latin typeface="Arial"/>
                <a:cs typeface="Arial"/>
              </a:rPr>
              <a:t>E</a:t>
            </a:r>
            <a:r>
              <a:rPr sz="2100" b="1" spc="-4" dirty="0">
                <a:latin typeface="Arial"/>
                <a:cs typeface="Arial"/>
              </a:rPr>
              <a:t>-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20" dirty="0">
                <a:latin typeface="Arial"/>
                <a:cs typeface="Arial"/>
              </a:rPr>
              <a:t>d</a:t>
            </a:r>
            <a:r>
              <a:rPr sz="2100" b="1" spc="4" dirty="0">
                <a:latin typeface="Arial"/>
                <a:cs typeface="Arial"/>
              </a:rPr>
              <a:t>va</a:t>
            </a:r>
            <a:r>
              <a:rPr sz="2100" b="1" spc="-20" dirty="0">
                <a:latin typeface="Arial"/>
                <a:cs typeface="Arial"/>
              </a:rPr>
              <a:t>n</a:t>
            </a:r>
            <a:r>
              <a:rPr sz="2100" b="1" spc="4" dirty="0">
                <a:latin typeface="Arial"/>
                <a:cs typeface="Arial"/>
              </a:rPr>
              <a:t>ce</a:t>
            </a:r>
            <a:r>
              <a:rPr sz="2100" b="1" spc="-20" dirty="0">
                <a:latin typeface="Arial"/>
                <a:cs typeface="Arial"/>
              </a:rPr>
              <a:t>d</a:t>
            </a:r>
            <a:r>
              <a:rPr sz="2100" b="1" dirty="0">
                <a:latin typeface="Arial"/>
                <a:cs typeface="Arial"/>
              </a:rPr>
              <a:t>)</a:t>
            </a:r>
            <a:endParaRPr sz="2100" dirty="0">
              <a:latin typeface="Arial"/>
              <a:cs typeface="Arial"/>
            </a:endParaRPr>
          </a:p>
          <a:p>
            <a:pPr marL="250702" marR="3458" indent="-232980">
              <a:spcBef>
                <a:spcPts val="1137"/>
              </a:spcBef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7" dirty="0">
                <a:latin typeface="Arial"/>
                <a:cs typeface="Arial"/>
              </a:rPr>
              <a:t>C</a:t>
            </a:r>
            <a:r>
              <a:rPr sz="1800" b="1" spc="-11" dirty="0">
                <a:latin typeface="Arial"/>
                <a:cs typeface="Arial"/>
              </a:rPr>
              <a:t>onsidered</a:t>
            </a:r>
            <a:r>
              <a:rPr sz="1800" b="1" spc="1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as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4G</a:t>
            </a:r>
            <a:r>
              <a:rPr sz="1800" b="1" spc="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technology</a:t>
            </a:r>
            <a:r>
              <a:rPr sz="1800" b="1" spc="2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based</a:t>
            </a:r>
            <a:r>
              <a:rPr sz="1800" b="1" spc="11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on</a:t>
            </a:r>
            <a:r>
              <a:rPr sz="1800" b="1" spc="-7" dirty="0">
                <a:latin typeface="Arial"/>
                <a:cs typeface="Arial"/>
              </a:rPr>
              <a:t> the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IT</a:t>
            </a:r>
            <a:r>
              <a:rPr sz="1800" b="1" spc="-17" dirty="0">
                <a:latin typeface="Arial"/>
                <a:cs typeface="Arial"/>
              </a:rPr>
              <a:t>U</a:t>
            </a:r>
            <a:r>
              <a:rPr sz="1800" b="1" spc="-11" dirty="0">
                <a:latin typeface="Arial"/>
                <a:cs typeface="Arial"/>
              </a:rPr>
              <a:t>-R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I</a:t>
            </a:r>
            <a:r>
              <a:rPr sz="1800" b="1" spc="-17" dirty="0">
                <a:latin typeface="Arial"/>
                <a:cs typeface="Arial"/>
              </a:rPr>
              <a:t>M</a:t>
            </a:r>
            <a:r>
              <a:rPr sz="1800" b="1" spc="-92" dirty="0">
                <a:latin typeface="Arial"/>
                <a:cs typeface="Arial"/>
              </a:rPr>
              <a:t>T</a:t>
            </a:r>
            <a:r>
              <a:rPr sz="1800" b="1" spc="-7" dirty="0">
                <a:latin typeface="Arial"/>
                <a:cs typeface="Arial"/>
              </a:rPr>
              <a:t>-</a:t>
            </a:r>
            <a:r>
              <a:rPr sz="1800" b="1" spc="-17" dirty="0">
                <a:latin typeface="Arial"/>
                <a:cs typeface="Arial"/>
              </a:rPr>
              <a:t>A</a:t>
            </a:r>
            <a:r>
              <a:rPr sz="1800" b="1" spc="-11" dirty="0">
                <a:latin typeface="Arial"/>
                <a:cs typeface="Arial"/>
              </a:rPr>
              <a:t>dvanced</a:t>
            </a:r>
            <a:r>
              <a:rPr sz="1800" b="1" spc="34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3399FF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250702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r>
              <a:rPr sz="1800" b="1" spc="-11" dirty="0">
                <a:latin typeface="Arial"/>
                <a:cs typeface="Arial"/>
              </a:rPr>
              <a:t>Peak </a:t>
            </a:r>
            <a:r>
              <a:rPr sz="1800" b="1" spc="-17" dirty="0">
                <a:latin typeface="Arial"/>
                <a:cs typeface="Arial"/>
              </a:rPr>
              <a:t>D</a:t>
            </a:r>
            <a:r>
              <a:rPr sz="1800" b="1" spc="-11" dirty="0">
                <a:latin typeface="Arial"/>
                <a:cs typeface="Arial"/>
              </a:rPr>
              <a:t>ata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7" dirty="0">
                <a:latin typeface="Arial"/>
                <a:cs typeface="Arial"/>
              </a:rPr>
              <a:t>R</a:t>
            </a:r>
            <a:r>
              <a:rPr sz="1800" b="1" spc="-11" dirty="0">
                <a:latin typeface="Arial"/>
                <a:cs typeface="Arial"/>
              </a:rPr>
              <a:t>ate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7" dirty="0">
                <a:latin typeface="Arial"/>
                <a:cs typeface="Arial"/>
              </a:rPr>
              <a:t>(</a:t>
            </a:r>
            <a:r>
              <a:rPr sz="1800" b="1" spc="-17" dirty="0">
                <a:latin typeface="Arial"/>
                <a:cs typeface="Arial"/>
              </a:rPr>
              <a:t>R</a:t>
            </a:r>
            <a:r>
              <a:rPr sz="1800" b="1" spc="-11" dirty="0">
                <a:latin typeface="Arial"/>
                <a:cs typeface="Arial"/>
              </a:rPr>
              <a:t>elease</a:t>
            </a:r>
            <a:r>
              <a:rPr sz="1800" b="1" spc="7" dirty="0">
                <a:latin typeface="Arial"/>
                <a:cs typeface="Arial"/>
              </a:rPr>
              <a:t> </a:t>
            </a:r>
            <a:r>
              <a:rPr sz="1800" b="1" spc="-11" dirty="0">
                <a:latin typeface="Arial"/>
                <a:cs typeface="Arial"/>
              </a:rPr>
              <a:t>10</a:t>
            </a:r>
            <a:r>
              <a:rPr sz="1800" b="1" spc="-11" dirty="0" smtClean="0">
                <a:latin typeface="Arial"/>
                <a:cs typeface="Arial"/>
              </a:rPr>
              <a:t>)</a:t>
            </a:r>
            <a:endParaRPr lang="en-US" sz="1800" b="1" spc="-11" dirty="0" smtClean="0">
              <a:latin typeface="Arial"/>
              <a:cs typeface="Arial"/>
            </a:endParaRPr>
          </a:p>
          <a:p>
            <a:pPr marL="250702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251134" algn="l"/>
              </a:tabLst>
            </a:pPr>
            <a:endParaRPr sz="1800" dirty="0">
              <a:latin typeface="Arial"/>
              <a:cs typeface="Arial"/>
            </a:endParaRPr>
          </a:p>
          <a:p>
            <a:pPr marL="561485" lvl="1" indent="-232980">
              <a:lnSpc>
                <a:spcPts val="1797"/>
              </a:lnSpc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sz="1800" b="1" spc="-17" dirty="0">
                <a:latin typeface="Arial"/>
                <a:cs typeface="Arial"/>
              </a:rPr>
              <a:t>D</a:t>
            </a:r>
            <a:r>
              <a:rPr sz="1800" b="1" spc="-11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7" dirty="0">
                <a:latin typeface="Arial"/>
                <a:cs typeface="Arial"/>
              </a:rPr>
              <a:t>nlink:</a:t>
            </a:r>
            <a:r>
              <a:rPr sz="1800" b="1" spc="4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7" dirty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bps</a:t>
            </a:r>
            <a:endParaRPr sz="1800" dirty="0">
              <a:latin typeface="Arial"/>
              <a:cs typeface="Arial"/>
            </a:endParaRPr>
          </a:p>
          <a:p>
            <a:pPr marL="561485" lvl="1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sz="1800" b="1" spc="-17" dirty="0">
                <a:latin typeface="Arial"/>
                <a:cs typeface="Arial"/>
              </a:rPr>
              <a:t>U</a:t>
            </a:r>
            <a:r>
              <a:rPr sz="1800" b="1" spc="-7" dirty="0">
                <a:latin typeface="Arial"/>
                <a:cs typeface="Arial"/>
              </a:rPr>
              <a:t>plink:</a:t>
            </a:r>
            <a:r>
              <a:rPr sz="1800" b="1" spc="14" dirty="0">
                <a:latin typeface="Arial"/>
                <a:cs typeface="Arial"/>
              </a:rPr>
              <a:t> </a:t>
            </a:r>
            <a:r>
              <a:rPr sz="1800" b="1" spc="-11" dirty="0">
                <a:solidFill>
                  <a:srgbClr val="FF6600"/>
                </a:solidFill>
                <a:latin typeface="Arial"/>
                <a:cs typeface="Arial"/>
              </a:rPr>
              <a:t>1.5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17" dirty="0" err="1" smtClean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sz="1800" b="1" spc="-11" dirty="0" err="1" smtClean="0">
                <a:solidFill>
                  <a:srgbClr val="FF6600"/>
                </a:solidFill>
                <a:latin typeface="Arial"/>
                <a:cs typeface="Arial"/>
              </a:rPr>
              <a:t>bps</a:t>
            </a:r>
            <a:endParaRPr lang="en-US" sz="1800" b="1" spc="-11" dirty="0" smtClean="0">
              <a:solidFill>
                <a:srgbClr val="FF6600"/>
              </a:solidFill>
              <a:latin typeface="Arial"/>
              <a:cs typeface="Arial"/>
            </a:endParaRPr>
          </a:p>
          <a:p>
            <a:pPr marL="561485" lvl="1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lang="en-US" sz="1800" b="1" spc="-11" dirty="0">
              <a:solidFill>
                <a:srgbClr val="FF6600"/>
              </a:solidFill>
              <a:latin typeface="Arial"/>
              <a:cs typeface="Arial"/>
            </a:endParaRPr>
          </a:p>
          <a:p>
            <a:pPr marL="104285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r>
              <a:rPr lang="en-US" sz="1800" b="1" spc="-122" dirty="0">
                <a:latin typeface="Arial"/>
                <a:cs typeface="Arial"/>
              </a:rPr>
              <a:t>L</a:t>
            </a:r>
            <a:r>
              <a:rPr lang="en-US" sz="1800" b="1" spc="-11" dirty="0">
                <a:latin typeface="Arial"/>
                <a:cs typeface="Arial"/>
              </a:rPr>
              <a:t>TE-A</a:t>
            </a:r>
            <a:r>
              <a:rPr lang="en-US" sz="1800" b="1" spc="-44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incorporates</a:t>
            </a:r>
            <a:r>
              <a:rPr lang="en-US" sz="1800" b="1" spc="24" dirty="0"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higher</a:t>
            </a:r>
            <a:r>
              <a:rPr lang="en-US" sz="1800" b="1" spc="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order</a:t>
            </a:r>
            <a:r>
              <a:rPr lang="en-US" sz="1800" b="1" spc="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I</a:t>
            </a:r>
            <a:r>
              <a:rPr lang="en-US" sz="1800" b="1" spc="-17" dirty="0">
                <a:solidFill>
                  <a:srgbClr val="FF6600"/>
                </a:solidFill>
                <a:latin typeface="Arial"/>
                <a:cs typeface="Arial"/>
              </a:rPr>
              <a:t>M</a:t>
            </a:r>
            <a:r>
              <a:rPr lang="en-US" sz="1800" b="1" spc="-14" dirty="0">
                <a:solidFill>
                  <a:srgbClr val="FF6600"/>
                </a:solidFill>
                <a:latin typeface="Arial"/>
                <a:cs typeface="Arial"/>
              </a:rPr>
              <a:t>O</a:t>
            </a: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(4</a:t>
            </a:r>
            <a:r>
              <a:rPr lang="en-US" sz="1800" b="1" spc="-14" dirty="0">
                <a:latin typeface="Malgun Gothic"/>
                <a:cs typeface="Malgun Gothic"/>
              </a:rPr>
              <a:t>×</a:t>
            </a:r>
            <a:r>
              <a:rPr lang="en-US" sz="1800" b="1" spc="-11" dirty="0">
                <a:latin typeface="Arial"/>
                <a:cs typeface="Arial"/>
              </a:rPr>
              <a:t>4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and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be</a:t>
            </a:r>
            <a:r>
              <a:rPr lang="en-US" sz="1800" b="1" spc="-27" dirty="0">
                <a:latin typeface="Arial"/>
                <a:cs typeface="Arial"/>
              </a:rPr>
              <a:t>y</a:t>
            </a:r>
            <a:r>
              <a:rPr lang="en-US" sz="1800" b="1" spc="-11" dirty="0">
                <a:latin typeface="Arial"/>
                <a:cs typeface="Arial"/>
              </a:rPr>
              <a:t>ond)</a:t>
            </a:r>
            <a:r>
              <a:rPr lang="en-US" sz="1800" b="1" spc="38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and</a:t>
            </a:r>
            <a:r>
              <a:rPr lang="en-US" sz="1800" b="1" spc="11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allo</a:t>
            </a:r>
            <a:r>
              <a:rPr lang="en-US" sz="1800" b="1" dirty="0">
                <a:latin typeface="Arial"/>
                <a:cs typeface="Arial"/>
              </a:rPr>
              <a:t>w</a:t>
            </a:r>
            <a:r>
              <a:rPr lang="en-US" sz="1800" b="1" spc="-11" dirty="0">
                <a:latin typeface="Arial"/>
                <a:cs typeface="Arial"/>
              </a:rPr>
              <a:t>s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multiple carr</a:t>
            </a:r>
            <a:r>
              <a:rPr lang="en-US" sz="1800" b="1" spc="-7" dirty="0">
                <a:solidFill>
                  <a:srgbClr val="FF6600"/>
                </a:solidFill>
                <a:latin typeface="Arial"/>
                <a:cs typeface="Arial"/>
              </a:rPr>
              <a:t>ie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rs</a:t>
            </a:r>
            <a:r>
              <a:rPr lang="en-US" sz="18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to</a:t>
            </a:r>
            <a:r>
              <a:rPr lang="en-US" sz="1800" b="1" spc="1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be</a:t>
            </a:r>
            <a:r>
              <a:rPr lang="en-US" sz="1800" b="1" spc="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11" dirty="0">
                <a:solidFill>
                  <a:srgbClr val="FF6600"/>
                </a:solidFill>
                <a:latin typeface="Arial"/>
                <a:cs typeface="Arial"/>
              </a:rPr>
              <a:t>bonded</a:t>
            </a:r>
            <a:r>
              <a:rPr lang="en-US" sz="1800" b="1" spc="1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into</a:t>
            </a:r>
            <a:r>
              <a:rPr lang="en-US" sz="1800" b="1" spc="17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a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11" dirty="0">
                <a:latin typeface="Arial"/>
                <a:cs typeface="Arial"/>
              </a:rPr>
              <a:t>single</a:t>
            </a:r>
            <a:r>
              <a:rPr lang="en-US" sz="1800" b="1" spc="7" dirty="0">
                <a:latin typeface="Arial"/>
                <a:cs typeface="Arial"/>
              </a:rPr>
              <a:t> </a:t>
            </a:r>
            <a:r>
              <a:rPr lang="en-US" sz="1800" b="1" spc="-7" dirty="0">
                <a:latin typeface="Arial"/>
                <a:cs typeface="Arial"/>
              </a:rPr>
              <a:t>st</a:t>
            </a:r>
            <a:r>
              <a:rPr lang="en-US" sz="1800" b="1" spc="-11" dirty="0">
                <a:latin typeface="Arial"/>
                <a:cs typeface="Arial"/>
              </a:rPr>
              <a:t>ream</a:t>
            </a:r>
            <a:endParaRPr lang="en-US" sz="1800" dirty="0">
              <a:latin typeface="Arial"/>
              <a:cs typeface="Arial"/>
            </a:endParaRPr>
          </a:p>
          <a:p>
            <a:pPr marL="104285" indent="-232980">
              <a:buClr>
                <a:srgbClr val="3399FF"/>
              </a:buClr>
              <a:buFont typeface="Arial"/>
              <a:buChar char="•"/>
              <a:tabLst>
                <a:tab pos="561918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26822" y="2011789"/>
            <a:ext cx="1575043" cy="14774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2131200" y="199080"/>
              <a:ext cx="5830920" cy="36169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4000" y="191880"/>
                <a:ext cx="5843520" cy="36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32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509"/>
            <a:r>
              <a:rPr lang="en-US" altLang="zh-CN" spc="-167" dirty="0">
                <a:latin typeface="Arial"/>
                <a:cs typeface="Arial"/>
              </a:rPr>
              <a:t>Evolution of Cellular Networks</a:t>
            </a:r>
            <a:endParaRPr lang="zh-CN" altLang="en-US" spc="-167" dirty="0">
              <a:latin typeface="Arial"/>
              <a:cs typeface="Arial"/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014538"/>
            <a:ext cx="68008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1692275" y="4508500"/>
            <a:ext cx="0" cy="1081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403350" y="5661025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1G</a:t>
            </a:r>
            <a:endParaRPr lang="zh-CN" altLang="en-US" sz="180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924300" y="4797425"/>
            <a:ext cx="0" cy="719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11"/>
          <p:cNvSpPr txBox="1">
            <a:spLocks noChangeArrowheads="1"/>
          </p:cNvSpPr>
          <p:nvPr/>
        </p:nvSpPr>
        <p:spPr bwMode="auto">
          <a:xfrm>
            <a:off x="3708400" y="5661025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2G</a:t>
            </a:r>
            <a:endParaRPr lang="zh-CN" altLang="en-US" sz="18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443663" y="4797425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14"/>
          <p:cNvSpPr txBox="1">
            <a:spLocks noChangeArrowheads="1"/>
          </p:cNvSpPr>
          <p:nvPr/>
        </p:nvSpPr>
        <p:spPr bwMode="auto">
          <a:xfrm>
            <a:off x="6156325" y="5661025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3G</a:t>
            </a:r>
            <a:endParaRPr lang="zh-CN" altLang="en-US" sz="1800"/>
          </a:p>
        </p:txBody>
      </p:sp>
      <p:sp>
        <p:nvSpPr>
          <p:cNvPr id="7178" name="TextBox 15"/>
          <p:cNvSpPr txBox="1">
            <a:spLocks noChangeArrowheads="1"/>
          </p:cNvSpPr>
          <p:nvPr/>
        </p:nvSpPr>
        <p:spPr bwMode="auto">
          <a:xfrm>
            <a:off x="7308850" y="5661025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4G</a:t>
            </a:r>
            <a:endParaRPr lang="zh-CN" altLang="en-US" sz="18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524750" y="3860800"/>
            <a:ext cx="0" cy="1655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292725" y="4797425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21"/>
          <p:cNvSpPr txBox="1">
            <a:spLocks noChangeArrowheads="1"/>
          </p:cNvSpPr>
          <p:nvPr/>
        </p:nvSpPr>
        <p:spPr bwMode="auto">
          <a:xfrm>
            <a:off x="4932363" y="5661025"/>
            <a:ext cx="79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2.5G</a:t>
            </a:r>
            <a:endParaRPr lang="zh-CN" alt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177000" y="1491480"/>
              <a:ext cx="5796720" cy="4561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8000" y="1485360"/>
                <a:ext cx="5812200" cy="45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1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Service Roadmap</a:t>
            </a:r>
            <a:endParaRPr lang="zh-CN" altLang="en-US" smtClean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923925" y="1268413"/>
            <a:ext cx="5867400" cy="504825"/>
          </a:xfrm>
          <a:prstGeom prst="rightArrow">
            <a:avLst>
              <a:gd name="adj1" fmla="val 50000"/>
              <a:gd name="adj2" fmla="val 290566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i-FI" altLang="en-US" sz="1600" b="1">
                <a:solidFill>
                  <a:schemeClr val="bg1"/>
                </a:solidFill>
                <a:latin typeface="Arial Narrow" panose="020B0606020202030204" pitchFamily="34" charset="0"/>
              </a:rPr>
              <a:t>Improved performance, decreasing cost of delivery</a:t>
            </a:r>
            <a:endParaRPr lang="fi-FI" altLang="en-US" sz="1600" b="1" noProof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4878388"/>
            <a:ext cx="10668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Typical average bit rates </a:t>
            </a:r>
            <a:br>
              <a:rPr lang="en-US" altLang="zh-CN" sz="1200">
                <a:latin typeface="Arial" panose="020B0604020202020204" pitchFamily="34" charset="0"/>
              </a:rPr>
            </a:br>
            <a:r>
              <a:rPr lang="en-US" altLang="zh-CN" sz="1200">
                <a:latin typeface="Arial" panose="020B0604020202020204" pitchFamily="34" charset="0"/>
              </a:rPr>
              <a:t>(peak rates higher)</a:t>
            </a:r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7454900" y="1924050"/>
            <a:ext cx="1514475" cy="4006850"/>
          </a:xfrm>
          <a:prstGeom prst="roundRect">
            <a:avLst>
              <a:gd name="adj" fmla="val 16667"/>
            </a:avLst>
          </a:prstGeom>
          <a:solidFill>
            <a:srgbClr val="AFBCDD"/>
          </a:solidFill>
          <a:ln w="12700">
            <a:solidFill>
              <a:srgbClr val="4659AA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5838825" y="1912938"/>
            <a:ext cx="1514475" cy="4010025"/>
          </a:xfrm>
          <a:prstGeom prst="roundRect">
            <a:avLst>
              <a:gd name="adj" fmla="val 16667"/>
            </a:avLst>
          </a:prstGeom>
          <a:solidFill>
            <a:srgbClr val="AFBCDD"/>
          </a:solidFill>
          <a:ln w="12700">
            <a:solidFill>
              <a:srgbClr val="4659AA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1" name="AutoShape 6"/>
          <p:cNvSpPr>
            <a:spLocks noChangeArrowheads="1"/>
          </p:cNvSpPr>
          <p:nvPr/>
        </p:nvSpPr>
        <p:spPr bwMode="auto">
          <a:xfrm>
            <a:off x="4203700" y="1912938"/>
            <a:ext cx="1514475" cy="4010025"/>
          </a:xfrm>
          <a:prstGeom prst="roundRect">
            <a:avLst>
              <a:gd name="adj" fmla="val 16667"/>
            </a:avLst>
          </a:prstGeom>
          <a:solidFill>
            <a:srgbClr val="AFBCDD"/>
          </a:solidFill>
          <a:ln w="12700">
            <a:solidFill>
              <a:srgbClr val="4659AA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2" name="AutoShape 7"/>
          <p:cNvSpPr>
            <a:spLocks noChangeArrowheads="1"/>
          </p:cNvSpPr>
          <p:nvPr/>
        </p:nvSpPr>
        <p:spPr bwMode="auto">
          <a:xfrm>
            <a:off x="2568575" y="1912938"/>
            <a:ext cx="1514475" cy="4010025"/>
          </a:xfrm>
          <a:prstGeom prst="roundRect">
            <a:avLst>
              <a:gd name="adj" fmla="val 16667"/>
            </a:avLst>
          </a:prstGeom>
          <a:solidFill>
            <a:srgbClr val="AFBCDD"/>
          </a:solidFill>
          <a:ln w="12700">
            <a:solidFill>
              <a:srgbClr val="4659AA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3" name="AutoShape 8"/>
          <p:cNvSpPr>
            <a:spLocks noChangeArrowheads="1"/>
          </p:cNvSpPr>
          <p:nvPr/>
        </p:nvSpPr>
        <p:spPr bwMode="auto">
          <a:xfrm>
            <a:off x="927100" y="1914525"/>
            <a:ext cx="1512888" cy="4008438"/>
          </a:xfrm>
          <a:prstGeom prst="roundRect">
            <a:avLst>
              <a:gd name="adj" fmla="val 16667"/>
            </a:avLst>
          </a:prstGeom>
          <a:solidFill>
            <a:srgbClr val="AFBCDD"/>
          </a:solidFill>
          <a:ln w="12700">
            <a:solidFill>
              <a:srgbClr val="4659AA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4" name="AutoShape 9"/>
          <p:cNvSpPr>
            <a:spLocks noChangeArrowheads="1"/>
          </p:cNvSpPr>
          <p:nvPr/>
        </p:nvSpPr>
        <p:spPr bwMode="auto">
          <a:xfrm>
            <a:off x="7453313" y="1906588"/>
            <a:ext cx="1536700" cy="1335087"/>
          </a:xfrm>
          <a:prstGeom prst="roundRect">
            <a:avLst>
              <a:gd name="adj" fmla="val 16667"/>
            </a:avLst>
          </a:prstGeom>
          <a:solidFill>
            <a:srgbClr val="4659AA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5" name="AutoShape 10"/>
          <p:cNvSpPr>
            <a:spLocks noChangeArrowheads="1"/>
          </p:cNvSpPr>
          <p:nvPr/>
        </p:nvSpPr>
        <p:spPr bwMode="auto">
          <a:xfrm>
            <a:off x="5826125" y="2309813"/>
            <a:ext cx="3165475" cy="1347787"/>
          </a:xfrm>
          <a:prstGeom prst="roundRect">
            <a:avLst>
              <a:gd name="adj" fmla="val 16667"/>
            </a:avLst>
          </a:prstGeom>
          <a:solidFill>
            <a:srgbClr val="4659AA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6" name="AutoShape 11"/>
          <p:cNvSpPr>
            <a:spLocks noChangeArrowheads="1"/>
          </p:cNvSpPr>
          <p:nvPr/>
        </p:nvSpPr>
        <p:spPr bwMode="auto">
          <a:xfrm>
            <a:off x="4162425" y="2870200"/>
            <a:ext cx="4821238" cy="1004888"/>
          </a:xfrm>
          <a:prstGeom prst="roundRect">
            <a:avLst>
              <a:gd name="adj" fmla="val 16667"/>
            </a:avLst>
          </a:prstGeom>
          <a:solidFill>
            <a:srgbClr val="4659AA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4306888" y="3059113"/>
            <a:ext cx="143668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 b="1">
                <a:solidFill>
                  <a:schemeClr val="bg1"/>
                </a:solidFill>
                <a:latin typeface="Arial" panose="020B0604020202020204" pitchFamily="34" charset="0"/>
              </a:rPr>
              <a:t>WEB</a:t>
            </a:r>
            <a:r>
              <a:rPr lang="en-US" altLang="fi-FI" sz="1400" b="1">
                <a:latin typeface="Arial" panose="020B0604020202020204" pitchFamily="34" charset="0"/>
              </a:rPr>
              <a:t> </a:t>
            </a:r>
            <a:r>
              <a:rPr lang="en-US" altLang="fi-FI" sz="1400" b="1">
                <a:solidFill>
                  <a:schemeClr val="bg1"/>
                </a:solidFill>
                <a:latin typeface="Arial" panose="020B0604020202020204" pitchFamily="34" charset="0"/>
              </a:rPr>
              <a:t>browsing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4300538" y="3270250"/>
            <a:ext cx="20843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 b="1">
                <a:solidFill>
                  <a:schemeClr val="bg1"/>
                </a:solidFill>
                <a:latin typeface="Arial" panose="020B0604020202020204" pitchFamily="34" charset="0"/>
              </a:rPr>
              <a:t>Corporate data access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4306888" y="3479800"/>
            <a:ext cx="20843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 b="1">
                <a:solidFill>
                  <a:schemeClr val="bg1"/>
                </a:solidFill>
                <a:latin typeface="Arial" panose="020B0604020202020204" pitchFamily="34" charset="0"/>
              </a:rPr>
              <a:t>Streaming audio/video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60" name="AutoShape 15"/>
          <p:cNvSpPr>
            <a:spLocks noChangeArrowheads="1"/>
          </p:cNvSpPr>
          <p:nvPr/>
        </p:nvSpPr>
        <p:spPr bwMode="auto">
          <a:xfrm>
            <a:off x="958850" y="3719513"/>
            <a:ext cx="8032750" cy="1181100"/>
          </a:xfrm>
          <a:prstGeom prst="roundRect">
            <a:avLst>
              <a:gd name="adj" fmla="val 16667"/>
            </a:avLst>
          </a:prstGeom>
          <a:solidFill>
            <a:srgbClr val="4659AA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61" name="Rectangle 16"/>
          <p:cNvSpPr>
            <a:spLocks noChangeArrowheads="1"/>
          </p:cNvSpPr>
          <p:nvPr/>
        </p:nvSpPr>
        <p:spPr bwMode="auto">
          <a:xfrm>
            <a:off x="1128713" y="4552950"/>
            <a:ext cx="1270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 b="1">
                <a:solidFill>
                  <a:schemeClr val="bg1"/>
                </a:solidFill>
                <a:latin typeface="Arial" panose="020B0604020202020204" pitchFamily="34" charset="0"/>
              </a:rPr>
              <a:t>Voice &amp; SMS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62" name="Rectangle 17"/>
          <p:cNvSpPr>
            <a:spLocks noChangeArrowheads="1"/>
          </p:cNvSpPr>
          <p:nvPr/>
        </p:nvSpPr>
        <p:spPr bwMode="auto">
          <a:xfrm>
            <a:off x="2212975" y="3754438"/>
            <a:ext cx="1841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b="1" noProof="1">
              <a:latin typeface="Arial" panose="020B0604020202020204" pitchFamily="34" charset="0"/>
            </a:endParaRPr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2582863" y="4467225"/>
            <a:ext cx="170021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 b="1">
                <a:solidFill>
                  <a:schemeClr val="bg1"/>
                </a:solidFill>
                <a:latin typeface="Arial" panose="020B0604020202020204" pitchFamily="34" charset="0"/>
              </a:rPr>
              <a:t>Presence/location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64" name="Rectangle 19"/>
          <p:cNvSpPr>
            <a:spLocks noChangeArrowheads="1"/>
          </p:cNvSpPr>
          <p:nvPr/>
        </p:nvSpPr>
        <p:spPr bwMode="auto">
          <a:xfrm>
            <a:off x="2606675" y="3889375"/>
            <a:ext cx="161131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 b="1">
                <a:solidFill>
                  <a:schemeClr val="bg1"/>
                </a:solidFill>
                <a:latin typeface="Arial" panose="020B0604020202020204" pitchFamily="34" charset="0"/>
              </a:rPr>
              <a:t>xHTML browsing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65" name="Rectangle 20"/>
          <p:cNvSpPr>
            <a:spLocks noChangeArrowheads="1"/>
          </p:cNvSpPr>
          <p:nvPr/>
        </p:nvSpPr>
        <p:spPr bwMode="auto">
          <a:xfrm>
            <a:off x="2590800" y="4064000"/>
            <a:ext cx="22875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 b="1">
                <a:solidFill>
                  <a:schemeClr val="bg1"/>
                </a:solidFill>
                <a:latin typeface="Arial" panose="020B0604020202020204" pitchFamily="34" charset="0"/>
              </a:rPr>
              <a:t>Application downloading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66" name="Rectangle 21"/>
          <p:cNvSpPr>
            <a:spLocks noChangeArrowheads="1"/>
          </p:cNvSpPr>
          <p:nvPr/>
        </p:nvSpPr>
        <p:spPr bwMode="auto">
          <a:xfrm>
            <a:off x="2592388" y="4273550"/>
            <a:ext cx="7175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 b="1">
                <a:solidFill>
                  <a:schemeClr val="bg1"/>
                </a:solidFill>
                <a:latin typeface="Arial" panose="020B0604020202020204" pitchFamily="34" charset="0"/>
              </a:rPr>
              <a:t>E-mail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67" name="Rectangle 22"/>
          <p:cNvSpPr>
            <a:spLocks noChangeArrowheads="1"/>
          </p:cNvSpPr>
          <p:nvPr/>
        </p:nvSpPr>
        <p:spPr bwMode="auto">
          <a:xfrm>
            <a:off x="2605088" y="3692525"/>
            <a:ext cx="19065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 b="1">
                <a:solidFill>
                  <a:schemeClr val="bg1"/>
                </a:solidFill>
                <a:latin typeface="Arial" panose="020B0604020202020204" pitchFamily="34" charset="0"/>
              </a:rPr>
              <a:t>MMS picture / video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68" name="Rectangle 23"/>
          <p:cNvSpPr>
            <a:spLocks noChangeArrowheads="1"/>
          </p:cNvSpPr>
          <p:nvPr/>
        </p:nvSpPr>
        <p:spPr bwMode="auto">
          <a:xfrm>
            <a:off x="3924300" y="2844800"/>
            <a:ext cx="184943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 b="1">
                <a:solidFill>
                  <a:schemeClr val="bg1"/>
                </a:solidFill>
                <a:latin typeface="Arial" panose="020B0604020202020204" pitchFamily="34" charset="0"/>
              </a:rPr>
              <a:t>Multitasking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2862263" y="1974850"/>
            <a:ext cx="2928937" cy="658813"/>
          </a:xfrm>
          <a:prstGeom prst="wedgeRoundRectCallout">
            <a:avLst>
              <a:gd name="adj1" fmla="val 48426"/>
              <a:gd name="adj2" fmla="val 50241"/>
              <a:gd name="adj3" fmla="val 16667"/>
            </a:avLst>
          </a:prstGeom>
          <a:solidFill>
            <a:srgbClr val="DDDDDD"/>
          </a:solidFill>
          <a:ln w="12700">
            <a:solidFill>
              <a:srgbClr val="91919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>
                <a:latin typeface="Arial" panose="020B0604020202020204" pitchFamily="34" charset="0"/>
              </a:rPr>
              <a:t>3G-specific services take advantage of higher bandwidth and/or real-time QoS</a:t>
            </a: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981075" y="2701925"/>
            <a:ext cx="2166938" cy="665163"/>
          </a:xfrm>
          <a:prstGeom prst="wedgeRoundRectCallout">
            <a:avLst>
              <a:gd name="adj1" fmla="val 63505"/>
              <a:gd name="adj2" fmla="val 68375"/>
              <a:gd name="adj3" fmla="val 16667"/>
            </a:avLst>
          </a:prstGeom>
          <a:solidFill>
            <a:srgbClr val="DDDDDD"/>
          </a:solidFill>
          <a:ln w="12700">
            <a:solidFill>
              <a:srgbClr val="91919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>
                <a:latin typeface="Arial" panose="020B0604020202020204" pitchFamily="34" charset="0"/>
              </a:rPr>
              <a:t>A number of mobile services are bearer independent in nature</a:t>
            </a:r>
          </a:p>
        </p:txBody>
      </p:sp>
      <p:grpSp>
        <p:nvGrpSpPr>
          <p:cNvPr id="31771" name="Group 26"/>
          <p:cNvGrpSpPr>
            <a:grpSpLocks/>
          </p:cNvGrpSpPr>
          <p:nvPr/>
        </p:nvGrpSpPr>
        <p:grpSpPr bwMode="auto">
          <a:xfrm>
            <a:off x="1192213" y="4659313"/>
            <a:ext cx="7759700" cy="1203325"/>
            <a:chOff x="799" y="2742"/>
            <a:chExt cx="4888" cy="758"/>
          </a:xfrm>
        </p:grpSpPr>
        <p:sp>
          <p:nvSpPr>
            <p:cNvPr id="31784" name="Text Box 27"/>
            <p:cNvSpPr txBox="1">
              <a:spLocks noChangeArrowheads="1"/>
            </p:cNvSpPr>
            <p:nvPr/>
          </p:nvSpPr>
          <p:spPr bwMode="auto">
            <a:xfrm rot="10800000">
              <a:off x="4768" y="2891"/>
              <a:ext cx="919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HSDPA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r>
                <a:rPr lang="fi-FI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-10</a:t>
              </a:r>
              <a:endParaRPr lang="en-US" altLang="fi-FI" sz="180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Mbps</a:t>
              </a:r>
            </a:p>
          </p:txBody>
        </p:sp>
        <p:sp>
          <p:nvSpPr>
            <p:cNvPr id="31785" name="Text Box 28"/>
            <p:cNvSpPr txBox="1">
              <a:spLocks noChangeArrowheads="1"/>
            </p:cNvSpPr>
            <p:nvPr/>
          </p:nvSpPr>
          <p:spPr bwMode="auto">
            <a:xfrm rot="10800000">
              <a:off x="3750" y="2885"/>
              <a:ext cx="920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WCDMA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fi-FI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fi-FI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Mbps</a:t>
              </a:r>
              <a:endParaRPr lang="en-US" altLang="fi-FI" sz="18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86" name="Text Box 29"/>
            <p:cNvSpPr txBox="1">
              <a:spLocks noChangeArrowheads="1"/>
            </p:cNvSpPr>
            <p:nvPr/>
          </p:nvSpPr>
          <p:spPr bwMode="auto">
            <a:xfrm rot="10800000">
              <a:off x="2773" y="2885"/>
              <a:ext cx="797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EGPRS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473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kbps</a:t>
              </a:r>
            </a:p>
          </p:txBody>
        </p:sp>
        <p:sp>
          <p:nvSpPr>
            <p:cNvPr id="31787" name="Text Box 30"/>
            <p:cNvSpPr txBox="1">
              <a:spLocks noChangeArrowheads="1"/>
            </p:cNvSpPr>
            <p:nvPr/>
          </p:nvSpPr>
          <p:spPr bwMode="auto">
            <a:xfrm rot="10800000">
              <a:off x="1809" y="2885"/>
              <a:ext cx="669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GPRS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171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kbps</a:t>
              </a:r>
            </a:p>
          </p:txBody>
        </p:sp>
        <p:sp>
          <p:nvSpPr>
            <p:cNvPr id="31788" name="Text Box 31"/>
            <p:cNvSpPr txBox="1">
              <a:spLocks noChangeArrowheads="1"/>
            </p:cNvSpPr>
            <p:nvPr/>
          </p:nvSpPr>
          <p:spPr bwMode="auto">
            <a:xfrm rot="10800000">
              <a:off x="799" y="2872"/>
              <a:ext cx="61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GSM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9.6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800">
                  <a:solidFill>
                    <a:schemeClr val="bg2"/>
                  </a:solidFill>
                  <a:latin typeface="Arial" panose="020B0604020202020204" pitchFamily="34" charset="0"/>
                </a:rPr>
                <a:t>kbps</a:t>
              </a:r>
            </a:p>
          </p:txBody>
        </p:sp>
        <p:sp>
          <p:nvSpPr>
            <p:cNvPr id="31789" name="Rectangle 32"/>
            <p:cNvSpPr>
              <a:spLocks noChangeArrowheads="1"/>
            </p:cNvSpPr>
            <p:nvPr/>
          </p:nvSpPr>
          <p:spPr bwMode="auto">
            <a:xfrm>
              <a:off x="1675" y="2742"/>
              <a:ext cx="7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i-FI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Pu</a:t>
              </a:r>
              <a:r>
                <a:rPr lang="fi-FI" altLang="fi-FI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fi-FI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h</a:t>
              </a:r>
              <a:r>
                <a:rPr lang="fi-FI" altLang="fi-FI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-</a:t>
              </a:r>
              <a:r>
                <a:rPr lang="en-US" altLang="fi-FI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t</a:t>
              </a:r>
              <a:r>
                <a:rPr lang="fi-FI" altLang="fi-FI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o-</a:t>
              </a:r>
              <a:r>
                <a:rPr lang="en-US" altLang="fi-FI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talk</a:t>
              </a:r>
              <a:endParaRPr lang="en-US" altLang="zh-CN" sz="1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1772" name="Rectangle 33"/>
          <p:cNvSpPr>
            <a:spLocks noChangeArrowheads="1"/>
          </p:cNvSpPr>
          <p:nvPr/>
        </p:nvSpPr>
        <p:spPr bwMode="auto">
          <a:xfrm>
            <a:off x="7472363" y="1909763"/>
            <a:ext cx="1514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</a:rPr>
              <a:t>Broadband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</a:rPr>
              <a:t>in wide area</a:t>
            </a:r>
          </a:p>
        </p:txBody>
      </p:sp>
      <p:sp>
        <p:nvSpPr>
          <p:cNvPr id="31773" name="Rectangle 34"/>
          <p:cNvSpPr>
            <a:spLocks noChangeArrowheads="1"/>
          </p:cNvSpPr>
          <p:nvPr/>
        </p:nvSpPr>
        <p:spPr bwMode="auto">
          <a:xfrm>
            <a:off x="6045200" y="2309813"/>
            <a:ext cx="209550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</a:rPr>
              <a:t>Video sharing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 b="1">
                <a:solidFill>
                  <a:schemeClr val="bg1"/>
                </a:solidFill>
                <a:latin typeface="Arial" panose="020B0604020202020204" pitchFamily="34" charset="0"/>
              </a:rPr>
              <a:t>Video telephony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</a:rPr>
              <a:t>Real-time IP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</a:rPr>
              <a:t>multimedia and games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i-FI" sz="1400" b="1">
                <a:solidFill>
                  <a:schemeClr val="bg1"/>
                </a:solidFill>
                <a:latin typeface="Arial" panose="020B0604020202020204" pitchFamily="34" charset="0"/>
              </a:rPr>
              <a:t>Multicasting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1774" name="Group 36"/>
          <p:cNvGrpSpPr>
            <a:grpSpLocks/>
          </p:cNvGrpSpPr>
          <p:nvPr/>
        </p:nvGrpSpPr>
        <p:grpSpPr bwMode="auto">
          <a:xfrm>
            <a:off x="3762375" y="5661025"/>
            <a:ext cx="3657600" cy="893763"/>
            <a:chOff x="2418" y="3373"/>
            <a:chExt cx="2304" cy="563"/>
          </a:xfrm>
        </p:grpSpPr>
        <p:grpSp>
          <p:nvGrpSpPr>
            <p:cNvPr id="31775" name="Group 37"/>
            <p:cNvGrpSpPr>
              <a:grpSpLocks/>
            </p:cNvGrpSpPr>
            <p:nvPr/>
          </p:nvGrpSpPr>
          <p:grpSpPr bwMode="auto">
            <a:xfrm>
              <a:off x="3696" y="3374"/>
              <a:ext cx="507" cy="562"/>
              <a:chOff x="3696" y="3374"/>
              <a:chExt cx="507" cy="562"/>
            </a:xfrm>
          </p:grpSpPr>
          <p:sp>
            <p:nvSpPr>
              <p:cNvPr id="45" name="Oval 38"/>
              <p:cNvSpPr>
                <a:spLocks noChangeArrowheads="1"/>
              </p:cNvSpPr>
              <p:nvPr/>
            </p:nvSpPr>
            <p:spPr bwMode="auto">
              <a:xfrm>
                <a:off x="3696" y="3405"/>
                <a:ext cx="507" cy="493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  <a:cs typeface="+mn-cs"/>
                </a:endParaRPr>
              </a:p>
            </p:txBody>
          </p:sp>
          <p:sp>
            <p:nvSpPr>
              <p:cNvPr id="31783" name="Text Box 39"/>
              <p:cNvSpPr txBox="1">
                <a:spLocks noChangeArrowheads="1"/>
              </p:cNvSpPr>
              <p:nvPr/>
            </p:nvSpPr>
            <p:spPr bwMode="auto">
              <a:xfrm rot="-5400000">
                <a:off x="3688" y="3444"/>
                <a:ext cx="562" cy="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CDMA</a:t>
                </a:r>
                <a:br>
                  <a:rPr lang="en-US" altLang="zh-CN" sz="1400" b="1">
                    <a:solidFill>
                      <a:schemeClr val="bg2"/>
                    </a:solidFill>
                    <a:latin typeface="Arial" panose="020B0604020202020204" pitchFamily="34" charset="0"/>
                  </a:rPr>
                </a:br>
                <a:r>
                  <a:rPr lang="en-US" altLang="zh-CN" sz="1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2000-EVDO</a:t>
                </a:r>
              </a:p>
            </p:txBody>
          </p:sp>
        </p:grpSp>
        <p:grpSp>
          <p:nvGrpSpPr>
            <p:cNvPr id="31776" name="Group 40"/>
            <p:cNvGrpSpPr>
              <a:grpSpLocks/>
            </p:cNvGrpSpPr>
            <p:nvPr/>
          </p:nvGrpSpPr>
          <p:grpSpPr bwMode="auto">
            <a:xfrm>
              <a:off x="4196" y="3374"/>
              <a:ext cx="526" cy="562"/>
              <a:chOff x="4196" y="3374"/>
              <a:chExt cx="526" cy="562"/>
            </a:xfrm>
          </p:grpSpPr>
          <p:sp>
            <p:nvSpPr>
              <p:cNvPr id="43" name="Oval 41"/>
              <p:cNvSpPr>
                <a:spLocks noChangeArrowheads="1"/>
              </p:cNvSpPr>
              <p:nvPr/>
            </p:nvSpPr>
            <p:spPr bwMode="auto">
              <a:xfrm>
                <a:off x="4196" y="3403"/>
                <a:ext cx="526" cy="493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  <a:cs typeface="+mn-cs"/>
                </a:endParaRPr>
              </a:p>
            </p:txBody>
          </p:sp>
          <p:sp>
            <p:nvSpPr>
              <p:cNvPr id="31781" name="Text Box 42"/>
              <p:cNvSpPr txBox="1">
                <a:spLocks noChangeArrowheads="1"/>
              </p:cNvSpPr>
              <p:nvPr/>
            </p:nvSpPr>
            <p:spPr bwMode="auto">
              <a:xfrm rot="-5400000">
                <a:off x="4199" y="3444"/>
                <a:ext cx="562" cy="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CDMA</a:t>
                </a:r>
                <a:br>
                  <a:rPr lang="en-US" altLang="zh-CN" sz="1400" b="1">
                    <a:solidFill>
                      <a:schemeClr val="bg2"/>
                    </a:solidFill>
                    <a:latin typeface="Arial" panose="020B0604020202020204" pitchFamily="34" charset="0"/>
                  </a:rPr>
                </a:br>
                <a:r>
                  <a:rPr lang="en-US" altLang="zh-CN" sz="1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2000-EVDV</a:t>
                </a:r>
              </a:p>
            </p:txBody>
          </p:sp>
        </p:grpSp>
        <p:grpSp>
          <p:nvGrpSpPr>
            <p:cNvPr id="31777" name="Group 43"/>
            <p:cNvGrpSpPr>
              <a:grpSpLocks/>
            </p:cNvGrpSpPr>
            <p:nvPr/>
          </p:nvGrpSpPr>
          <p:grpSpPr bwMode="auto">
            <a:xfrm>
              <a:off x="2418" y="3373"/>
              <a:ext cx="507" cy="562"/>
              <a:chOff x="2418" y="3373"/>
              <a:chExt cx="507" cy="562"/>
            </a:xfrm>
          </p:grpSpPr>
          <p:sp>
            <p:nvSpPr>
              <p:cNvPr id="41" name="Oval 44"/>
              <p:cNvSpPr>
                <a:spLocks noChangeArrowheads="1"/>
              </p:cNvSpPr>
              <p:nvPr/>
            </p:nvSpPr>
            <p:spPr bwMode="auto">
              <a:xfrm>
                <a:off x="2418" y="3406"/>
                <a:ext cx="507" cy="493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  <a:cs typeface="+mn-cs"/>
                </a:endParaRPr>
              </a:p>
            </p:txBody>
          </p:sp>
          <p:sp>
            <p:nvSpPr>
              <p:cNvPr id="31779" name="Text Box 45"/>
              <p:cNvSpPr txBox="1">
                <a:spLocks noChangeArrowheads="1"/>
              </p:cNvSpPr>
              <p:nvPr/>
            </p:nvSpPr>
            <p:spPr bwMode="auto">
              <a:xfrm rot="-5400000">
                <a:off x="2349" y="3504"/>
                <a:ext cx="562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CDMA</a:t>
                </a:r>
                <a:br>
                  <a:rPr lang="en-US" altLang="zh-CN" sz="1400" b="1">
                    <a:solidFill>
                      <a:schemeClr val="bg2"/>
                    </a:solidFill>
                    <a:latin typeface="Arial" panose="020B0604020202020204" pitchFamily="34" charset="0"/>
                  </a:rPr>
                </a:br>
                <a:r>
                  <a:rPr lang="en-US" altLang="zh-CN" sz="1400" b="1">
                    <a:solidFill>
                      <a:schemeClr val="bg2"/>
                    </a:solidFill>
                    <a:latin typeface="Arial" panose="020B0604020202020204" pitchFamily="34" charset="0"/>
                  </a:rPr>
                  <a:t>2000 1x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utoUpdateAnimBg="0"/>
      <p:bldP spid="26" grpId="0" animBg="1" autoUpdateAnimBg="0"/>
      <p:bldP spid="2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宋体" charset="0"/>
              </a:rPr>
              <a:t>Cellular Network Basics 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022" b="-40022"/>
          <a:stretch>
            <a:fillRect/>
          </a:stretch>
        </p:blipFill>
        <p:spPr>
          <a:xfrm>
            <a:off x="1113965" y="2634342"/>
            <a:ext cx="6252030" cy="3611086"/>
          </a:xfrm>
        </p:spPr>
      </p:pic>
      <p:sp>
        <p:nvSpPr>
          <p:cNvPr id="4099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  <a:ea typeface="宋体" charset="0"/>
              </a:rPr>
              <a:t>There are many types of cellular services; before delving into details, focus on basics (helps navigate the “acronym soup”)</a:t>
            </a:r>
          </a:p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  <a:ea typeface="宋体" charset="0"/>
              </a:rPr>
              <a:t>Cellular  network/telephony is a </a:t>
            </a:r>
            <a:r>
              <a:rPr lang="en-US" sz="2200" i="1">
                <a:latin typeface="Calibri" charset="0"/>
                <a:ea typeface="宋体" charset="0"/>
              </a:rPr>
              <a:t>radio</a:t>
            </a:r>
            <a:r>
              <a:rPr lang="en-US" sz="2200">
                <a:latin typeface="Calibri" charset="0"/>
                <a:ea typeface="宋体" charset="0"/>
              </a:rPr>
              <a:t>-based technology; radio waves are electromagnetic waves that </a:t>
            </a:r>
            <a:r>
              <a:rPr lang="en-US" sz="2200" i="1">
                <a:latin typeface="Calibri" charset="0"/>
                <a:ea typeface="宋体" charset="0"/>
              </a:rPr>
              <a:t>antennas</a:t>
            </a:r>
            <a:r>
              <a:rPr lang="en-US" sz="2200">
                <a:latin typeface="Calibri" charset="0"/>
                <a:ea typeface="宋体" charset="0"/>
              </a:rPr>
              <a:t> propagate</a:t>
            </a:r>
          </a:p>
          <a:p>
            <a:pPr eaLnBrk="1" hangingPunct="1">
              <a:lnSpc>
                <a:spcPct val="80000"/>
              </a:lnSpc>
            </a:pPr>
            <a:r>
              <a:rPr lang="en-US" sz="2200">
                <a:latin typeface="Calibri" charset="0"/>
                <a:ea typeface="宋体" charset="0"/>
              </a:rPr>
              <a:t>Most signals are in the 850 MHz, 900 MHz, 1800 MHz, and 1900 MHz frequency bands</a:t>
            </a:r>
          </a:p>
          <a:p>
            <a:pPr eaLnBrk="1" hangingPunct="1">
              <a:lnSpc>
                <a:spcPct val="80000"/>
              </a:lnSpc>
            </a:pPr>
            <a:endParaRPr lang="en-US" sz="2200">
              <a:latin typeface="Calibri" charset="0"/>
              <a:ea typeface="宋体" charset="0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4686300" y="5448300"/>
            <a:ext cx="762000" cy="76200"/>
          </a:xfrm>
          <a:prstGeom prst="leftBrace">
            <a:avLst>
              <a:gd name="adj1" fmla="val 25000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fr-FR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102" name="TextBox 8"/>
          <p:cNvSpPr txBox="1">
            <a:spLocks noChangeArrowheads="1"/>
          </p:cNvSpPr>
          <p:nvPr/>
        </p:nvSpPr>
        <p:spPr bwMode="auto">
          <a:xfrm>
            <a:off x="2971800" y="5754469"/>
            <a:ext cx="4191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5F5F5F"/>
                </a:solidFill>
                <a:latin typeface="Georgia" charset="0"/>
              </a:rPr>
              <a:t>Cell phones operate in this frequency range (note the </a:t>
            </a:r>
            <a:r>
              <a:rPr lang="en-US" sz="1800" i="1" dirty="0">
                <a:solidFill>
                  <a:srgbClr val="5F5F5F"/>
                </a:solidFill>
                <a:latin typeface="Georgia" charset="0"/>
              </a:rPr>
              <a:t>logarithmic</a:t>
            </a:r>
            <a:r>
              <a:rPr lang="en-US" sz="1800" dirty="0">
                <a:solidFill>
                  <a:srgbClr val="5F5F5F"/>
                </a:solidFill>
                <a:latin typeface="Georgia" charset="0"/>
              </a:rPr>
              <a:t> scale)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419280" y="1936440"/>
              <a:ext cx="4888080" cy="3325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4240" y="1925640"/>
                <a:ext cx="4899600" cy="33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1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of Speed</a:t>
            </a:r>
            <a:endParaRPr lang="zh-CN" altLang="en-US" dirty="0" smtClean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73238"/>
            <a:ext cx="62611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127680" y="3212640"/>
              <a:ext cx="3858480" cy="2230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8320" y="3202920"/>
                <a:ext cx="3877560" cy="22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4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6822" y="1212791"/>
            <a:ext cx="730532" cy="217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09"/>
            <a:r>
              <a:rPr lang="en-US" spc="-167" dirty="0" smtClean="0">
                <a:latin typeface="Arial"/>
                <a:cs typeface="Arial"/>
              </a:rPr>
              <a:t>5G - ?</a:t>
            </a:r>
            <a:endParaRPr spc="-17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final project?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object 5"/>
          <p:cNvSpPr/>
          <p:nvPr/>
        </p:nvSpPr>
        <p:spPr>
          <a:xfrm>
            <a:off x="726039" y="1809982"/>
            <a:ext cx="40629" cy="81259"/>
          </a:xfrm>
          <a:custGeom>
            <a:avLst/>
            <a:gdLst/>
            <a:ahLst/>
            <a:cxnLst/>
            <a:rect l="l" t="t" r="r" b="b"/>
            <a:pathLst>
              <a:path w="59690" h="119380">
                <a:moveTo>
                  <a:pt x="0" y="0"/>
                </a:moveTo>
                <a:lnTo>
                  <a:pt x="0" y="39598"/>
                </a:lnTo>
                <a:lnTo>
                  <a:pt x="19799" y="59397"/>
                </a:lnTo>
                <a:lnTo>
                  <a:pt x="0" y="79197"/>
                </a:lnTo>
                <a:lnTo>
                  <a:pt x="0" y="118808"/>
                </a:lnTo>
                <a:lnTo>
                  <a:pt x="59372" y="59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</p:spTree>
    <p:extLst>
      <p:ext uri="{BB962C8B-B14F-4D97-AF65-F5344CB8AC3E}">
        <p14:creationId xmlns:p14="http://schemas.microsoft.com/office/powerpoint/2010/main" val="4582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 &amp; 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F90D9A-2AD6-4CC1-A992-511B2F0907D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宋体" charset="0"/>
              </a:rPr>
              <a:t>Structure of </a:t>
            </a:r>
            <a:r>
              <a:rPr lang="en-US" altLang="zh-CN" dirty="0" smtClean="0">
                <a:latin typeface="Calibri" charset="0"/>
                <a:ea typeface="宋体" charset="0"/>
                <a:hlinkClick r:id="rId2"/>
              </a:rPr>
              <a:t>Cellular </a:t>
            </a:r>
            <a:r>
              <a:rPr lang="en-US" altLang="zh-CN" dirty="0">
                <a:latin typeface="Calibri" charset="0"/>
                <a:ea typeface="宋体" charset="0"/>
                <a:hlinkClick r:id="rId2"/>
              </a:rPr>
              <a:t>Network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Calibri" charset="0"/>
                <a:ea typeface="宋体" charset="0"/>
              </a:rPr>
              <a:t>A </a:t>
            </a:r>
            <a:r>
              <a:rPr lang="en-US" altLang="zh-CN" sz="2800" dirty="0">
                <a:latin typeface="Calibri" charset="0"/>
                <a:ea typeface="宋体" charset="0"/>
              </a:rPr>
              <a:t>network of radio 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宋体" charset="0"/>
              </a:rPr>
              <a:t>base stations</a:t>
            </a:r>
            <a:r>
              <a:rPr lang="en-US" altLang="zh-CN" sz="2800" dirty="0">
                <a:latin typeface="Calibri" charset="0"/>
                <a:ea typeface="宋体" charset="0"/>
              </a:rPr>
              <a:t> forming the base station subsystem.</a:t>
            </a:r>
          </a:p>
          <a:p>
            <a:pPr eaLnBrk="1" hangingPunct="1"/>
            <a:r>
              <a:rPr lang="en-US" altLang="zh-CN" sz="2800" dirty="0">
                <a:latin typeface="Calibri" charset="0"/>
                <a:ea typeface="宋体" charset="0"/>
              </a:rPr>
              <a:t>The 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宋体" charset="0"/>
              </a:rPr>
              <a:t>core circuit switched network</a:t>
            </a:r>
            <a:r>
              <a:rPr lang="en-US" altLang="zh-CN" sz="2800" dirty="0">
                <a:latin typeface="Calibri" charset="0"/>
                <a:ea typeface="宋体" charset="0"/>
              </a:rPr>
              <a:t> for handling voice calls and text</a:t>
            </a:r>
          </a:p>
          <a:p>
            <a:pPr eaLnBrk="1" hangingPunct="1"/>
            <a:r>
              <a:rPr lang="en-US" altLang="zh-CN" sz="2800" dirty="0">
                <a:latin typeface="Calibri" charset="0"/>
                <a:ea typeface="宋体" charset="0"/>
              </a:rPr>
              <a:t>A 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宋体" charset="0"/>
              </a:rPr>
              <a:t>packet switched network</a:t>
            </a:r>
            <a:r>
              <a:rPr lang="en-US" altLang="zh-CN" sz="2800" dirty="0">
                <a:latin typeface="Calibri" charset="0"/>
                <a:ea typeface="宋体" charset="0"/>
              </a:rPr>
              <a:t> for handling mobile data</a:t>
            </a:r>
          </a:p>
          <a:p>
            <a:pPr eaLnBrk="1" hangingPunct="1"/>
            <a:r>
              <a:rPr lang="en-US" altLang="zh-CN" sz="2800" dirty="0">
                <a:latin typeface="Calibri" charset="0"/>
                <a:ea typeface="宋体" charset="0"/>
              </a:rPr>
              <a:t>The 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宋体" charset="0"/>
              </a:rPr>
              <a:t>public switched telephone network (PSTN) </a:t>
            </a:r>
            <a:r>
              <a:rPr lang="en-US" altLang="zh-CN" sz="2800" dirty="0">
                <a:latin typeface="Calibri" charset="0"/>
                <a:ea typeface="宋体" charset="0"/>
              </a:rPr>
              <a:t>to connect subscribers to the wider telephony network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398240" y="1503000"/>
              <a:ext cx="7218720" cy="3455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9960" y="1495080"/>
                <a:ext cx="7237440" cy="34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2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Cellular Network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68313" y="1596571"/>
            <a:ext cx="8229600" cy="4270829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Calibri" charset="0"/>
                <a:ea typeface="宋体" charset="0"/>
              </a:rPr>
              <a:t>Base stations transmit to and receive from mobiles at the assigned spectrum</a:t>
            </a:r>
          </a:p>
          <a:p>
            <a:pPr lvl="1" eaLnBrk="1" hangingPunct="1"/>
            <a:r>
              <a:rPr lang="en-US" altLang="zh-CN" sz="2000" dirty="0">
                <a:latin typeface="Calibri" charset="0"/>
                <a:ea typeface="宋体" charset="0"/>
              </a:rPr>
              <a:t>Multiple base stations use the same spectrum (spectral reuse)</a:t>
            </a:r>
          </a:p>
          <a:p>
            <a:pPr eaLnBrk="1" hangingPunct="1"/>
            <a:r>
              <a:rPr lang="en-US" altLang="zh-CN" sz="2400" dirty="0">
                <a:latin typeface="Calibri" charset="0"/>
                <a:ea typeface="宋体" charset="0"/>
              </a:rPr>
              <a:t>The service area of each base station is called a cell</a:t>
            </a:r>
          </a:p>
          <a:p>
            <a:pPr eaLnBrk="1" hangingPunct="1"/>
            <a:r>
              <a:rPr lang="en-US" altLang="zh-CN" sz="2400" dirty="0">
                <a:latin typeface="Calibri" charset="0"/>
                <a:ea typeface="宋体" charset="0"/>
              </a:rPr>
              <a:t>Each mobile terminal is typically served by the ‘closest’ base stations</a:t>
            </a:r>
          </a:p>
          <a:p>
            <a:pPr lvl="1" eaLnBrk="1" hangingPunct="1"/>
            <a:r>
              <a:rPr lang="en-US" altLang="zh-CN" sz="3200" b="1" dirty="0">
                <a:solidFill>
                  <a:srgbClr val="C00000"/>
                </a:solidFill>
                <a:latin typeface="Calibri" charset="0"/>
                <a:ea typeface="宋体" charset="0"/>
              </a:rPr>
              <a:t>Handoff</a:t>
            </a:r>
            <a:r>
              <a:rPr lang="en-US" altLang="zh-CN" sz="2000" dirty="0">
                <a:latin typeface="Calibri" charset="0"/>
                <a:ea typeface="宋体" charset="0"/>
              </a:rPr>
              <a:t> when </a:t>
            </a:r>
            <a:endParaRPr lang="en-US" altLang="zh-CN" sz="2000" dirty="0" smtClean="0">
              <a:latin typeface="Calibri" charset="0"/>
              <a:ea typeface="宋体" charset="0"/>
            </a:endParaRPr>
          </a:p>
          <a:p>
            <a:pPr marL="457200" lvl="1" indent="0" eaLnBrk="1" hangingPunct="1">
              <a:buNone/>
            </a:pPr>
            <a:r>
              <a:rPr lang="en-US" altLang="zh-CN" sz="2000" dirty="0" smtClean="0">
                <a:latin typeface="Calibri" charset="0"/>
                <a:ea typeface="宋体" charset="0"/>
              </a:rPr>
              <a:t>terminals move</a:t>
            </a:r>
            <a:endParaRPr lang="zh-CN" altLang="en-US" sz="2000" dirty="0">
              <a:latin typeface="Calibri" charset="0"/>
              <a:ea typeface="宋体" charset="0"/>
            </a:endParaRPr>
          </a:p>
        </p:txBody>
      </p:sp>
      <p:pic>
        <p:nvPicPr>
          <p:cNvPr id="5124" name="Picture 2" descr="http://www.orms-today.org/orms-4-02/art/bourjolly_F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52" y="4010025"/>
            <a:ext cx="44577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04452" y="6400800"/>
            <a:ext cx="533400" cy="3048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75680" y="2772720"/>
              <a:ext cx="6456960" cy="3250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4880" y="2765160"/>
                <a:ext cx="6476760" cy="32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2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The Multiple Access Problem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The base stations need to serve many mobile terminals at the same time (both downlink and uplink)</a:t>
            </a:r>
          </a:p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All mobiles in the cell need to transmit to the base station</a:t>
            </a:r>
          </a:p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Interference among different senders and receivers</a:t>
            </a:r>
          </a:p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So we need multiple access scheme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751F3-DF87-4A69-9515-FB9C3F0FBF7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450240" y="2565000"/>
              <a:ext cx="3794040" cy="3348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2680" y="2554920"/>
                <a:ext cx="3812760" cy="33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6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Multiple Access Schemes</a:t>
            </a:r>
            <a:endParaRPr lang="zh-CN" altLang="en-US">
              <a:latin typeface="Calibri" charset="0"/>
              <a:ea typeface="宋体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84313"/>
            <a:ext cx="56864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971550" y="5084763"/>
            <a:ext cx="72723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zh-CN" sz="2400"/>
              <a:t> Frequency Division Multiple Access (FDMA)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2400"/>
              <a:t> Time Division Multiple Access (TDMA)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2400"/>
              <a:t> Code Division Multiple Access (CDMA)</a:t>
            </a:r>
          </a:p>
          <a:p>
            <a:pPr eaLnBrk="1" hangingPunct="1"/>
            <a:endParaRPr lang="zh-CN" altLang="en-US" sz="2400"/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116013" y="4581525"/>
            <a:ext cx="6264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2800"/>
              <a:t>3 orthogonal Schemes:</a:t>
            </a:r>
            <a:endParaRPr lang="zh-CN" altLang="en-US" sz="280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65332" y="6400800"/>
            <a:ext cx="533400" cy="3048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Calibri" charset="0"/>
                <a:ea typeface="宋体" charset="0"/>
              </a:rPr>
              <a:t>Frequency Division Multiple Access</a:t>
            </a:r>
            <a:endParaRPr lang="zh-CN" altLang="en-US" sz="4000" dirty="0"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1" y="3644900"/>
            <a:ext cx="8635999" cy="280828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Calibri" charset="0"/>
                <a:ea typeface="宋体" charset="0"/>
              </a:rPr>
              <a:t>Each mobile is assigned a separate frequency channel for </a:t>
            </a:r>
            <a:r>
              <a:rPr lang="en-US" altLang="zh-CN" sz="2400" dirty="0" smtClean="0">
                <a:latin typeface="Calibri" charset="0"/>
                <a:ea typeface="宋体" charset="0"/>
              </a:rPr>
              <a:t>a call</a:t>
            </a:r>
            <a:endParaRPr lang="en-US" altLang="zh-CN" sz="2400" dirty="0">
              <a:latin typeface="Calibri" charset="0"/>
              <a:ea typeface="宋体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Calibri" charset="0"/>
                <a:ea typeface="宋体" charset="0"/>
              </a:rPr>
              <a:t>G</a:t>
            </a:r>
            <a:r>
              <a:rPr lang="en-US" altLang="zh-CN" sz="2400" dirty="0" smtClean="0">
                <a:latin typeface="Calibri" charset="0"/>
                <a:ea typeface="宋体" charset="0"/>
              </a:rPr>
              <a:t>uard </a:t>
            </a:r>
            <a:r>
              <a:rPr lang="en-US" altLang="zh-CN" sz="2400" dirty="0">
                <a:latin typeface="Calibri" charset="0"/>
                <a:ea typeface="宋体" charset="0"/>
              </a:rPr>
              <a:t>band is required to prevent adjacent channel interference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Calibri" charset="0"/>
                <a:ea typeface="宋体" charset="0"/>
              </a:rPr>
              <a:t>Usually, </a:t>
            </a:r>
            <a:r>
              <a:rPr lang="en-US" altLang="zh-CN" sz="2400" dirty="0" smtClean="0">
                <a:latin typeface="Calibri" charset="0"/>
                <a:ea typeface="宋体" charset="0"/>
              </a:rPr>
              <a:t>one </a:t>
            </a:r>
            <a:r>
              <a:rPr lang="en-US" altLang="zh-CN" sz="2400" dirty="0">
                <a:latin typeface="Calibri" charset="0"/>
                <a:ea typeface="宋体" charset="0"/>
              </a:rPr>
              <a:t>downlink </a:t>
            </a:r>
            <a:r>
              <a:rPr lang="en-US" altLang="zh-CN" sz="2400" dirty="0" smtClean="0">
                <a:latin typeface="Calibri" charset="0"/>
                <a:ea typeface="宋体" charset="0"/>
              </a:rPr>
              <a:t>band </a:t>
            </a:r>
            <a:r>
              <a:rPr lang="en-US" altLang="zh-CN" sz="2400" dirty="0">
                <a:latin typeface="Calibri" charset="0"/>
                <a:ea typeface="宋体" charset="0"/>
              </a:rPr>
              <a:t>and one uplink </a:t>
            </a:r>
            <a:r>
              <a:rPr lang="en-US" altLang="zh-CN" sz="2400" dirty="0" smtClean="0">
                <a:latin typeface="Calibri" charset="0"/>
                <a:ea typeface="宋体" charset="0"/>
              </a:rPr>
              <a:t>band</a:t>
            </a:r>
            <a:endParaRPr lang="en-US" altLang="zh-CN" sz="2400" dirty="0">
              <a:latin typeface="Calibri" charset="0"/>
              <a:ea typeface="宋体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Calibri" charset="0"/>
                <a:ea typeface="宋体" charset="0"/>
              </a:rPr>
              <a:t>Different cellular network protocols use different frequencies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Calibri" charset="0"/>
                <a:ea typeface="宋体" charset="0"/>
              </a:rPr>
              <a:t>Frequency is </a:t>
            </a:r>
            <a:r>
              <a:rPr lang="en-US" altLang="zh-CN" sz="2400" dirty="0" smtClean="0">
                <a:latin typeface="Calibri" charset="0"/>
                <a:ea typeface="宋体" charset="0"/>
              </a:rPr>
              <a:t>precious </a:t>
            </a:r>
            <a:r>
              <a:rPr lang="en-US" altLang="zh-CN" sz="2400" dirty="0">
                <a:latin typeface="Calibri" charset="0"/>
                <a:ea typeface="宋体" charset="0"/>
              </a:rPr>
              <a:t>and </a:t>
            </a:r>
            <a:r>
              <a:rPr lang="en-US" altLang="zh-CN" sz="2400" dirty="0" smtClean="0">
                <a:latin typeface="Calibri" charset="0"/>
                <a:ea typeface="宋体" charset="0"/>
              </a:rPr>
              <a:t>scare – we are </a:t>
            </a:r>
            <a:r>
              <a:rPr lang="en-US" altLang="zh-CN" sz="2400" dirty="0">
                <a:latin typeface="Calibri" charset="0"/>
                <a:ea typeface="宋体" charset="0"/>
              </a:rPr>
              <a:t>running out of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  <a:ea typeface="宋体" charset="0"/>
              </a:rPr>
              <a:t>Cognitive radio</a:t>
            </a:r>
            <a:endParaRPr lang="zh-CN" altLang="en-US" sz="2000" dirty="0">
              <a:latin typeface="Calibri" charset="0"/>
              <a:ea typeface="宋体" charset="0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00213"/>
            <a:ext cx="62293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3995738" y="306863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/>
              <a:t>frequency</a:t>
            </a:r>
            <a:endParaRPr lang="zh-CN" alt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Time Division Multiple Access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97425"/>
            <a:ext cx="8229600" cy="1871663"/>
          </a:xfrm>
        </p:spPr>
        <p:txBody>
          <a:bodyPr rtlCol="0">
            <a:normAutofit fontScale="62500" lnSpcReduction="20000"/>
          </a:bodyPr>
          <a:lstStyle/>
          <a:p>
            <a:pPr>
              <a:defRPr/>
            </a:pPr>
            <a:r>
              <a:rPr lang="en-US" altLang="zh-CN" dirty="0" smtClean="0">
                <a:cs typeface="+mn-cs"/>
              </a:rPr>
              <a:t>Time is divided into slots and only one mobile terminal transmits during each slot</a:t>
            </a:r>
          </a:p>
          <a:p>
            <a:pPr lvl="1">
              <a:defRPr/>
            </a:pPr>
            <a:r>
              <a:rPr lang="en-US" altLang="zh-CN" dirty="0" smtClean="0">
                <a:cs typeface="+mn-cs"/>
              </a:rPr>
              <a:t>Like during the lecture, only one can talk, but others may take the floor in turn</a:t>
            </a:r>
          </a:p>
          <a:p>
            <a:pPr>
              <a:defRPr/>
            </a:pPr>
            <a:r>
              <a:rPr lang="en-US" altLang="zh-CN" dirty="0" smtClean="0">
                <a:cs typeface="+mn-cs"/>
              </a:rPr>
              <a:t>Each user is given a specific slot. No competition in cellular network</a:t>
            </a:r>
          </a:p>
          <a:p>
            <a:pPr lvl="1">
              <a:defRPr/>
            </a:pPr>
            <a:r>
              <a:rPr lang="en-US" altLang="zh-CN" dirty="0" smtClean="0">
                <a:cs typeface="+mn-cs"/>
              </a:rPr>
              <a:t>Unlike Carrier Sensing Multiple Access (CSMA) in </a:t>
            </a:r>
            <a:r>
              <a:rPr lang="en-US" altLang="zh-CN" dirty="0" err="1" smtClean="0">
                <a:cs typeface="+mn-cs"/>
              </a:rPr>
              <a:t>WiFi</a:t>
            </a:r>
            <a:endParaRPr lang="en-US" altLang="zh-CN" dirty="0" smtClean="0">
              <a:cs typeface="+mn-cs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35" y="1692800"/>
            <a:ext cx="5218793" cy="196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2268538" y="3716338"/>
            <a:ext cx="4391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 dirty="0"/>
              <a:t>Guard time – signal transmitted by mobile terminals at different locations do no arrive at the base station at the same time</a:t>
            </a:r>
            <a:endParaRPr lang="zh-CN" altLang="en-US" sz="18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16521</TotalTime>
  <Pages>13</Pages>
  <Words>1708</Words>
  <Application>Microsoft Office PowerPoint</Application>
  <PresentationFormat>On-screen Show (4:3)</PresentationFormat>
  <Paragraphs>367</Paragraphs>
  <Slides>32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Malgun Gothic</vt:lpstr>
      <vt:lpstr>宋体</vt:lpstr>
      <vt:lpstr>Arial</vt:lpstr>
      <vt:lpstr>Arial Narrow</vt:lpstr>
      <vt:lpstr>Calibri</vt:lpstr>
      <vt:lpstr>Georgia</vt:lpstr>
      <vt:lpstr>Tahoma</vt:lpstr>
      <vt:lpstr>Times New Roman</vt:lpstr>
      <vt:lpstr>Wingdings</vt:lpstr>
      <vt:lpstr>Blends</vt:lpstr>
      <vt:lpstr>CISC 250 –  Business Telecomm Networks</vt:lpstr>
      <vt:lpstr>History of Mobile Data Networks</vt:lpstr>
      <vt:lpstr>Cellular Network Basics </vt:lpstr>
      <vt:lpstr>Structure of Cellular Network</vt:lpstr>
      <vt:lpstr>Cellular Network</vt:lpstr>
      <vt:lpstr>The Multiple Access Problem</vt:lpstr>
      <vt:lpstr>Multiple Access Schemes</vt:lpstr>
      <vt:lpstr>Frequency Division Multiple Access</vt:lpstr>
      <vt:lpstr>Time Division Multiple Access</vt:lpstr>
      <vt:lpstr>Code Division Multiple Access</vt:lpstr>
      <vt:lpstr>Mobile Phone Evolution</vt:lpstr>
      <vt:lpstr>Mobile Phone Generations</vt:lpstr>
      <vt:lpstr>Mobile Phone Generations (2)</vt:lpstr>
      <vt:lpstr>1G - AMPS</vt:lpstr>
      <vt:lpstr>2G - GSM</vt:lpstr>
      <vt:lpstr>2G - GSM</vt:lpstr>
      <vt:lpstr>2G - IS-95: cdmaOne</vt:lpstr>
      <vt:lpstr>2.5G – GPRS/EDGE</vt:lpstr>
      <vt:lpstr>3G - UMTS</vt:lpstr>
      <vt:lpstr>3G - UMTS: WCDMA</vt:lpstr>
      <vt:lpstr>3G - CDMA2000</vt:lpstr>
      <vt:lpstr>3.5G - HSDPA</vt:lpstr>
      <vt:lpstr>3.5 G - EV-DO Rev. A</vt:lpstr>
      <vt:lpstr>3.5 G - EV-DO Rev B</vt:lpstr>
      <vt:lpstr>3.5G - HSPA+</vt:lpstr>
      <vt:lpstr>3.5G/4G - LTE</vt:lpstr>
      <vt:lpstr>4G - LTE-A</vt:lpstr>
      <vt:lpstr>Evolution of Cellular Networks</vt:lpstr>
      <vt:lpstr>Service Roadmap</vt:lpstr>
      <vt:lpstr>Comparison of Speed</vt:lpstr>
      <vt:lpstr>5G - ?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subject/>
  <dc:creator>Jinwei Cao</dc:creator>
  <cp:keywords/>
  <dc:description>Chapter 4</dc:description>
  <cp:lastModifiedBy>Cao, Jinwei</cp:lastModifiedBy>
  <cp:revision>300</cp:revision>
  <cp:lastPrinted>1988-10-23T22:36:52Z</cp:lastPrinted>
  <dcterms:created xsi:type="dcterms:W3CDTF">1988-10-23T22:40:16Z</dcterms:created>
  <dcterms:modified xsi:type="dcterms:W3CDTF">2017-05-02T17:39:26Z</dcterms:modified>
</cp:coreProperties>
</file>