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331" r:id="rId2"/>
    <p:sldId id="442" r:id="rId3"/>
    <p:sldId id="396" r:id="rId4"/>
    <p:sldId id="444" r:id="rId5"/>
    <p:sldId id="400" r:id="rId6"/>
    <p:sldId id="436" r:id="rId7"/>
    <p:sldId id="437" r:id="rId8"/>
    <p:sldId id="445" r:id="rId9"/>
    <p:sldId id="447" r:id="rId10"/>
    <p:sldId id="446" r:id="rId11"/>
    <p:sldId id="459" r:id="rId12"/>
    <p:sldId id="449" r:id="rId13"/>
    <p:sldId id="450" r:id="rId14"/>
    <p:sldId id="451" r:id="rId15"/>
    <p:sldId id="452" r:id="rId16"/>
    <p:sldId id="453" r:id="rId17"/>
    <p:sldId id="458" r:id="rId18"/>
    <p:sldId id="454" r:id="rId19"/>
    <p:sldId id="455" r:id="rId20"/>
    <p:sldId id="456" r:id="rId21"/>
    <p:sldId id="443" r:id="rId22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F4F92D"/>
    <a:srgbClr val="E7F0F3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80793" autoAdjust="0"/>
  </p:normalViewPr>
  <p:slideViewPr>
    <p:cSldViewPr>
      <p:cViewPr varScale="1">
        <p:scale>
          <a:sx n="90" d="100"/>
          <a:sy n="90" d="100"/>
        </p:scale>
        <p:origin x="23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50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6:39:33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9998 7654 116 0,'15'-18'44'0,"15"2"-24"0,14 3-19 0,-26 10 8 16,9-5 1-16,12 3 1 15,0 0-5-15,2-1-4 16,7 4-1-16,14-1 1 16,1-2-1-16,-1-1 8 0,13-2 4 15,2 1-2-15,12-9 1 16,-2 0-5-16,2 0 1 16,3 3-1-16,-2-8 1 15,5-3-4-15,-3 3-1 16,6 2 5-16,-2 3 3 15,2-2-4-15,3-4-2 0,3-4 0 16,-5-3 1-16,-4-11 1 16,-6 3 3-16,-9-2 1 15,-11 1 3-15,-15 4 2 16,-13-8-1-16,-8 2-5 16,-12 3-2-16,-9-3-4 15,-21 3-1-15,-15 3-6 16,-15-8-2-16,-20 2-7 15,-19 5-3-15,-8 4 9 16,-12 2 5-16,0 2 5 16,-13 11 3-16,-8 8-3 15,-3 8-3-15,-12 6 0 16,0 10-1-16,-6 5 0 16,-5 0 0-16,2 5-3 15,3 3 2-15,9 3 3 16,-6 8 1-16,12 5-4 15,6 5-1-15,9 3-2 16,3 3 3-16,11 4-5 16,16-1 2-16,14 7 2 15,16-5 3-15,17-8 0 16,12-8-1-16,15-8-2 16,21 2 1-16,9-2 3 0,12-2 1 15,17-6-1-15,16-3 1 16,20-2-2-16,15-5 2 15,12-9-4-15,21-2 0 16,6-5 1-16,15-6 0 16,0 3-5-16,-1-3 1 15,10 1-14-15,-3-6-3 16,-6 0-35-16,2 5-17 16,-11-13-10-1</inkml:trace>
  <inkml:trace contextRef="#ctx0" brushRef="#br0" timeOffset="13679.7105">2500 7742 68 0,'3'-8'27'0,"3"5"-14"0,3 0-7 15,3 3 9-15,5 3-2 16,4 0 2-16,9-1-10 15,0 1-6-15,17 0 3 16,4-3 0-16,0 0 6 16,8-3 3-16,7 0 0 15,5-2 3-15,9 0-7 16,7 0-4-16,5-6-2 16,3 3-1-16,12 0 0 15,-2 0 0-15,2 0 2 0,0 3 1 16,6 0 1-16,-9 2-2 15,6 3 1-15,4 0-2 16,8 0 2-16,-3 0 0 16,3 0 1-16,15-5-2 15,-12-1 1-15,0 1-4 0,-3-5 0 16,3-6 10-16,-6 2 5 16,0 1-4-16,0 0-1 15,-3 2-5-15,-6 3-3 16,3 0 0-16,-3 3-1 15,10 0-3-15,-7 2 2 16,-6 1 1-16,-3 2 0 16,0-3 2-16,-3 3 3 15,-5 0-4-15,-1 3-3 16,15 2 1-16,-9 0 0 16,-3 8 1-16,-5 1 2 0,-7 4-3 15,-3-5 0-15,-2-2 1 16,2-6 2-16,3 1-14 15,-5-12-5-15,11-10-62 16</inkml:trace>
  <inkml:trace contextRef="#ctx0" brushRef="#br0" timeOffset="105514.1055">7376 9708 156 0,'-24'-22'57'0,"24"17"-30"0,15-8-29 0,-12 2 11 0,3-2-6 31,0 0 0-31,0 2 3 0,0 1 1 16,5 2-3-16,4 2-9 0,0 12-2 15,6 4 3-15,9 4 2 16,0-4 4-16,-1 1 3 0,4-1 9 15,0-2 3-15,6 0-2 16,11-3 1-16,4 1-7 16,14-1-1-16,1-2 2 15,5-1 1-15,12 4-5 16,1 2-4-16,8 0-1 16,6-1-1-16,9 1 0 15,3 0 0-15,4-5 0 16,-1-3 0-16,0 0 4 15,3-3 2-15,-3 1 2 16,6-1 2-16,-6 0-7 16,0 1-2-16,-3-1 1 0,-3-2 3 15,-2 2-2-15,-7-2-2 16,0 2-5-16,-6 1 0 16,0-4 2-16,-2 1 3 15,-7 0 2-15,0-1 3 16,-2-7 1-16,-4-5 1 15,18-4-4-15,-8 1-3 16,-16 0 0-16,-8 0 1 16,-7-5 8-16,-2-1 5 15,-13 1-1-15,-2-14 0 16,-6 3-2-16,-4 0 0 0,-5-3-2 16,-3-13 1-16,-3 6-2 15,-6-4 2-15,-3 6-4 16,-3 3 1-16,-6 0 1 15,-6-1 2-15,-6 9-1 16,-6 0-1-16,-15-1-10 16,-15 1-1-16,-8-6-2 15,-19-8-1-15,-8 3 4 16,-12 1 0-16,-4 1 3 16,-11 3 3-16,-3 14-2 15,-6-8-2-15,-15 5 2 16,-3 10 0-16,-12 14-4 15,-9 10-1-15,-8 3-4 16,-1 0 1-16,-6 2 1 0,-2 4 2 16,-1-1-1-16,3 5 1 15,4 9 0-15,-10 15 0 16,-6 11 2-16,4 3 2 16,-4 10-3-16,7 0 0 15,2 3 1-15,15 15 0 16,15-2-3-16,18 1 0 15,18-4-1-15,15 3 3 16,26 11-2-16,22-11 1 16,38-3 0-16,21-8 0 15,29-7-9-15,25-3-3 16,32-6-13-16,30 9-3 0,36-11-37 16,26-6-16-16,21-12-30 15</inkml:trace>
  <inkml:trace contextRef="#ctx0" brushRef="#br0" timeOffset="111303.5563">9078 8850 120 0,'0'-8'46'0,"9"11"-24"0,6-6-21 16,0 1 8-16,9-4-3 15,6-2 1-15,8-2-6 16,10-6-1-16,6-5 0 16,5 10 2-16,10 3 1 0,-1 3-1 15,0 8-2-15,7 2 5 16,2 0 4-16,4 1-1 16,8-4 3-16,0 1-2 15,1 2 0-15,2 0 1 16,3 1 4-16,-3 2-4 15,7 5 2-15,-1 0-7 16,3 3-1-16,9 0 0 16,9 10 0-16,3-7-2 15,6-3-2-15,3-3 1 0,-6-5-1 16,3-3-3-16,-12 1 2 16,-3-1 1-16,-8 3 2 15,-7 0-10-15,-15 2-4 16,1 6-19-16,-13 5-5 15,-14 3-41 1</inkml:trace>
  <inkml:trace contextRef="#ctx0" brushRef="#br0" timeOffset="111935.8212">2265 9753 208 0,'-39'-22'77'0,"36"22"-42"0,3 0-41 15,12 6 7 1,12 2-5-16,17 0 4 15,16-1 2-15,14-1 0 0,28-4 1 16,23-4 0-16,15-9-1 0,17-5 1 16,19-10-2-16,6 2 2 15,2 8-4-15,10 3 0 16,-4 5 3-16,7 11 3 16,-1 2 0-16,-5 6 0 15,8-1-6-15,-2 1 1 16,2 2-20-16,-2 3-7 15,-7 2-61 1</inkml:trace>
  <inkml:trace contextRef="#ctx0" brushRef="#br0" timeOffset="157194.3504">2006 16333 200 0,'-6'-6'74'0,"9"12"-40"0,0-6-42 16,-3 0 12-16,6 2-6 16,3 4-2-16,11-6 0 15,1 5 3-15,3-2 0 16,3-1 5-16,6-2 2 0,2-2-2 15,13-1-3-15,0 3 2 16,2 0 0-16,4 5 5 16,2-2 5-16,4 7 2 0,11 1 3 15,1 5-4-15,2 0 0 16,12-3-4-16,4-8-1 16,11 9-5-16,0-14-1 15,3-14 1-15,-2 6 0 0,2-10 4 16,-9-3 5-16,-6-8-1 15,1-1 1-15,-7-1 1 16,-6-4 4-16,-2-2-6 16,-7-2 1-16,-8-6-4 15,-13 2 2-15,-5-7 7 16,-9-6 3-16,-6-4-8 16,-10 7-5-16,-8-11-1 15,-9 3 0-15,-17 3-3 16,-10-11-1-16,-12 3 1 15,-9-3 2-15,-8 9-5 16,-4-4-1-16,-8 3 0 16,-10 6 2-16,1 2 1 15,-3 0 3 1,-1 3-1-16,-8 2 2 16,-3 14-4-16,-6 10-2 15,-1 10-5-15,-8 17 0 16,-6 16 0-16,3 2-1 0,6 8 1 15,-9 5 0-15,5 6-2 16,4 10 1-16,3 16 3 16,-6 11 1-16,3 18-4 15,5 27 1-15,10-8 0 16,12 2-1-16,11-5 4 16,22-2 2-16,14-14 0 15,21-13-1-15,21-2-6 16,24-9-4-16,23-2-10 15,33-14-5-15,30-4-26 16,24-17-10-16,33-13-76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18:4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3533 7676 244 0,'0'-14'90'0,"0"14"-48"0,3 3-53 16,-3-3 13-16,9 5-6 15,3 1-1-15,8 2 4 16,10 2 2-16,9 1 0 16,3-1-3-16,2 3-1 0,10 1 6 15,2-1 3-15,7 16 1 16,5 3 1-16,4 5-4 16,2 5-1-16,4 3-1 15,5-3 1-15,12-4-2 16,0-7 2-16,13-4 7 15,11-6 5-15,0-5 2 16,3-3-1-16,3-2-4 16,3-3-2-16,0-3-2 0,6-5 0 15,-6-3 0-15,0-5 2 16,3-2-1-16,0-9 0 16,0-10 1-16,-9-5 1 15,-6-6-8-15,-9-18-3 16,-9-6 3-16,-6-7 3 15,-14-3 1-15,-13-8 1 16,-14 0 2-16,-12 5 4 16,-13-5 3-16,-14 10 2 15,-21 1-15-15,-17-11-4 16,-22 5-6-16,-18 3-1 16,-26 0 1-16,-18 3 2 0,-39-6-5 15,-9 8 1-15,-14 11 2 16,-10-6 3-16,-14 25 0 15,-10 2 1-15,-11 18 2 16,-3 14 0-16,0 18 0 16,8 6 0-16,22 4-3 15,14 9 2-15,6 13 1 16,13 13 0-16,8 27-3 16,21 16 0-16,9 4-1 15,23 20 0-15,25-9 3 16,23 9 0-16,22-9-2 15,32 11 0-15,23 8-3 16,31-5-1-16,29 7-7 16,27-15-4-16,39-6-1 15,50-26 1-15,42-21-17 0,60-21-6 16,47-32-81 0</inkml:trace>
  <inkml:trace contextRef="#ctx0" brushRef="#br0" timeOffset="8547.0271">9528 9798 184 0,'-9'-32'71'0,"9"24"-38"0,3-5-19 15,3 7 20-15,0-2-8 16,3 3-3-16,0-3-11 15,3 3-3-15,8 0-5 16,4 2-5-16,9 0-2 0,3 3-1 16,17 0 3-16,13 0 2 15,14-2 4-15,6-4 0 16,13 1 2-16,11-11 7 16,0 3 5-16,9-3 0 15,0 11 0-15,9 7-6 0,12-4-3 16,6-1-3-16,15-2 0 15,11-6-6-15,10 9-1 16,-1-9 2-16,1 3 3 16,-18 0 0-16,-10 5 0 15,-11 1-3-15,-15 10-2 16,-15 5-6-16,-20 0-1 16,-19 3-28-16,-14 0-12 15,-22 3-30-15,-23 7-12 16,-41 6-13-1</inkml:trace>
  <inkml:trace contextRef="#ctx0" brushRef="#br0" timeOffset="8922.0597">4351 10713 244 0,'-32'-45'93'0,"26"45"-50"0,3-3-46 0,3 3 16 16</inkml:trace>
  <inkml:trace contextRef="#ctx0" brushRef="#br0" timeOffset="9203.3718">4325 10665 389 0,'20'-2'2'0,"13"-1"-2"15,9-2 9-15,20-1 4 0,16 1 0 16,11-3 0-16,18 0-1 16,9 6 2-16,18-1-7 15,18 6-4-15,12-1 0 16,17 6 0-16,10-2 1 15,20-4 0-15,6-4 0 16,19-4 0-16,2-2 4 16,-3 0 5-16,6 3-5 15,-9 0-2-15,-3 5-3 16,-5 2 0-16,-7 4-2 16,-12-1 2-16,-20 0-2 15,-15 1-1-15,-16-1 1 0,-17 0-1 16,-27-2-36-16,-17-1-15 15,-22 1-197 1,-47-21 130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20:50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10201 11197 32 0,'-12'-18'13'0,"12"18"-6"0,-12-8-22 16,6 2-3-16</inkml:trace>
  <inkml:trace contextRef="#ctx0" brushRef="#br0" timeOffset="93.722">9945 11115 116 0,'-9'0'46'0,"9"3"-24"0,-3-1-24 0,3-2 11 15</inkml:trace>
  <inkml:trace contextRef="#ctx0" brushRef="#br0" timeOffset="750.0611">9933 11120 194 0,'6'8'8'15,"3"0"6"-15,-1 0 6 0,4 3 1 16,3 2-1-16,6 0-10 16,6 3-4-16,3 3 0 0,-4 2-3 15,4 0 0-15,6 0 3 16,6 6 3-16,-1-4 5 16,7 4 1-16,0-1-6 15,11 1-1-15,1-3-4 16,5-1-1-16,7 1-1 15,5 5-2-15,9 3 1 16,-2-3 1-16,11-2-1 16,3-6-1-16,6-3 3 15,-3-4 2-15,10-4 0 16,2-5 0-16,6-5 5 16,-6-2 6-16,15-3-2 15,0-6 2-15,-3-5-9 0,6-5-2 16,-6-3-3-16,0-8-2 15,-6-13 7-15,-12-5 5 16,-3-3 5-16,-8-5 2 16,-7-3 1-16,-9 0 2 15,-11-10-10-15,-13 2-2 16,-11 3-2-16,-12-6 2 16,-6-15-5-16,-19 8-3 15,-22-6-1-15,-13 3 1 16,-15 3-3-16,-20-11 0 15,-10 2 1-15,-11-7 2 0,-12 3 1 16,-16 10 1-16,-5-3-2 16,-21 16-2-16,-26 11-2 15,-25 18 1-15,-23 14-4 16,-21 20 1-16,-7 14-5 16,-2 16 1-16,6 11 2 15,0 10 1-15,3 21-4 16,3 10 1-16,5 12 4 15,16 18 2-15,23 7 2 16,31 12 2-16,23 23-6 16,29 3 1-16,37 7-6 15,32 9 1-15,45-5-16 16,42-17-7-16,38-13-12 16,45-34-4-16,42-42-29 15,29-48-58-15,9-53 30 16</inkml:trace>
  <inkml:trace contextRef="#ctx0" brushRef="#br0" timeOffset="10276.728">14285 11652 180 0,'9'0'68'0,"5"0"-36"0,4-2-35 16,3-6 13-16,6-6-9 16,3 1-3-16,5-5-2 15,1-1 0-15,9-7 3 16,-1-17 2-16,1-4 2 0,9-9-1 15,2-18 1-15,1-11-2 16,-1-2-1-16,-2 0 16 16,-9-6 6-16,-10 9 3 15,-14 7 2-15,-12-5-9 0,-9 5 0 16,-12 6-13-16,-9 12-3 16,-14 4-9-16,-4-1 0 15,-6 14 5-15,-11 5 6 16,-7 8 0-16,-8 8 1 15,-7 10-10-15,-8 19-2 16,-9 11 6-16,0 15 5 16,-4 24-7-16,13 19-2 15,9 13 0-15,20 24 3 16,21 18 3-16,21 32 4 16,30 8-7-16,27-3 0 0,29-18-22 15,25-35-7-15,8-26-8 16,21-31-2-16,18-49-41 15</inkml:trace>
  <inkml:trace contextRef="#ctx0" brushRef="#br0" timeOffset="19835.2747">18765 10353 240 0,'0'-32'90'0,"0"19"-48"0,-18-24-51 0,9 24 14 0,-3-3-10 15,-9-2-1-15,-12-6-2 16,-17-8 0-16,-7-8 5 0,-8-2-1 15,-10-3 0-15,-11-13 7 0,-3 2 3 16,2 1 8-16,-8-12 5 16,-6 7 4-16,-3 1 3 15,-7 6-3-15,-14 6-2 16,-17 5-9-16,-10 4-5 16,-12-1-7-16,0 7-2 15,-2 0 3-15,-4 3 1 16,0-3 0-16,1 3 1 15,-1-13 2 1,-3 2 2-16,-11 6-1 0,-7 5-1 16,-11 5-6-16,-4 5-1 15,-8 9-2-15,-6 5 3 16,3 5 0-16,2 0 3 16,10 5 3-16,-4 0 4 15,1 0-4-15,3 6-1 16,-4 0 0-16,-2 5 2 15,0-1-3-15,-4 4 0 16,-5 5-1-16,3 2-2 0,-1 9 1 16,-2 4-1-16,-39 12-3 15,24 1 2-15,24 7 1 16,-4 4 2-16,19 1-3 16,5-9 0-16,7 9 1 15,2 5 2-15,4 7-1 16,-1 17-1-16,18 10-4 15,1 6 0-15,-1 15 0 16,21 3-1-16,3 3 1 16,9 12 0-16,3 1 3 15,15 0 2-15,0 8-2 16,8-3-2-16,10 3 2 16,12 8 0-16,5-1-2 15,13 12 2 1,11-9-1-16,13-2 0 0,5 10 2 15,6-5 0-15,9-5 0 16,3 10 2-16,6-7-1 16,6 10 2-16,6-19-4 15,6-2-2-15,15-3 2 16,6-5 0-16,3-5 1 0,5-3 0 16,7 7 0-16,12-7 0 15,-1 0 2-15,-2 11 1 16,11-16-1-16,-2-6 1 15,5-5-2-15,12 5-1 16,1-13 1-16,2 1 1 16,7-12-1-16,5-5 2 15,6 3-2-15,6-13 2 16,3-14-2-16,6 9-1 16,3-6 1-16,3-8-1 15,1-8 2-15,8 6 1 16,2-4-1-16,1-9 1 0,15-1 0 15,-6-2 1-15,6 2-5 16,6-10 1-16,3-6 2 16,-1-8 3-16,-2-2 0 15,3-8 0-15,0-5-1 16,2-3 0-16,7-3-9 16,9 0-2-16,-7-2 4 15,7-3 3-15,3 0 3 16,8 0 3-16,1 0-1 15,5 0 0-15,1 0-6 16,2 0 1-16,-2-5 0 16,-4-3 0-16,-5 0 0 15,2-5 2-15,-20-3 1 16,3 0 3-16,-4-3 1 16,-11 6 1-16,9-3-7 0,-1 3 0 15,-5-3 1-15,9 0 3 16,6-8-2-16,-4 6 0 15,10-9-3-15,-9-7-1 16,5 0 1-16,4-6 0 16,-10-2 2-16,-8-19 1 15,0 2-4-15,-3-4-1 16,-9-14 3-16,-7-5 1 16,-11-5 2-16,0 2 0 15,-6-10-2-15,0 5 1 16,-17-8 0-16,5 0 3 15,-3-16-1-15,-6 1 2 0,-6-12-4 16,-6 6 0-16,7-16 1 16,-4-10 0-16,-12-1 0 15,-8 3 0-15,-7-5 0 16,-8 0 2-16,-13 3-1 16,-8-1 0-16,-6 6 1 15,-9 0 1-15,-7-3 1 16,-8 5 0-16,-9-10-4 15,-6-5-1-15,-2-9-1 16,-7 3-2-16,-9 3 1 16,-6-5 1-16,-3 13-1 15,-5 5 2-15,-4 13-2 16,-15-5-1-16,1 3 1 0,-7-8-1 16,-11-16-5-16,-12-8 1 15,-10-8-7-15,4 5-1 16,-3-2 0-16,0-3 0 15,-7 13 0-15,-2 11 0 16,-9-6 0-16,-9 19 0 16,-15 11-24-16,-45 18-9 15,-82 21-63-15,-114 33-27 16,-60 14 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21:3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4253 16997 200 0,'0'-3'74'0,"3"-10"-40"0,3 5-35 16,0 0 12-16,3-3-5 16,3 6 1-16,9-5-2 15,8-1 2-15,4-2-4 16,3 8 0-16,3-3 3 0,8 2-1 15,1-4 2-15,-1 4 0 16,4-2 3-16,6-2-1 16,-4 5 2-16,4-1-4 15,5-2 1-15,4 3-5 0,-1 2-2 16,7-2 2-16,-1 5 0 16,1 0-1-16,5 5 1 15,-3 1-4-15,4-4 0 16,2 4 1-16,-2-4 0 15,-1-2 2-15,6 0 1 16,-2-2 3-16,-1-4 3 16,0 6-4-16,-2-5-3 15,-1-3 1-15,4-5 0 16,-13-6 3-16,-2-2 1 16,-4 0 3-16,1-3 1 15,-7 6-5-15,-5-6-4 0,-7 3 1 16,-5 0 0-16,-6 5-1 15,-6-3 1-15,-7-2 2 16,-5-8 2-16,-9 2 8 16,-6-2 4-16,-6-2-5 15,-6-20-3-15,-2 12-6 16,-7-1-2-16,-6 3 1 16,-3 3 0-16,-3-1-7 15,-8-2 0-15,-13-8-1 16,-8 5-1-16,-16 3 8 15,-2 0 3-15,-12-5-1 16,-4-3 0-16,-2 8 1 16,9 8 1-16,2 8-3 15,-11 2-3-15,3 11 0 16,-3 11 1-16,2 10-6 0,-11 6-1 16,-3 4-5-16,-9 17-1 15,-12 10-5-15,-6 11-1 16,-9 24 8-16,-8 15 2 15,11 4 0-15,18 15 2 16,15-11 3-16,32-5 3 16,33-15-40-16,45-17-16 15,51-13-47 1</inkml:trace>
  <inkml:trace contextRef="#ctx0" brushRef="#br0" timeOffset="56995.639">13660 9805 236 0,'14'16'88'0,"-8"-10"-48"0,18 12-51 0,-3-7 11 16,9 5-8-16,17 2 0 15,16 3-6-15,20 0-2 16,7-2 9-16,17 5-1 0,6-6 3 16,3 6 7-16,6 0 4 15,0-3 10-15,3 0 5 16,-6 3 13-16,9-3 6 0,-6-2-13 16,0-6-3-16,0-8-14 15,3-7-4-15,3-9 2 16,-6-21 3-16,-9-7-2 15,-2-6 2-15,-10-16 0 16,-9 0 3-16,-9-13-7 16,-11-6-2-16,-16-12-10 15,-11-1-4-15,-12-10 2 16,-12 3 4-16,-12-4 6 16,-18 14 3-16,-12 3 2 15,-9-3 2-15,-12 13-1 16,-14 9 0-16,-22 1-8 15,-17 12 0-15,-21-1-12 16,-24 1-5-16,-18 10-8 0,-11 8 0 16,-4 2 15-16,6 9 7 15,-2 2 11-15,2 3 5 16,-26 0-1-16,8 13 2 16,9 3-6-16,10 7-1 15,-1 11-9-15,3 19-1 16,24 8-5-16,6 15 2 15,15 22-2-15,18 3 2 16,3 12 1-16,23 9-1 16,19 4 4-16,14 15 2 15,18-4 4-15,24 16 4 16,24-2 0-16,21 7 0 0,29 1-8 16,27-14-2-16,30 3-5 15,9-15 1-15,21-20 1 16,15-10 2-16,11-10 3 15,10-22 2-15,2-13-4 16,4-21 1-16,2-21-11 16,0-17-5-16,-23-15-25 15,2-32-11-15,-2-31-77 16</inkml:trace>
  <inkml:trace contextRef="#ctx0" brushRef="#br0" timeOffset="71454.0435">15886 8358 88 0,'-3'5'35'0,"3"-5"-18"0,0 3-7 0,0-3 14 0,3 5-7 16,0-2 1-16,3 5-11 16,0 0-2-16,0 3-1 15,0-1 2-15,3 1-3 16,6 5-2-16,6-3 2 0,2 0 11 16,4 3 6-16,3-6-4 15,9 1-1-15,5-3-3 16,7-3 2-16,8-7-7 15,7-1-4-15,-1 0-2 16,16 1-1-16,-4-9 0 16,1-2 0-16,8-6 0 15,-6-4 0-15,-2-12 2 16,-4-10 3-16,-5-5 2 16,-10 2 1-16,-5-7 4 15,-13-1 3-15,-5 1 7 0,-12-17 4 16,-9-5-12-16,-9-7-5 15,-12 2-9-15,-6-6-2 16,-18-2 1-16,-9 8 2 16,-5 8 0-16,-19 0 2 15,-8 13-4-15,-10 6 0 16,-2 13 3-16,-12 10 3 16,0 8-4-16,-7 11-1 15,-5 10 0-15,-3 14 0 16,-3 7-7-16,-3 9 0 0,12 7 1 15,2 24 3-15,13 3 2 16,6 19 1-16,8 25-3 16,19-1 2-16,14 7-1 15,18-8-2-15,18 5 0 16,21-10 0-16,18-8 3 16,21 0 0-16,23-18 1 15,33-12 0-15,21-15-11 16,27-13-3-16,11-19-37 15,16-18-17-15,-6-11-26 16</inkml:trace>
  <inkml:trace contextRef="#ctx0" brushRef="#br0" timeOffset="72282.0404">17916 6583 148 0,'-9'-27'57'0,"6"17"-30"0,-3-11-16 0,6 18 15 0,-3 0-10 16,-3 1-2 0,-17 15-6-16,-7 5-5 15,-6 9-4-15,-3 13-2 0,-5 2 2 16,2 3 0-16,9 5 1 16,4 3 2-16,8-5-3 15,3-6 0-15,9-5 1 16,6-3 2-16,15-4 14 15,12-7 9-15,14-4-1 16,19-3-2-16,2-6-12 16,13-2-4-16,-1-2-6 15,-2-4-3-15,2-2-20 16,-5-2-8-16,-10-1-22 16,-8-8-8-16,-12-2-21 15</inkml:trace>
  <inkml:trace contextRef="#ctx0" brushRef="#br0" timeOffset="72500.7672">17901 6731 248 0,'-18'13'93'0,"7"-10"-50"0,-16 13-52 0,15-3 14 16,0 8-12-16,-3 16 0 15,0 8-10-15,-6 5-2 0,-2 11 10 16,-1 5-9-16,-6 11 0 0,0 3-1 16,6-6-1-16,7-11-25 15,11-15-36 1,12-16 14-16</inkml:trace>
  <inkml:trace contextRef="#ctx0" brushRef="#br0" timeOffset="72869.1919">18366 6850 240 0,'-6'-3'90'0,"0"9"-48"0,-6 12-60 16,6 6 11-16,-9 5-2 15,-3 6 2-15,0 7 2 16,3 3 1-16,4 0 3 0,5 0 0 15,6-3 1-15,6-5 2 0,11-8 3 16,7 3 2-16,3-19 1 16,6-7 0-16,5-9 0 15,1-8-2 1,-3-5 1-16,-6-7 0 16,-10-6 1-16,-5-1 4 15,-9-4 3-15,-12-16-4 16,-14-1-1-16,-4 7-6 15,-3 4-1-15,-3 8-1 16,-3 8 1-16,-5 11-15 0,-1 13-5 16,-3 24-22-16,1 8-10 15,5 2-54 1</inkml:trace>
  <inkml:trace contextRef="#ctx0" brushRef="#br0" timeOffset="73437.7968">19461 6726 260 0,'9'-21'96'0,"-3"2"-52"0,-3 3-65 15,-3 11 9-15,-6-3-17 16,-18-3-5-16,-9 1 14 0,-8-1 9 15,-16 9 7-15,-5 2 18 0,-7 10 8 16,-5 17 5-16,2 10 1 16,-2 10-15-16,9 25-8 15,8 4-3-15,15 1-2 16,15-3 0-16,27-5 2 16,18 2-3-16,18-10 0 15,12-10-1-15,8-14-2 16,7-16 3-16,-10-13 0 15,-5-11 9-15,-6-5 5 16,-10-5 0-16,-5-3 2 16,-9-5-8-16,-9-8-4 0,-9-8-2 15,-15 0-1-15,-3 2 0 16,0 1 0-16,1-3 0 16,2 0 0-16,6 5-3 15,0 8 0-15,6 6-7 16,3 2-2-16,3 3 11 15,3 5 5-15,0 8-1 16,6 2-2-16,2 6-3 16,1 5-1-16,0 3 4 15,-3 11 3-15,-3 12-3 16,-3 12-1-16,-3 20 4 16,-3 11 2-16,-9 13-2 15,3 1-1-15,0 10-47 16,3-11-21-16,9-29-40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22:56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6971 4800 208 0,'-21'-14'77'0,"18"4"-42"0,0-33-30 16,3 28 19-16,-9-15 0 15,-6-1 5-15,0-14-4 16,-5 0-3-16,-7 2-12 31,-6-10-4-31,-12 11-2 0,1-3-5 16,-10 11-1-16,-17 5-17 0,-7 7-7 0,-5 9 15 0,6 19 10 15,5 9 8-15,-5 15 4 16,5 22-8-16,7 36-3 16,2 20-6-16,7 22 1 31,5 31 3-31,9 19 1 0,13 11-2 0,14-1 2 31,12-5 1-31,12-15 0 16,15-22 2-16,17-26 1 15,10-22-1-15,14-20 1 0,4-30 9 0,11-16 4 16,6-15 1-16,-2-22 0 16,-1-26-1-16,0-16 0 0,1-34 3 15,5-30 0-15,-8-26-8 16,-13-18-2-16,-14-6-3 16,-16 8-1-16,-14 11-1 31,-15 18 0-31,-18 11 0 15,-18 8 2-15,-11 8-3 16,-10 13-2-16,-9 8-9 16,-2 2-3-16,-10 9-1 15,7 7 2-15,5 11-12 16,7 3-5-16,8-1-15 16,9 12-4-16,7 4-15 15,8 9-4-15</inkml:trace>
  <inkml:trace contextRef="#ctx0" brushRef="#br0" timeOffset="753.9001">6658 4532 116 0,'-38'-8'44'0,"32"6"-24"0,-3-17-6 16,6 11 17-16,0-5-6 0,0-5-2 16,0-4 0-1,0-1 0-15,0-17-12 0,3-2 0 0,0-9 0 16,3-10-6-16,3-7-1 16,0-25 0-16,6-15 0 15,0-4 4-15,2-12 3 16,1 5 5-16,-3-13 4 15,-3-3-4-15,0-3 1 16,0 1-12-16,3-6-3 16,3-13-2-16,3 5 2 15,2-13-3-15,1 8-2 16,-3 15 6-16,-6 17 3 16,-3 13 1-16,-6 18 3 15,-3 14-3-15,0 13-2 0,-3 10-2 16,0 14 0-16,0 2-4 15,3 11-2-15,0 0-1 16,0 5 3-16,0 6 0 16,-3-3 1-1,0 2 0-15,0 6 0 16,0 5 2-16,3-3-1 16,-3 3 2-16,0 3-4 15,0 10 0 1,0 3 1-16,-6 8-3 15,-3 5 0-15,-2 14 2 16,-10 28 2-16,-12 3-7 16,-6 16-1-16,-14 16-5 0,-13 21 0 15,-2-21 4-15,8 3 2 16,10-19-10-16,8-19-1 16,12-15-27-16,30-32-84 31</inkml:trace>
  <inkml:trace contextRef="#ctx0" brushRef="#br0" timeOffset="910.1412">7027 1352 292 0,'0'13'110'0,"9"11"-60"0,9 21-61 0,-3-19 18 15,12 22-12-15,9 8-1 0,5 10-41 16,13 0-17-16,-4-3-42 15,-5-2-18-15</inkml:trace>
  <inkml:trace contextRef="#ctx0" brushRef="#br0" timeOffset="1410.5629">4500 1537 276 0,'-50'-32'104'0,"44"22"-56"0,3 2-54 0,6 8 17 15,3 0-12-15,11-5-1 16,10 2-2-16,21 3 0 15,14-5 3-15,25-1 0 0,23-2 3 16,18 1-1-16,30-7-1 16,11-2 3-16,25-5 0 15,5 0 7-15,13-5 4 16,-1 7 6-16,15-5 4 16,-6 8-8-16,13-2-4 15,-1 10-3-15,12 3-1 0,0-3-4 16,0 2-1-16,3 6-1 15,-9-5 1-15,-12 5 2 16,-8 0 2-16,-22 5 3 16,-17-5 1-16,-12 0-3 15,-22 0-3-15,-14 0-2 16,-18 0 0-16,-14 0 0 16,-16 0 1-16,-12 0-2 15,-11-5-2-15,-15 3-6 16,-13-4-4-16,-38-7-126 15,-41-6-24 1</inkml:trace>
  <inkml:trace contextRef="#ctx0" brushRef="#br0" timeOffset="19766.5331">11972 5268 44 0,'3'-13'16'0,"3"7"-8"0,9-7-12 15,-7 8 4-15,-2-16 13 16,3-1 8-16,-3 1 10 16,0-2 3-16,0-1 4 15,-3 0 1-15,0 0-6 0,0-2-3 16,0-6-10-16,-3 0-2 15,0-5-11-15,0 3 7 0,-3-9 3 16,-3-2 2-16,-3 0 3 16,-3 0-6-16,-3 3-1 15,-5 5-9-15,-10 3-2 16,-3-1 0-16,-3 3 2 16,-2 6-5-16,-10 0-1 15,0 10-2-15,-2 2 0 16,5 4 0-16,-5 2-2 15,2 5 3-15,3 1 0 16,1 10 1-16,2 5 0 0,0 5-3 16,-5 11 0-16,2 6-1 15,3 18 3-15,4 8-2 16,2 5 1-16,3 5 2 16,3 3 2-16,7 19-3 15,11-3 0-15,6 0 1 16,9 2 0-16,6 6-3 15,9 0 0-15,11-11 2 16,4-4 0-16,6-7 1 16,5-4 2-16,4-4 1 15,6-1 1-15,-4-14 0 16,10-11 2-16,5-13 6 16,7-16 2-16,8-21 1 15,0-13 4-15,1-11-2 16,-4-13 1-16,-8-10 4 0,-10-19 1 31,-11-8-4-31,-12-14-1 16,-16-23-8-16,-11-8-2 15,-18-8-15-15,-11-10-8 16,-10 10-34-16,-3 16-14 16,-24 21-53-16,-32 19-65 15,0 13 54-15</inkml:trace>
  <inkml:trace contextRef="#ctx0" brushRef="#br0" timeOffset="34916.608">12353 8631 200 0,'-42'-24'74'0,"39"13"-40"0,3-7-35 0,0 10 12 0,3-8-7 16,6-8-1-16,0 0-3 15,-3-2-3-15,0-3 2 16,0-6 2-16,-3-4 2 0,0-1 1 16,-3 0 0-16,-6 1-5 15,0 4 1-15,-3-2 6 16,-3-2 6-16,-6 4 5 15,-3 3 2-15,-3 6-6 16,-5 2-3-16,-7 3-1 16,0 5 1-16,1 3-5 15,-1 8-1-15,-9 5-9 16,-2 5-2-16,-1 11 4 16,0 8 3-16,4 7-1 15,-7 9-2-15,3 16 2 16,4 10 0-16,2 13-2 15,6 19 2-15,4 18 1 0,5 19 0 16,6 11-3-16,9 2 0 16,3 0-1-16,6 3 3 15,3-11-11-15,6-15-4 16,3-17 8-16,6-18 6 16,9-16 4-16,9-10 2 15,8-6 2-15,4-21 1 16,17-11 8-16,1-18 2 15,8-16-2-15,4-18-1 16,-1-19-6-16,12-32 0 16,-5-21-3-16,-10-13 0 0,4-21-6 15,-13-8-1-15,-14-1 1 16,-15-7 2-16,-13 11 0 16,-20 15 2-16,-6 8-7 15,-11 3-1-15,-1 13-20 16,-9 8-7-16,-9 8-25 15,3 13-11-15,1 14-26 16</inkml:trace>
  <inkml:trace contextRef="#ctx0" brushRef="#br0" timeOffset="35843.4046">13237 12039 192 0,'-15'-19'74'0,"15"14"-40"0,0-8-35 0,0 7 12 0,0-4 1 0,-6-4 5 16,-3-1-5-16,-3-15 1 0,-6-1-8 15,-3-1 8-15,-14-2 4 0,2 2-9 16,-6 3-2-16,-2 2 0 16,-16 6 1-16,-5 5-6 15,-7 8 0-15,-5 6-1 16,2 4 0-16,-5 6 0 15,2 5 2-15,4 6-3 16,8 15-2-16,7 1-3 16,-1 12 1-16,10 14-2 15,8 21 2-15,6 21-4 16,9 24 1-16,13 14 2 16,11-6 3-16,11-6 0 15,13-12 1-15,9-1 4 16,18-15 1-16,2-11-4 15,16-11-1-15,-1-10 3 0,4-11 1 16,11-21 0-16,-6-16 1 16,4-18 2-16,-1-16 4 31,-3-17 2-31,-2-12 3 0,-1-24-1 0,-8-8 0 16,-13-16 4-16,-11-8 3 15,-12-16-4-15,-12-13 1 16,-15 6-10-16,-9 1-4 15,-6 17-2-15,-6 11 1 16,-6 7-6-16,-6 8 1 16,-14 14-21-16,-7 7-7 15,-17 1-63-15,-10-9-71 16,-23-5 45-16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24:17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4750 12785 124 0,'-9'-11'49'0,"6"-10"-26"0,-3 10-23 15,3 9 13-15</inkml:trace>
  <inkml:trace contextRef="#ctx0" brushRef="#br0" timeOffset="1156.9025">4720 12726 208 0,'-8'-10'1'0,"-1"-1"-2"15,-6-2 9-15,-9-3 5 0,-3 0-4 16,0 0-1-16,-2 1 2 16,-1-4 1-16,-6-2 3 15,-6 2 2-15,1-4 4 16,-1 1 4-16,3 4-1 0,-8-1 0 15,2 3-12-15,0 3-7 16,1 0-2-16,-1 2-2 16,-11 6-3-16,-1 0 0 15,-9 0 2-15,-5 2 2 16,-6 3-2-16,-4 3-2 16,7 2 2-16,-1 0 0 15,-8 0 1-15,3 9 2 0,2-4-3 16,-5 9 0-16,6-1 1 15,5 1 0-15,-8 2-3 16,8 3 2-16,4 0 1 16,2-1 2-16,1 12-1 15,2-3-1-15,4-1-2 16,-10 4-1-16,7 2 2 16,-1 10 0-16,4 1 1 15,5 5 0-15,-8 2-3 16,11 6 2-16,6 0-1 15,10-3-2-15,-4 6 3 16,0-3 0-16,-2 0 1 16,2 10 0-16,3-2 0 15,1-3 0-15,2 5-3 16,0 3 2-16,3-5 1 0,1 11 2 16,2-1-3-16,-6 3-2 15,6-3 2-15,3 1 2 16,4-3 0-16,-1-1-1 15,0-4-2-15,6-6 1 16,3 5-1-16,0-5 0 16,0 3 2-16,3 0 0 15,3 0-3 1,0-6 0-16,3 1-1 0,3-9 3 16,0-2-2-16,3-2 1 15,3-6 2-15,0-3 2 16,3 0-3-16,-3 6-2 15,3-3 2-15,0 0 2 16,0-3 0-16,9-5-1 16,3 13 1-16,-6-5 1 15,2-5-6-15,1-3 1 16,3 0 5-16,-6-5 4 16,3-3-6-16,3 3 1 15,0 2-1-15,8-5 0 0,13 3 0 16,-3-3 2-16,-1-2-1 15,-5-4 2-15,9-4-2 16,2-3-1-16,1-3 1 16,3-2 1-16,-4-1-1 15,13 1-1-15,-3-3 1 16,-1 0-1-16,-2-6 4 16,5-2 2-16,4-2-2 15,-7-1-3-15,16 0 0 16,-4-2 1-16,1 0-1 15,-4-6 2-15,10-5 0 0,-1 3 1 16,7 0-2-16,5-14 1 16,-9 1-2-16,1-6 2 15,-1 3 0-15,4-5 3 16,2-3 3-16,3-11 2 16,-2-5-1-16,5-2 1 15,0-20-6-15,10-12-1 16,-4 2-2-16,-9-4-2 15,7-23-2-15,-10-7-1 16,-3 0 2-16,-2-13 2 0,-4-6-2 16,-5-4 0-1,-7-7-1-15,-5-4 0 0,2 13 2 16,-11-9 0-16,-6 7 2 16,-7 1 1-16,-5 1-1 15,-6 5-2-15,-6 0-10 16,-9 3-4-16,-9-8-48 15,-27-19-19-15,-23-42-21 16</inkml:trace>
  <inkml:trace contextRef="#ctx0" brushRef="#br0" timeOffset="23437.859">6480 14348 116 0,'-36'-5'44'0,"33"2"-24"0,-18 1-13 0,18-1 13 16,0 3 3-16,0-3 6 15,0 3-14-15,0 0-3 16,3 0-8-16,9 8-1 0,9 6 3 16,6 7-1-16,3 0 0 15,2 0-1-15,13 3 2 16,6-6 10-16,8 6 7 15,13-8 5-15,5-11 6 16,10-2-8-16,8-8-3 0,15-3-11 16,3-5-5-16,12-3-2 15,12-3-1-15,9-2 0 16,-3 0 0-16,6 0-5 16,-6 0 1-16,-6-1 0 15,-9-4 2-15,-3 5 1 16,-9 0 1-16,-3 2-5 15,-15 3 1-15,-14 6-5 16,-13 2 1-16,-11 2-31 16,-16 1-14-16,-11 0-79 15</inkml:trace>
  <inkml:trace contextRef="#ctx0" brushRef="#br0" timeOffset="24209.9084">10349 14430 196 0,'12'6'74'0,"12"-1"-40"0,21 3-35 32,-12-3 12-32,11-2-1 15,19-1 4-15,11 1-6 16,18 8 0-16,7 7-4 16,23 1-1-16,9-3 3 0,6-3 3 0,11-3 5 15,13-7 1-15,12-11 0 16,14-10-7-16,4-4-3 15,8 1-3-15,4-3-2 16,5 1 1-16,0-1 1 16,-5 3-10-16,-7-6-2 15,-5-5-41-15,-7 1-19 16,-29-4-30 0</inkml:trace>
  <inkml:trace contextRef="#ctx0" brushRef="#br0" timeOffset="41463.2271">8986 18000 196 0,'-12'10'74'0,"9"-5"-40"0,3 3-42 15,0-8 12-15,3 8-4 16,0-2 2-1,3 2 1-15,3 2-1 16,3-2 9-16,3-3 8 0,3-2-8 16,8-6-3-16,7 3-3 15,0 3 1-15,6-3-3 16,5 5 0-16,10 1-1 16,11 2-2-16,19 0-2 15,2-3 1 1,9-10 1-16,4-9 0 0,8-7 6 15,-9-5 4-15,-6-6-1 16,-8-13 0-16,-13-3 1 16,-8 9 4-16,-16-12 1 15,-11-2 3-15,-9 6 5 16,-9-9 3-16,-10-15-5 16,-5-3 0-16,-6-19-14 15,-5-5-5-15,-7 3-3 16,-6 5-1-16,-9 11-5 15,-18 10 0-15,-8 0-4 16,-10 16 2-16,-14 13-6 16,-15 9-3-16,-9 28 7 0,-13 11 6 15,1 13 6-15,-12 29 2 16,-9 19-4-16,12 16 1 16,0 15-5-16,12 6 1 15,15 13 0-15,18 8 2 16,17-5 1-16,21 0 1 15,22-3-9-15,20 5-2 16,26-7 1-16,22-9 4 16,26-15-4-16,37-14 0 15,26-21-17-15,29-37-6 0,22-34-68 16,11-40-33 0,1-45 66-16</inkml:trace>
  <inkml:trace contextRef="#ctx0" brushRef="#br0" timeOffset="56381.4473">8292 2162 132 0,'-41'-11'49'0,"44"11"-26"0,0 0-27 16,9-5 52-16,3-3-26 15,5 3-11-15,4-6-10 16,-3 3-2-16,-3 3 0 0,-3 2 1 0,3-10 2 16,-3-11 1-1,5-2-1 1,-5-6 1-16,-9-3-2 16,-15-10-1-16,-9 0 9 15,-17 3 6-15,-19 10-1 16,-17 1 0-16,-16 4-6 15,-17 14-3-15,-6 16-2 16,-12 20-3-16,-6 17 1 16,6 32-1-16,9 15-3 15,0 21 0-15,9 35-3 0,2 3 1 16,19 15 3-16,20 3 1 16,22-8 3-16,32 0 1 15,21-10-1-15,29-11-2 16,19-19-4-16,26-15-2 15,24-22 3-15,27-31 3 0,15-30 7 16,3-28 4-16,9-19 9 16,-7-22 7-16,-8-12-3 15,0-9 0-15,-18-18-4 32,-6-10-1-32,-21-9-6 15,-17 4 0-15,-22-14-2 16,-20-3 3-16,-24 0-1 15,-24 0 0-15,-15-5-10 16,-21 8-1-16,-17 0-15 0,-19 16-5 16,-11 5-12-16,-18 6-6 15,-4 20-1-15,-8 14 0 16,-15 39-63 0,-23 25-46-16,5 7 57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29:02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6813 11086 536 0,'83'-3'0'0,"45"-7"13"0,-68 7 1 16,26-2-6-16,24-3-2 0,21-3-6 16,3-2-1-1,12-13 1-15,6-6 2 0,-12-8 1 0,3-15 5 16,-9-4 3-16,-6-4 7 16,-15-14 6-16,-9-2-4 15,-15-1-2-15,-20-2-6 16,-22 8-2-16,-29-10-13 15,-21-6-3-15,-26-8-4 16,-19 3 1-16,-26-14 0 16,-13 3 3-16,-23 3 2 15,-12 16-1-15,-9 7 6 16,-15 12 1-16,-21 12 2 16,-17 16 0-16,-10 17-5 15,-14 17 1-15,-9 19 2 16,-15 17 1-16,-7 17-15 15,-5 30-4-15,9 2-12 0,12 6-3 16,21-3 21-16,14 0 12 16,24 3 5-16,33-9 2 15,24 6-1-15,36-5 2 16,32 8-1-16,39 7 2 16,45 6-2-16,50-2 2 0,57-6-8 15,50-3-4-15,51-5-20 16,30-11-9-16,35-12-26 15,34-9-10-15,41-16-82 16</inkml:trace>
  <inkml:trace contextRef="#ctx0" brushRef="#br0" timeOffset="34120.7135">4244 14512 512 0,'48'-47'0'0,"35"-25"5"0,-44 33 3 16,8-14 9-16,10-21 4 15,-3-16-4-15,-4-8-2 16,1-13-9-16,-7 0-4 0,-8-9 1 15,-9-1-11 1,-21 4-2-16,-12 12-8 16,-12 4-2-16,-24 11 2 15,-26 24 3-15,-33 24 4 16,-27 28 2-16,-21 28 6 16,-15 33 1-16,-8 33 8 15,-10 25 6-15,9 41-8 0,7 23-5 16,23 14-2-1,15 2 2-15,30-8-2 0,41-13-1 16,33-8 5-16,24-10 3 16,30-24-1-16,29-19 0 15,31-19-1-15,26-25-2 16,24-28 3-16,26-23 2 16,19-34-2-16,17-24 0 15,7-27-23-15,5-26-9 16,-3-19-28-16,-5-26-9 15,-22-19-49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33:34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19443 7977 472 0,'3'-5'0'0,"6"0"-14"15,3-1 3-15,9 1 2 16,18-3 4-16,11 0 2 16,28 0-1-16,11-2 3 15,21 2 2-15,24 0 2 0,15 0-6 0,21 5-2 16,20 1-12-16,12-9-1 16,7-10 4-16,2-8 6 15,3-11 14-15,-17-8 8 16,-15-15 10-16,-19-9 6 15,-17-12 1-15,-24-9 3 16,-9-5-18-16,-20-16-7 16,-25 6-6-16,-29-3-3 15,-30-11-4-15,-39-2 0 16,-42-1 0-16,-35 6-1 16,-36-5-1-16,-17 13 1 15,-28 18 1-15,-14 22 2 16,-16 21-1-16,10 23 1 0,3 35-3 15,5 29 1-15,1 24 0 16,5 40 2-16,28 20-1 16,17 14-1-16,24 19 3 15,29-1 2-15,31 3 0 16,35-16-1-16,39-2 9 16,51-6 4-16,50 1-4 15,65-14-1-15,58-8-28 16,46-16-14-16,-2-26-80 15,15-37-56 1,-54-35 69-16</inkml:trace>
  <inkml:trace contextRef="#ctx0" brushRef="#br0" timeOffset="794.5728">3798 6141 184 0,'15'-21'68'0,"8"10"-36"0,37-10-40 0,-30 8 10 15,20 2 3-15,19 1 6 0,20 2 1 16,15 2 1-16,21 9-7 15,18-6 3-15,21 9 1 0,8-1-5 16,25-2-3-16,11-1 3 16,22-2 4-16,11-10 8 15,21-4 4-15,17-4 1 16,10-8-2-16,9-1 1 16,8 1-1-16,10 2-5 15,-6 3 1-15,-7-1-9 16,1 12-2-16,-15 7-3 15,-13 3-2-15,-17 3 1 16,-9 5-1-16,-20 2-38 16,-25 6-16-16,-15 3-44 15,-8 13-55 1,-81-11 44-16</inkml:trace>
  <inkml:trace contextRef="#ctx0" brushRef="#br0" timeOffset="1575.7123">10064 6025 212 0,'18'-40'79'0,"-13"29"-42"0,16-5-45 16,-9 11 10-16,3 0-6 16,9 0 0-16,6 2 0 0,11 3 0 15,10 5 3-15,17 6 0 16,7-1 3-16,20 4-1 15,15 12-1-15,9 0-2 0,12 1 1 16,15-3 1-16,-9 0 2 16,15-1-1-16,12-4 2 15,11-1-2-15,19 1 2 16,2 2 0-16,13 0 3 16,5 0-1-16,12-2 0 15,9-3-1-15,0 0 2 16,9 0-1-16,-5-1 2 15,5 4-4-15,15 0 0 0,0-1-3 16,6 1-1-16,3 4 3 16,2 9 1-16,4-3 5 15,-3-8 3-15,-6 3 2 16,-3-3 5-16,3 1-8 16,-12-4-1-16,-9-2-1 15,-9 2 0-15,-12 4-4 16,-17-6-1-16,-31 5-1 15,-11-3-2-15,-24-2 1 16,-24 0-1-16,3 2-18 16,-23-4-8-16,-22-1-8 15,-18-3-5-15,-11-2 0 16,-12-5 1-16,-9-3-39 16,-12-8-23-1,-21-21 48-15</inkml:trace>
  <inkml:trace contextRef="#ctx0" brushRef="#br0" timeOffset="1889.9036">18416 6297 284 0,'6'-29'107'0,"0"10"-58"0,18 6-53 0,-9 8 18 15,9-3-8-15,8 3-1 16,13-3-6-16,9 2 1 15,8 4 0-15,22 4-3 0,11 4 2 16,3 12 1-16,9 3 0 0,-6 3-5 16,-5 3 1-16,-7 2 2 15,-12 3 3-15,-14 7 0 16,-10-4-1-16,-11 2-4 16,-15-3 0-16,-27 3 2 15,-39 13 3-15,-56 9 0 16,-75 20-1-16,-89 16-19 15,-104 22-8-15,-83 33-46 16,-66 33-61 0,21 0 28-16</inkml:trace>
  <inkml:trace contextRef="#ctx0" brushRef="#br0" timeOffset="10327.9548">9522 11581 168 0,'-24'-32'66'0,"12"27"-36"0,0-3-37 16,9 5 10-16,0 1-5 15,0 2 0-15,0 0 2 16,0 0 0-16,0 0 0 16,3 0-3-16,6 5 2 0,6 0 1 15,6 8 0-15,9 1 0 16,15 1 0-16,5-1 4 16,16-1 5-16,5-5 1 15,19-6 2-15,-1-4-4 16,12-1 0-16,0-7-5 15,12-1-2-15,-8 0-3 0,-1-4 1 16,-3-4 3 0,-6-5 1-16,-2-15-1 0,-7-6 1 15,-9-3 2-15,-11-10 4 16,-9 2 0-16,-13-2 0 16,-11-11-1-16,-12 3 2 15,-12 0-3-15,-12 0 1 16,-21-3-5-16,-18 5-2 15,-20 4-3-15,-7-7 1 16,-17 9-1-16,-9 8 0 16,-3 10 0-16,2 11-2 15,-8 13 3-15,6 11 2 16,0 21-5-16,6 10 1 16,5 22-1-16,-2 13 2 15,0 29-4-15,11 10 2 0,13 6 0 16,17 11 2-16,16-12-4 15,17 4 0-15,18-14-6 16,21-2 0-16,20-9 1 16,28-7 2-16,26-24 8 15,30-24 5-15,42-13-2 16,23-19 1-16,28-12-25 16,23-25-13-16,35-13-40 15</inkml:trace>
  <inkml:trace contextRef="#ctx0" brushRef="#br0" timeOffset="11632.7267">11698 5884 60 0,'104'6'24'0,"-33"2"-12"0,16 10-1 15,-31-7 12-15,31-1-8 16,26 3-3-16,21 1-7 15,29-1-4-15,16 5-3 16,15-2 1-16,26-5 3 16,9-14 3-16,12-5 4 15,12-5 2-15,3-3-5 16,18-2-4-16,-3-1-4 16,0 1 1-16,0-6 7 15,-9-8 6-15,-3-2 9 16,-21-6 5-16,-15-18 3 15,-21 0 5-15,-26-3-19 16,-12-5 3-16,-12-1 0 0,-7-12-13 16,-17-3-2-16,-8 3 0 0,-25-6 0 15,-21 6 1-15,-20-17 0 16,-27-4-9-16,-27-1-2 16,-36 1-3-16,-42-17-1 15,-44 4-3-15,-44 4 1 16,-34 11 5-16,-35 14 4 15,-27-1 3-15,-9 3 3 16,-17 16-3-16,-16 13 0 16,-18 13 1-16,-5 14 0 15,-24 15 0-15,-18 24 2 16,-99 24-3-16,10 8 0 16,8 3 1-16,25 5 2 15,20 8-3-15,30-3 0 0,27 21 1 16,32 1 2-16,39 2 1 15,39 0 3-15,39 16-5 16,20 0-3-16,36 2 1 16,30 1 2-16,27 18-2 15,32-8 0-15,33-3-1 16,42 1-2-16,27 12 0 16,44-2 3-16,42-10 2 15,42-3 2-15,50 13-4 16,27-8-1-16,33-8 1 15,20-10 2-15,25-6 0 16,20-8-1-16,15 1 3 16,30-19 0-16,15-16-10 15,8-14-5-15,-11-9-12 0,-42-9-5 16,-53-13 5-16,-45-5 3 16,-48-30 15-16,-35-2 6 15,-42-3 7-15,-24-2 4 16,-33 0-13-16,-27-9-3 15,-26 1-38 1,-24 3-34-16,-18-17 25 16</inkml:trace>
  <inkml:trace contextRef="#ctx0" brushRef="#br0" timeOffset="12003.8878">15246 5876 104 0,'-89'-13'38'0,"41"13"-20"0,-14-5-17 0,32 5 11 15,-18 0-4-15,-5 0 3 16,-10 0-2-16,-8 3 0 0,-10-1-8 15,-11 3 0 1,-18 6-1-16,-6 8 0 0,-6 4 0 16,-3 12 11-16,-6 12 5 0,-3 9-2 15,6 10 2-15,-9 13-7 16,-12 30-3-16,3 13 1 16,-15 23 2-16,-2 11-9 15,2 14-2-15,-3 7 5 16,-2 5 3-16,2 6-3 15,9 5 0-15,0 14-1 16,9-3 1-16,4 10-2 16,2 3 2-16,9 10-2 15,6 22-1-15,6-3-2 16,8 0-1-16,1-5 2 16,9-16 2-16,0-21-5 0,12-24 1 15,11-19 3-15,10-13 2 16,8-26-14-16,7-19-4 15,8-18-19-15,12-17-7 16,6-17-18 0</inkml:trace>
  <inkml:trace contextRef="#ctx0" brushRef="#br0" timeOffset="12292.7792">10198 9906 164 0,'-3'13'63'0,"0"-5"-34"0,3 8-36 16,0-3 10-16,0 19-1 15,-3 16 3-15,-3 12 0 16,0 9 2-16,0 19-4 16,-3 2 0-16,0 5 1 0,0 0-2 15,9-13 1-15,9-18 7 16,6-17 3-16,24-20 9 15,26-35 4-15,48-37-8 16,57-51-3-16,44-33-11 16,48-33-4-16,15-2-17 15,30-8-6-15,-1 24-81 16</inkml:trace>
  <inkml:trace contextRef="#ctx0" brushRef="#br0" timeOffset="16918.0729">17020 11840 248 0,'3'-34'93'0,"0"31"-50"0,9 16-52 0,-3-13 14 16,15 8-5-16,6 5 2 16,8 3-3-16,13-5-2 15,14-1 2-15,7-4 0 0,11-14 1 16,18-11-3-16,10-10 2 15,17-8 1-15,11-2 2 16,7-9-1-16,-3 3 2 16,-3 0 9-16,-12 5 7 15,-3-13-6-15,-6 0-2 16,-6 3 0-16,-6-8 3 16,-5 0-4-16,-13-6 0 0,-6-15 2 15,-14-6 3-15,-19-7-6 16,-14-1-1-16,-18-8-11 15,-27 4-3-15,-18 1-6 16,-32 6 0-16,-34 8-1 16,-23 16 1-16,-30 13 4 15,-20 16 5-15,-19 13 0 16,-20 16 1-16,-12 27 2 16,-16 15 0-16,16 25-3 15,24 17 2-15,14 20 1 16,24 28 0-16,24 13 2 15,33 4 1-15,38 7-6 16,40-11-2-16,49-12-5 16,52-11 1-16,65-1-8 0,80-15-2 15,104-18-85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33:59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7185 5876 188 0,'18'-13'71'0,"-9"11"-38"0,15-1-36 0,-9 6 11 16,14-1-9-16,10 6-1 16,15 5 1-16,11-2 2 15,10 2 0-15,14 0-1 0,9-2 1 16,15-3-1-16,9-3 0 15,6 0 6-15,9-2 4 16,12 0-1-16,6-3 2 0,12-3 0 16,-4-2 3-16,16-3-1 15,5 0 0-15,10-5-3 16,2-8 1-16,1-11-11 16,-1-3-4-16,-14-7 6 15,-12-16 3-15,-19-3 9 16,-11 0 3-16,-21-5 5 15,-12-3 1-15,-2-18-6 16,-13 0 0-16,-12 5-10 16,-5 0-2-16,-10 2-3 15,-11-15-2-15,-15 5 3 16,-19 5 0-16,-20-2 1 16,-26-6 0-16,-31-5-5 0,-35 1 1 15,-33 1-2-15,-33 12 0 16,-24 7-3-16,-29 13 1 15,-27 12 0-15,-30 12-1 16,-62 13 1-16,-7 22 3 16,10 26 0-16,-10 22 3 15,16 23-6-15,35 29 1 16,39 11 1-16,42 8 1 16,53 18-19-16,57-5-7 15,53-16-6-15,63 8 0 16,65-8 11-16,69-13 6 15,83 0-12-15,78-3-7 16,56 16-54-16</inkml:trace>
  <inkml:trace contextRef="#ctx0" brushRef="#br0" timeOffset="3436.37">12588 6136 188 0,'-27'5'71'0,"27"-5"-38"0,6 0-39 15,15-5 31 1,9-19-5-16,11 0 2 16,10-2-1-16,6-4-12 0,17 1-3 0,12 0 0 15,21-10 8-15,18-4 3 16,24-7-8-16,3-6-3 16,9-7-2-16,6-1 0 15,-1 6 4-15,4-3 3 16,-6 8 0-16,2 6 3 15,1 5-5-15,-12 10-1 16,0 5-4-16,-10 3-3 16,-11 3 0-16,-18 3-1 15,-8-3-18-15,-19 2-5 16,-18-5-42-16,-17 3-18 16,-12 0-29-16</inkml:trace>
  <inkml:trace contextRef="#ctx0" brushRef="#br0" timeOffset="3736.891">15955 4908 192 0,'-9'-24'71'0,"9"24"-38"0,3 0-36 16,0 3 13-16,8 0-3 15,1-1 5 1,6 9-2-16,0 7-5 16,0 11 6-16,0 22 2 0,-3 15 7 0,0 16 4 15,-3 10-12-15,-1 20-7 16,-2-1-3-16,0-8 0 16,-3-11-3-16,-6-12 0 15,-3-9-15-15,-6-7-6 16,-6-11-16-16,-17-11-6 15,-10-31-51 1</inkml:trace>
  <inkml:trace contextRef="#ctx0" brushRef="#br0" timeOffset="3903.4458">15755 4403 340 0,'-3'-6'129'0,"3"9"-70"0,18 0-69 0,-6-1 20 0,6 1-10 16,9 2 0-16,8 1-44 16,7-1-20-16,3 0-70 15,-7-2-27-15</inkml:trace>
  <inkml:trace contextRef="#ctx0" brushRef="#br0" timeOffset="5119.3418">16782 5408 280 0,'12'16'107'0,"-9"-21"-58"0,9-14-57 0,-3 6 16 16,12-6-22-16,5-12-3 15,1-20 7-15,-6-7 4 16,-6-5 5-16,-9-9-2 0,-12 3 0 15,-12-7 8-15,-9 12 6 16,-5 17 4-16,-16 12 3 16,-6 27-15-16,-8 19-3 15,-7 18-3-15,1 13-2 16,5 11 4-16,10 24 0 16,14-8-2-16,9-3 0 15,12-5-3-15,13-11 1 0,10-10-6 16,10-11-1-16,18-13 5 15,9-16 3-15,11-11 5 16,7-7 2-16,2-25 7 16,-2-4 4-16,2-4 8 15,-8 9 4-15,-9 8 1 16,-10 7 1-16,-5 11-15 16,-6 14-6-16,-3 20-4 15,0 27-3-15,2 13-2 16,7 3-1-16,6 0-14 15,3-5-6-15,-1-11-19 16,-2-8-9-16,-3-14 23 16,-3-12 11-16,-1-11 28 15,-5-8 13-15,-3-13 15 0,6-11 8 16,-3 3-3 0,-4 3-2-16,1 4-12 0,-6 7-4 15,0 4-20-15,0 11-5 16,-3 8-11-16,-6 16-2 15,-6 5-2-15,-6 5-1 16,-9 3-8-16,-6-8-2 16,6-7-14-16,3-9-5 15,24-29-5 1,6-16 44-16,6-15 20 16,9-20 22-16,5-1 8 15,4 4-2-15,0 14-2 16,-4 5-7-16,1 16-1 0,0 8-15 15,-3 7-5-15,-7 9-17 16,-5 10-5-16,-6 11-9 16,-12 11-2-16,-12 7-5 15,-3 0-1-15,0-4-2 16,3-9 2-16,27-13-12 16,9-24 24-1,17-8 11-15,1-2 16 16,0 2 8-16,-1 5 8 15,-8 6 5-15,-3 8-14 16,-4 5-4-16,-5 10-10 16,-6 19-2-16,-3 3-4 15,-3 5-3-15,-6 3-14 16,0-1-4-16,6-7-13 16,2-3-7-16,7-10 14 15,6-11 5-15,15-13 22 0,8-11 12 16,1-3 19-16,2-10 8 15,1-5-1-15,-6 5 0 16,-7 5-15-16,-8 5-4 16,-6 6-13-16,-7 5-7 15,-8 19-37 1,-3 4 5-16,-12 4 2 16,0 0 13-16,6 2 9 15,0 5 4-15,9 3 0 16,12-2 6-16,12-3 1 0,8-1-3 15,4-1-1 1,-4-1 3-16,-5 2 3 0,-9 1 3 16,-9 8 1-16,-15 10-4 15,-15 6-1-15,-21 13-19 16,-27 8-9-16,-11 15 2 16,-19 1 0-16,4-16 29 15,9-14 15-15,17-12-15 16,15-14-4-16,21-21-92 15,30-43-80 1,24-36 52-16</inkml:trace>
  <inkml:trace contextRef="#ctx0" brushRef="#br0" timeOffset="5930.7877">20586 4919 212 0,'0'-19'79'0,"0"16"-42"0,3-4-30 0,-3 1 18 16,0-2-9-16,-3-2-1 0,-3-1-12 15,-6 3-1-15,-8 3-2 16,-10 8-5-16,-12 10-1 0,-8 19 0 16,2 7 4-16,9 6-1 15,12 8 1-15,16-3 2 16,14-5 0-16,14-5 0 16,7-8 2-16,6-6-1 15,-3-5-1-15,-3-2 3 16,-7-6 0-16,-17 11 14 15,-14 5-5 1,-19 5-1-16,-12 1-6 16,4 2-2-16,5-11-10 15,6-4-3-15,6-12-37 16,12-15-16-16,9-24-37 16</inkml:trace>
  <inkml:trace contextRef="#ctx0" brushRef="#br0" timeOffset="6080.8952">20586 5099 312 0,'0'7'115'0,"-9"28"-62"0,6 28-53 0,0-34 23 16,-3 19-24-16,-2 10-8 16,5 11-51-16,-3-3-21 15,6-13-38-15</inkml:trace>
  <inkml:trace contextRef="#ctx0" brushRef="#br0" timeOffset="6230.4474">20667 4839 332 0,'3'-16'126'0,"0"16"-68"0,0 0-59 16,-3 0 25-16,3 6-32 15,3 4-10-15,0 3-76 16,8 6-33-16,-14 0 12 15,-6-19 10-15</inkml:trace>
  <inkml:trace contextRef="#ctx0" brushRef="#br0" timeOffset="6575.8644">20941 5569 384 0,'6'3'145'0,"2"-6"-78"0,28-7-87 16,-18-1 18-16,6-10-42 0,3-16-11 15,-4-13-1 1,-2-24 4-16,-9 0 29 0,-9 2-7 0,-9 11 1 16,-9 19 33-16,-11 13 18 15,-1 16 5-15,-3 15 5 16,3 20-16-16,3 12-7 16,7 6-5-16,5 13-1 15,9-3-4-15,9 3 0 16,8 0 1-16,7 10 2 15,-3-2-1-15,-3 0-1 0,-3 8 3 16,-9 7 2-16,-15 17-4 16,-9-3-1-16,-6 3-18 15,-2-14-5-15,2-13-13 16,6-13-5-16,6-24-25 16,9-29-12-1</inkml:trace>
  <inkml:trace contextRef="#ctx0" brushRef="#br0" timeOffset="6906.0114">21197 5464 212 0,'59'-45'79'0,"-44"26"-42"0,3 9-17 16,-9 15 24-16,-3 0-2 16,0 6-1-16,-6 15-20 15,-6 14-8-15,-9 15-8 0,-9 1-6 0,-3 8 0 16,-3-6-32-16,7-13-13 15,5-11 1-15,3-15 4 16,12-27 16-16,9-16 10 16,18-24 45-16,2-13 22 15,10-13 0-15,3 5 0 16,3 11-12-16,-1 8-5 16,-5 16-15-16,0 10-7 15,-1 11-11-15,-2 10-1 16,-6 19-6-16,3 10 1 15,-15 9-5-15,-6 18-1 16,-9-1-24-16,-9-1-8 16,-3-4-40-16,-3-2-15 0,6-21-17 31</inkml:trace>
  <inkml:trace contextRef="#ctx0" brushRef="#br0" timeOffset="7264.3454">21860 5839 288 0,'12'19'110'0,"9"-16"-60"0,12-6-63 16,-18-2 17-16,9-11-41 16,2-13-16-16,16-24-32 15,-3-6-14-15,-10 4 97 16,-8 2 44-16,-9 3 37 16,-12 13 16-16,-12 13-29 15,-3 5-12-15,-2 17-32 16,-4 10-11-16,-3 15-4 0,-12 22-6 15,6 3-1-15,7 5-9 16,14 0-2-16,12-5-14 0,9-9-4 16,5-10-1-16,13-13 4 15,9-13 18-15,0-11 12 16,-1-3 21-16,-2 3 11 16,-3 0-7-16,-6 3-2 15,-1 5-14-15,7 13-5 16,-3 9-12-16,0 4-5 15,2 6-15-15,4-3-5 16,15-11-49-16,8-20-21 0,1-33-11 16</inkml:trace>
  <inkml:trace contextRef="#ctx0" brushRef="#br0" timeOffset="7414.4269">23105 5016 372 0,'0'3'140'0,"0"10"-76"0,-6 32-75 16,0 3 24-16,-18 34-19 16,-6 45-1-16,-6 32-53 15,13 15-23-15,2 12-55 16,12-12-23-16</inkml:trace>
  <inkml:trace contextRef="#ctx0" brushRef="#br0" timeOffset="16168.1307">18190 8985 160 0,'-12'-21'63'0,"12"-8"-34"0,3 3-23 0,0 18 17 15,0-3-5-15,0-2 1 16,-3 2-8-16,0-2-4 16,0 2-4-16,0 3 0 0,3 0 0 15,0 1-1-15,0 1 1 16,3 1 2-16,0 2 2 15,6 1 10-15,6-4 6 16,0 4-1-16,5 2 1 16,4 0-3-16,9 2-1 15,9 1-6-15,8 2 0 16,10 1-6-16,8-1-2 0,9-2-2 16,10 2-3-1,5-3 1-15,6-2 1 0,9 0 3 16,0-2 2-16,7-3 1 15,-1-1 2-15,6 4-1 16,3-1 2-16,0 0-2 16,0 3 0-16,6 0-5 15,3 3-1-15,-6 0-1 16,12-3-2-16,-3 0 1 16,-4 0-1-16,1 2 0 15,0-2 2-15,-6 0-1 16,-6 0 2-16,0 3 0 15,-2-3 1-15,22 0-2 16,-17 0-2-16,0 0 1 16,0 0-1-16,-5-3 2 0,-7 1 1 15,0 2-4-15,-6 0 1 16,-6 0-5-16,0 0 1 16,-11 0 4-16,-1-3 4 15,-3 3-1-15,-2-3-2 16,-7 1 0-16,3-4 1 15,-2 1-1-15,-4 0 2 16,-2-8-2-16,-1 2 2 16,1 3-2-16,-4-8 2 15,-5 3-2-15,-7 2 2 16,-14 3-2-16,5 1 2 16,7-1-2-16,-6 2 2 15,-4 4-2-15,-5-1 2 0,-3 0-4 16,-4 1 0-16,1 2-1 15,-9 0 0-15,6 0 0 16,-3 0 0-16,-4 0-9 16,-5 0-5-16,-6 0-45 15,-51 0-132 1</inkml:trace>
  <inkml:trace contextRef="#ctx0" brushRef="#br0" timeOffset="17068.8036">5497 9514 200 0,'-35'-13'74'0,"32"11"-40"0,-3-4-24 15,6 6 20-15,0 0-18 16,3 0-4-16,6 0-7 16,8 6-2-16,13 4 1 15,9 11-3-15,18 14 0 0,11-6 2 16,18-3 0-16,13-5 3 15,17-5 1-15,18-5 10 16,11-3 6-16,7-6 1 16,9 1 0-16,9 0-6 15,8-3-4-15,7 2-3 0,5-4-2 16,4 2-19 0,8 0-5-16,-14 5-108 15</inkml:trace>
  <inkml:trace contextRef="#ctx0" brushRef="#br0" timeOffset="71100.6433">7495 17328 112 0,'-6'2'44'0,"3"1"-24"0,9-6-21 16,0 6 9-16,0-3-1 15,9 0 3-15,5 5 1 16,7-5 1-16,6-5-4 16,9 2-3-16,8-7-2 15,7-6 2-15,5-11 1 0,-2-10 2 0,-7 3 2 16,-2-8-1-16,-3-1 2 15,-7-7-2-15,4 0 0 16,0-11-3-16,-7 3-1 16,-5-9-6-16,-3 4-1 15,-6-9 3-15,-4 4 1 16,-5-4-3-16,-6 1-1 16,-9 2 3-16,-6 3 1 15,-15 13 0-15,-2-11-2 16,-10 9 3-16,-3 2 0 0,-11 3-6 15,-4-8 0-15,0-1-1 16,-11 6-1-16,-1 14 1 16,-2 4 0-16,-13 12-4 15,4 9-2-15,-6 9-2 16,-1 8 2-16,7 10 10 16,5 8 5-16,13 0 2 15,2 11 1-15,4 8-9 16,11 20-1-16,6 4-2 15,12 15 2-15,12 6-4 16,9 2 0-16,9 1 3 16,15 10 3-16,9-3 3 15,18 3 3-15,8-11-3 16,16-8 0-16,17-7 3 16,15-27 1-16,21-13-3 15,27-25-1-15,17-20-14 0,31-24-8 16,32-40-59-1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6:43:17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4768 9033 360 0,'-27'8'0'0,"-14"5"2"15,11-5 3-15,-15 5-2 0,-8 19-2 16,-13 0 4-16,-8 2 1 16,-10 1-2-16,-2 12-3 0,-12-2 2 15,-6 3-4-15,-7 2 0 16,-11 16 1-16,3 0 2 16,-9 0 5-16,-6 3 4 15,6-3-15-15,0-2-4 16,3 7 3-16,9-5 4 0,3 1 6 15,3 7 2-15,3-6-3 16,-3 1-3-16,3 13-3 16,5-5 1-16,-5 2 1 15,0 1 2-15,6-6-3 16,6 5 0-16,2 3 1 16,4-2 0-16,6 7 0 15,8-5 2-15,4 8-3 0,5 3 0 16,7-6 1-16,5 3 0 15,7 2 0 1,5 9 2-16,0-1-3 0,4 4-2 16,2-4 4-16,9-5 3 15,9-5-1-15,9-10 0 16,6-11 1-16,9-3 0 16,9-3-2-16,6 6 1 15,9-5-2-15,8-6 2 16,7 11-2-16,6-9 2 15,11-4-2-15,4-8 2 16,5 4 0-16,9-9 3 0,4-9 1 16,8-7 1-16,6-4-2 15,4-1-1-15,2-4-1 16,9 1 0-16,-3 2-2 16,9 0-2-16,-9 0 1 15,9 0-1-15,0-2 0 16,-3 2 0-16,-2-2 2 15,8-1 1-15,0-10-1 16,3-3 1-16,6 1-2 0,-3 2 2 16,0 2 0-16,-3 1 1 15,9-1-2-15,0 9-2 16,-9-6-2-16,6 3-1 16,-9-3 6-16,6-2 3 15,3-3 1-15,0-3 1 16,2-2-4-16,-5-3-1 15,6 0-3-15,-6 2-1 16,9 1 1-16,0 0 2 16,-3 2 1-16,9 0 1 15,0-2-5-15,6-1 1 16,6-2 0-16,8-5 2 0,-8-3-1 16,6-2-1-16,9-4 3 15,-10 1 2-15,1 0 2 16,6 2 1-16,-4 3-9 15,1 0-1-15,0-7 0 16,3-4 3-16,5 3 2 16,-11 0 3-16,15-2-1 15,-4-1 0-15,4-2-1 16,2-3 0-16,-2 0 0 16,6 1 0-16,-1-12-2 15,1 1-2-15,-1 2 3 16,-2 3 0-16,3-3 3 15,-1 3 1-15,-5-3 1 0,-4-2 2 16,-5 2-3-16,0 6 1 16,0 2-1-16,-4 3 1 15,10 0-2-15,0 2 1 16,-10 3-2-16,1 3 0 16,-3 8-1-16,-3 2 0 15,2 6-5-15,1 5 1 16,6 2 2-16,5 3 1 15,-5 1 5-15,0-1 5 16,2 11 6-16,-8 5 5 16,6 3-3-16,-6 5-3 15,-7 0-10-15,1 8-3 16,-3 0-3-16,3 2 1 0,-3-2-2 16,-1-2-1-1,-8-6-4-15,9 0 0 0,3-8 0 16,-9-5 2-16,6-3 1 15,-1-5 1-15,-5 2 0 16,3-2 0-16,6-5 0 16,-12 2 0-16,9 0 0 15,5-5 0-15,-8-3 0 16,6 1 2-16,3 2-1 16,-12-6-1-16,5 1 1 15,-2 2-1-15,-6 0 2 16,0 1 1-16,-3-1-4 15,0 11-1-15,6-6 3 16,-3 6 1-16,5 0-3 0,4-5-1 16,0-1 1-16,3 1 0 15,11 0 1-15,4-1 0 16,-15 1 0-16,12-1 0 16,-7 1 2-16,10-3 1 15,0-3-1-15,-4-2 1 16,13-3-4-16,3-3-2 15,-7-2 4-15,4 0 1 16,-10-3 0-16,7-3-2 16,-3-5-2-16,-7-10 1 15,4-3 1-15,-3-8 0 16,-12-3 0-16,8-10 2 0,-14-6-1 16,-6 0 2-16,3-4-2 15,-9-4 2-15,-6-2-4 16,-15-8-2-16,3-3-3 15,-15 0 1-15,-6-5 1 16,-8 0 2-16,-7-10-1 16,-6-6-1-16,10-8-2 15,-7 8 1-15,1-8 3 16,-10 3 1-16,-9 5-2 16,-2-2 2-16,-9-1 1 15,-10-2 0-15,4 2 0 16,-9-10 2-16,5-8-3 15,-11 8-2-15,0 8 2 16,-3 0 0-16,-12 15 1 16,-7 4 0-16,-8 2-3 0,-8 2 2 15,-16 4-1-15,-9-6-2 16,-3 5 0-16,-14-3 0 16,-10 1-2-16,-5 2 1 15,-22 9 3-15,4-4 3 16,3 11-2-16,-10 8-2 15,-5 0 2-15,-9-7 2 16,-6 1-7-16,-6 4-3 16,-18 2 2-16,9 3 4 15,-12-6 0-15,-15 8 1 16,9 6 0-16,3 2-2 0,-9 6 3 16,3 5 0-16,1-11-2 15,-10 9 0-15,6 1-1 16,-6 7 3-16,-12 1-2 15,7 7 1-15,-1 1 0 16,-12 1 0-16,-8 2-3 16,-19 4 1-16,10-1-5 15,-13 2 1-15,7 1-3 16,-15 0 2-16,8 2 0 16,7 0 3-16,-1 3 4 15,-8 0 1-15,-1 6-2 16,-2-4 0-16,-3-2-3 15,-7-2-1-15,1-1-5 16,0-2 0-16,-1 0 1 0,4-3 5 16,-3 0 3-16,6 2 2 15,-10 1 3-15,10 2 1 16,0-2-4-16,-7 2-1 16,-5 1-2-16,6-1 3 15,-7 1 0-15,1 2 3 16,6 0-3-16,-6 0 0 15,2 0 1-15,-8 2 2 16,6 3-1-16,-3 1-1 16,-1 2-2-16,-2 0-1 15,6 0 2-15,-6 0 0 16,3-1 1-16,8 4 2 0,-5 0-3 16,0 2 0-16,-3 5 1 15,-4 14 0-15,4-3 0 16,0-5 2-16,3 0-3 15,5 0 0-15,-5-3 7 16,6 0 4-16,2-5-12 16,1 0-5-16,3-8 3 15,-1 2 1-15,10-7 3 16,11-3 2-16,1 3-1 16,2-1 2-16,1 3-2 15,2-2-1-15,4 0-2 16,-4 10 1-16,4-5-1 15,-4-3 0-15,6-13 4 16,13-2 1-16,2-1-4 16,6-7 1-16,3-1 0 15,4-2 2-15,11 0-1 0,-3-3-1 16,0-5 3-16,6 5 2 16,0 3-4-16,-3 2-3 15,0 3 3-15,-3 1 1 16,7-7-5-16,-1 1 0 15,12 0 1-15,-6 0 3 16,9-3-2-16,2-5 0 16,10 5 1-16,-3 3 0 15,6 3 2-15,3 2 3 16,-3 8 0-16,8 5 0 16,-5 3-10-16,3 0-2 15,-3 8 4-15,9 5 1 0,-7-2-1 16,13 5 0-16,0-3-3 15,8 0 1-15,1 3-17 16,0 3-8-16,-19 15-64 16,-14 32-26-16,-6-2 11 15</inkml:trace>
  <inkml:trace contextRef="#ctx0" brushRef="#br0" timeOffset="1890.0464">1559 11300 200 0,'-3'-13'77'0,"3"8"-42"0,0-6-32 16,3 6 17-16,3-3-10 16,-3 0-1-16,3 0 1 15,0 0 4-15,3 0-8 16,9 3 3-16,-3-6 4 0,3 3-1 0,-1 1 3 16,4 1-2-16,0-7 0 15,3 0 4-15,3 0 1 16,5-1-3-16,4 1-1 15,0 2-4-15,3 1 1 16,8 5-4-16,-5-1-2 31,5 4-2-31,7-1 0 16,6 0 2-16,5-2 2 16,4 0 1-16,8 0 0 0,3-1-4 0,4 4-3 15,5-1 2-15,3 3 2 16,1 0-4-16,-1 3-3 0,9-1 1 15,0 1 0-15,3-3 3 16,4 0 1-16,5 0 3 16,-3 0 1-16,6 0-1 15,6-3-1-15,3 3-1 16,0 0 2-16,0 0-5 16,6 3-3-16,-6-3 1 15,0 3 0-15,27-3 3 16,-6 0 3-16,-3 0 0 15,-9-3 2-15,0 3-2 16,-9 0 0-16,6 3-3 16,-6-1 1-16,0 1-2 15,-3 2-1-15,3 0 1 16,3 3 1-16,0 0-1 0,-9 0-1 16,0-3-2-1,0 9-1-15,0-1 2 0,0-2 2 16,0-1 0-16,9-2 2 15,-9-3-2-15,12-7 2 16,3-1-4-16,3-5 0 16,0-5 5-16,3 2 2 15,3 3 0-15,0 0 1 16,-1-2-6-16,4 2-1 16,6 0 0-16,-3-5 0 15,3 0 0-15,6-1 0 16,-4-2 0-16,10-7 2 0,-3-4-3 15,5 9 0-15,-8-1 1 16,6 3 0-16,9 0 0 16,-7 3 2-16,1 3-1 15,3-1 2-15,2-2 0 16,13-3 3-16,-12 0-1 16,5 3 0-16,1 2-1 15,-1 1 2-15,7-1-1 16,-9 3 0-16,-1 0-3 15,-2 3-2-15,5 0 1 16,-2-1 1-16,-6 1-3 16,2 0 0-16,10 2-1 15,-15 3 0 1,5 0 0-16,1 0-2 0,0 0 0 16,2-3 3-16,-8-5 4 15,6 8 6-15,-4-5-7 0,-2 0-1 16,0 8-1-16,-4-6 2 15,4 11-1-15,-3-3-1 16,2 3-2-16,-5 0 1 16,-6 0 1-16,0 2 2 15,0 1 3-15,-1 2 2 16,-5 3-1-16,3 0 1 16,-3 3-4-16,0-1 0 15,2 6-1-15,-2 5 1 16,0-3-4-16,3-4 0 15,-3-6 3-15,-3-3 1 0,5-3-1 16,-5 1-2-16,0 2-2 16,-3-2 1-16,3-1 1 15,0 4 0-15,-12 1 0 16,9-7 0-16,2 3 0 16,-5-1 0-16,6-4 0 15,3-1 0-15,-6 6 0 16,3-3 0-16,-6 5 0 15,-3-3 2-15,8 1-3 16,-2 0 0-16,0 2 1 16,6 0 2-16,-3 0-1 15,3 1-1-15,-6-4 1 16,3 1-1-16,-1 2 2 16,-8 0 1-16,9 0 1 15,3 3 2-15,-15 0-3 0,0 3-2 16,0-1-3-16,-9 9 1 15,-6-9 1-15,15 1 2 16,-15-1-1-16,3-2-1 16,0-3 3-16,0 1 0 15,-12-1-4-15,9-3-1 16,-14 1 1-16,-4-3 2 16,0-3 0-16,-15 0 2 15,-8 1-7-15,-10-1 1 16,-17-5-28-16,-10 0-9 15,-64-21-187 1,-67-48 33-16</inkml:trace>
  <inkml:trace contextRef="#ctx0" brushRef="#br0" timeOffset="85462.5213">1869 11925 128 0,'-30'-8'49'0,"21"5"-26"0,0-2-12 0,6 2 15 0,-6 3-10 15,-3-2-2-15,3 2-8 16,-8 0-2-16,-7 5-2 16,-6 3-8-16,-6 10-1 0,0 14-6 15,-20 10 1-15,2 11 4 16,-14 16 4-16,5-5 3 16,4-6 3-16,5 0 5 15,4-8 6-15,2-10-7 16,15-8-1-16,4-6-3 15,2-5 1-15,12-2-4 16,6-3 2 0,12-3 2-16,9-2-1 15,24-1-2-15,5 1 1 0,28-1-1 16,2 1 0-16,15-3 2 16,10-5 1-16,8-6 3 15,-6-2-3-15,-18-3-2 16,-8 0 4-16,-10-6 1 15,-11 4-2-15,-18-11 10 16,-15 0 4 0,-15-6-5-16,-6-2 0 15,-15-11-4-15,-15-2 0 16,-9-3 1-16,-2-3 4 16,-7 3-8-16,-2 0-3 15,5 3-2-15,3 5 1 0,4 5-1 16,5 6-1-1,0 5-2-15,0 2-1 0,13 6-9 16,-7 5-5-16,9 5 2 16,9 11 1-16,-3 16 6 15,3 13 5-15,9 27 2 16,-6 10 1-16,9 18-3 16,9 25 2-16,6-6 1 15,3-3 2-15,3-10-1 16,6-8-1-16,-4-8 1 15,7-10-1-15,0-11 0 16,0-14 2-16,-9-10-1 16,2-10-1-16,1-22 14 15,9-13 5-15,-3-21-3 16,20-32-1-16,1-42-7 0,6-37-3 16,8-35-5-16,1-26-2 15,-1 10-4-15,-14 19 1 16,8 27-13-16,-5 7-5 15,-4 27-83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6:45:51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8382 11036 112 0,'-24'-6'44'0,"12"4"-24"0,3-3-32 15,6 2 4-15,0 0 5 16,0-2 4-16,0 0 0 0,0-3 2 16</inkml:trace>
  <inkml:trace contextRef="#ctx0" brushRef="#br0" timeOffset="499.8562">8316 10986 176 0,'-3'0'13'16,"3"0"12"-16,3 2 3 16,3 1 5-16,3-1 5 15,3-2 1-15,6-2 3 16,6-3-23-16,6-3 7 0,2-6 4 15,7 4-10-15,3 2-3 16,11 5-8-16,4 6-4 16,-1-3-5-16,13-5 0 15,2-1 0-15,7-4 0 16,2 2 6-16,-3-3 6 0,7 1 3 16,-4-1 0-16,1 3-3 15,5 3-2-15,-6 2-4 16,1 0 1-16,2 3-4 15,3 0 0-15,7 0-3 16,-7-2-3-16,0-1 4 16,1 0 3-16,-1 3 1 15,6 3 2-15,-9 2-6 16,-2 3-1-16,5 3 0 16,3 7 2-16,1 9-1 15,2-3-1-15,-6-3 1 16,7-3-1-16,-4 1 0 15,0-3 2-15,-2-3-1 0,-4 0 2 16,-21-2 2-16,31-1 2 16,-4 1-3-16,3 0-1 15,-5-3 1-15,-1-1 0 16,18-1-2-16,-9 4-2 16,-11-2-2-16,-1 0-1 15,-14 0-23-15,-13-3-7 16,-14 1-57-16,-9-1-21 15</inkml:trace>
  <inkml:trace contextRef="#ctx0" brushRef="#br0" timeOffset="1708.2189">2360 12057 304 0,'-15'-5'112'0,"15"-8"-60"0,3 5-61 31,6 8 18-31,3-3-9 0,0 0 0 16,9-2 2-16,5 0 1 16,13-3-1-16,-3 0-4 0,8 0 1 15,7 0 12-15,3 0 5 16,5 0 0-16,1 0 1 15,5 0-5-15,7 3-2 16,-1 2 0-16,9 3 4 16,7 3-6-16,-1 2-2 15,6 1-3-15,7 1 0 16,-1 1 0-16,3 0 1 16,3-2 2-16,6 2 1 15,0 0 1-15,-2-3 2 0,5 3-5 16,3 2-3-16,-3 6 1 15,6-3 2-15,3 1-2 16,9 2 0-16,-3-1 1 16,-3 1 0-16,9-3 0 15,-9 1 0-15,0-6-5 16,3 0-1-16,-6-3 1 16,-3 0 2-16,3 0 0 15,-3 3-1-15,6 0 1 16,-3 0 1-16,0 0-1 15,6 3 2-15,24-3-2 16,-9-3-1-16,-6-2 1 16,0-1-1-16,-15-2 4 15,0-2 5-15,0 2-3 16,-3 0-1-16,-9 0-2 0,0 0-3 16,1 2 1-16,2 1-1 15,-9-3 0-15,0 0 2 16,-6 0 1-16,1-3 3 15,2-2-1-15,-3 0 0 16,-6-3-1-16,-5 0 0 16,-4 3 0-16,-3 2 0 15,-5 0-5-15,-7 1-1 16,-5 2 1-16,2 0 0 16,-5-3 3-16,-1 3 1 15,1 0-1-15,-10-3 1 16,-2 3-4-16,6 0 0 0,-7 0-1 15,-5 3 0-15,-3-3 4 16,2 0 1-16,1 0-4 16,-6 0 1-16,-4 0 0 15,-2 0 2-15,-6-3-6 16,-6 1-1-16,-3-4-40 16,-9-2-15-16,-24-7-80 15,-30-33-35-15,-23-10 41 16</inkml:trace>
  <inkml:trace contextRef="#ctx0" brushRef="#br0" timeOffset="3053.328">10043 12197 160 0,'-3'-18'63'0,"6"5"-34"0,15-11-25 0,-12 13 15 16,6-10-2-16,2-8-1 15,1-6-6-15,0-9-4 16,0-9-3-16,0 0 0 0,-6-3 2 15,-6-2 11-15,-3 5 5 16,-3 5 0-16,-6 3 2 16,-15-2-2-16,-3-4 2 15,-2 1-11-15,-7 0-2 16,-6 2-6-16,-5-2-3 16,-7 0 0-16,-6 0-1 15,-2-1 0-15,-7-2 2 0,-2 0 1 16,0 3 3-16,2 3 1 15,-8 2 3-15,-1 2-5 16,4 11-1-16,2 6-2 16,1 2-2-16,0 8-2 15,-4 6-1-15,-2 4-5 16,-4 9-2-16,-2 8 0 16,3 7 4-16,-1 6-2 15,-2 16 1-15,6 2 1 16,5 6 2-16,10 10 2 15,5 5 3-15,6 22 0 16,7 8-1-16,5 12-2 16,9 15-1-16,10-9-1 15,5-6 0-15,6-7 0 0,12-8 3 16,9-2-2-16,8-6-1 16,10-6 3-16,12 9 2 15,14-6-2-15,13-5-2 16,11-7 6-16,21-12 3 15,10-12-1-15,26-17 0 16,14-21-3-16,19-26 1 16,18-24-20-16,14-40-6 15,6-31-45-15,-2-40-21 16,-37-11-7 0</inkml:trace>
  <inkml:trace contextRef="#ctx0" brushRef="#br0" timeOffset="11477.5265">8278 13690 160 0,'-30'-14'60'0,"18"17"-32"0,3-6-31 15,9 3 13-15,0 0-7 16,0 0 0-16,0 0 1 16,0 0 2-16,0 0-3 15,0-2 9-15,0-6 7 0,0 8 3 16,0-6 2-16,9-2-7 15,6 3 0-15,3 3-6 16,5-4-1-16,7 4-6 16,12 10-1-16,6-1-3 15,5-1-1-15,13-4 3 16,5-2 3-16,3-8 0 16,10-7 2-16,8 1 2 0,6-1 5 15,4-4-6-15,8 3-2 16,9 0-1-16,-6 6-1 15,0 2-2-15,0 2-2 16,6 6 1-16,-12 3-1 16,3 0 2-16,-8-1 1 15,-1 1-1-15,-3-3-2 16,-12 0 1-16,-8-3-1 16,-4 1-3-16,-2-1 0 15,-10-2-20-15,-2 0-10 0,-7-1-56 16,-11-2-62-1,-18-10 44-15</inkml:trace>
  <inkml:trace contextRef="#ctx0" brushRef="#br0" timeOffset="12234.079">3458 14393 212 0,'-47'6'79'0,"41"-6"-42"0,0 2-39 0,6-2 14 0,0 0-2 16,0 0 4-16,3 3-8 15,9 2-1-15,8 0-3 16,10 3 1-16,12 3 0 0,14 8 1 15,4 2 0-15,6 0-2 16,8 0-2-16,3-2-2 16,16-4-1-16,-1-1 4 15,6-4 1-15,3-4 2 16,6-4 0-16,-2 1-2 16,-1-1-2-16,0 1-4 15,6 0-2-15,-12 2-24 16,-8 6-8-16,-7 2-59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6:51:21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8748 8279 152 0,'0'-43'57'0,"12"36"-30"0,6-9-29 0,-6 8 11 16,8-3-4-16,16-2 0 15,6-3-6-15,8 5 1 16,10 1 0-16,0 5 0 0,2 5 0 16,9 5 2-16,1 0 1 15,2 3 3-15,16 0 1 0,-7 0 12 16,6 3 5 0,1-4-1-16,11 1-2 0,0 0-11 15,3 0-4-15,0 0-6 16,12 0-3-16,-8 3 2 15,2-14 2-15,-6-5 11 16,0-5 4-16,-6-6 6 16,-5-7 1-16,-1-14-6 15,-3 1-2-15,-8-1-7 16,-7-16-3-16,0 3 2 16,-14-2 2-16,-9 2 0 15,-13-8 2-15,-11-2 0 16,-9 4 1-1,-12-9-2-15,-15 1 1 0,-9 1-15 0,-15 8-4 16,-20-3-8-16,-22 3-3 16,-17 2 4-16,-15 9 1 15,-15 5 6-15,-9-1 5 16,-6 9 2-16,-12 10 3 16,-3 16-3-16,-8 5 0 0,-16 17-1 15,0 17 0-15,-2 12 0 16,8 15 0-16,9 21 0 15,27 11-2-15,21-2 0 16,15 20 3-16,24-2-18 16,17 8-4-16,33-3-16 15,21 8-5-15,24-11 4 16,30-2 4-16,32-21-24 16,39-19-31-1,33-34 29-15</inkml:trace>
  <inkml:trace contextRef="#ctx0" brushRef="#br0" timeOffset="611.896">11445 8647 260 0,'3'-22'96'0,"21"12"-52"0,5-9-51 16,-11 11 14-16,21-2-10 0,12-14 2 16,23-2 1-16,9-1 0 15,10 3 0-15,8 0 0 0,18-2 2 16,12 5 10-16,6-6 4 16,6 4 8-16,11-1 2 15,7 5-2-15,0 3-3 16,6 6-9-16,8 7-3 15,4-2-5-15,8 0-3 16,-2 7 2-16,-6-7 0 16,2 5-1-16,-8-5 1 15,-12-1-2-15,-13 1-1 0,-23 0-21 16,-14-1-11-16,-19 1-37 16,-33 0-14-16,-35-6-35 15</inkml:trace>
  <inkml:trace contextRef="#ctx0" brushRef="#br0" timeOffset="1119.1015">4872 9290 260 0,'6'-22'99'0,"12"6"-54"0,27-23-48 16,-13 18 16-16,19-8-9 0,18-3-1 15,14-3-3-15,24-10-3 16,15 3 2-16,30-3 2 16,15 0 2-16,29-13-12 0,12 5-7 15,25 5-16-15,5 3-5 16,12 11-18-16,18 8-7 16,-3 10-11-1</inkml:trace>
  <inkml:trace contextRef="#ctx0" brushRef="#br0" timeOffset="91261.7439">9058 14200 372 0,'0'3'0'0,"0"-6"-3"0,0 3 2 15,0 0 3-15,2 3 3 16,1-1 4-16,0 1 5 16,3 0-8-16,0-3 6 0,0 2 3 0,3 1-3 15,9 2-2-15,9 1-5 16,6-1-2-16,2 8-1 16,13 3-2-16,3 0 1 15,11 2-1-15,13 6 0 16,-1 3 0-16,9-3 0 15,4-1 2-15,5-2-3 16,3 1 0-16,-6-4 3 16,4-2 1-16,-1-11 1 15,15-5 0-15,-9-2 0 16,7-6 0-16,2-5-2 16,9-6-2-16,-6-2-2 15,6-8 1-15,0-6 3 0,0 1 3 16,-9-6-2-16,1 3 0 15,-13-10 3-15,-12 2 1 16,-11-3 1-16,-7 3 0 16,-8 0 9-16,-10-3 4 15,-11-2 0-15,-6-3 2 16,-6-10-11-16,-13-3-2 16,-5-3-4-16,-12 0-1 15,-8 6-3-15,-13-14 1 16,-9-8-11-16,-17 11-2 15,-1 8 3-15,0 8 3 16,-8 13 3-16,-4 10 1 16,1 11 0-16,-10 9 0 0,7 9-7 15,2 12-3-15,-8 9-1 16,6 17 1-16,2 13 1 16,7 11 3-16,-4 23-1 15,4 19 2-15,8 11 3 16,6 7 3-16,7 6 0 15,8 5-1-15,9-6-2 16,9-10-1-16,9-7-1 16,15 2 0-16,15-17 0 15,11-14 3-15,13-4-2 16,24-15-1-16,2-11-2 16,24-16-1-16,27-16-40 15,30-18-19-15,6-19-61 16</inkml:trace>
  <inkml:trace contextRef="#ctx0" brushRef="#br0" timeOffset="199001.3357">3580 4397 356 0,'-20'-13'0'0,"-7"-5"-3"0,6 10 2 15,-6 0 1-15,-9-5 0 16,-17 2-5-16,-10 14 1 16,-5 7 2-16,-10 9 1 0,4 10 1 15,-12 10 2-15,5 14 3 0,7 29-2 16,2 16-2-16,1 24 0 15,6 31 1-15,2 35-3 16,1 27-2-16,-4 41 4 16,4 35 1-16,5 29-3 15,9 32 1-15,13 8 0 16,17-3 0-16,15-7-3 16,18-9 2-16,8-21-1 15,16-10-2-15,6-17 5 16,-1-28 1-16,7-22 4 0,9-31 3 15,11-24-2 1,0-29 1-16,-2-24-3 0,8-24 2 16,4-27 0-16,11-23 3 15,3-24 1-15,1-24 1 16,-1-23 0-16,6-32 2 16,3-33-1-16,3-28 0 15,-3-37-5-15,1-29-3 16,2-19 0-16,-15-21-1 15,-12-24-2-15,1-77 1 16,-10 4-2-16,-11-25 2 16,-13 0-2-16,-8 0 2 0,-9 24-2 15,-9 6-1-15,-12 7-2 16,-9 11-1-16,-9 18 2 16,-24 35 2-16,-9 21 0 15,-11 8 2-15,-13 13-7 16,-5 32-1-16,-7 3-5 15,1 20 1-15,-3 30 3 16,-4 27 3-16,7 15-5 16,8 29-2-16,-5 19-12 15,6 23-6-15,-1 33-14 16,-5 12-4-16,8 27-54 16,4 37-23-1,-22-5 64-15</inkml:trace>
  <inkml:trace contextRef="#ctx0" brushRef="#br0" timeOffset="199900.4422">1297 10877 156 0,'-36'-19'60'0,"19"6"-32"0,-7-5-33 0,6 12 10 16,0-1-8-16,-6 1 2 15,-5 4 5-15,-13 10 2 16,-6 10-2-16,1 19-3 0,2 8 2 15,3 19-2-15,4 2 2 16,11 2 2-16,6 9 2 16,15-3 5-16,6-8 5 15,6 6-5-15,15-9 1 16,17-4-8-16,10-9-1 16,-3-13-4-16,20-16-3 15,1-18-7-15,5-27-4 16,4-32-1-16,-7-20 1 0,-8-25 3 15,-16 1 5-15,-14 2 3 16,-18 8 2-16,-12 13 16 16,-21 11 10-16,-9 21 0 15,-5 21 0-15,-10 24-13 16,-6 32-5-16,1 23-7 16,-7 19-1-16,13 19-6 15,2-6 0-15,6-10-37 16,21-8-15-16,15-14-25 15</inkml:trace>
  <inkml:trace contextRef="#ctx0" brushRef="#br0" timeOffset="200134.5519">1547 9829 320 0,'-12'51'121'0,"-3"-28"-66"0,10 38-77 0,5-11 11 16,2 30-5-16,10 34 2 15,3 21 1-15,12 13 1 16,3-3 7-16,6-2-18 0,5-16-4 16,19-10-28-16,-1-22-10 15,13-34-17 1</inkml:trace>
  <inkml:trace contextRef="#ctx0" brushRef="#br0" timeOffset="200543.6531">2702 10784 236 0,'3'-10'88'0,"-3"5"-48"0,-3-6-38 16,0 0 17-16,-3-7-12 15,-3-6-4-15,-6-2-9 16,-5-9-4-16,-4-2 6 15,0 8-1-15,0 13 3 0,0 14 4 16,-2 12 3-16,-1 14-2 16,3 29 0-16,3 29-6 15,6 21-2-15,3 8 2 16,6-5 1-16,3-5 2 0,9-22 0 16,6-16 0-16,6-18 0 15,12-18-3-15,3-32 2 16,2-22 3-16,1-26 1 15,0-18 3-15,-6-27 3 16,-7-19-2-16,-8-23-2 16,-9-24-2-16,-15-18-3 15,0-9 3-15,3 11 2 16,0 35-4-16,6 39-1 0,0 32 6 16,0 45 4-16,9 45 8 15,12 55 6-15,24 53 13 16,8 54 7-16,16 36-15 15,20 13-4-15,60 9-136 16,15-51-59-16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6:55:05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8212 6268 80 0,'3'-3'30'0,"3"3"-16"0,15-16 3 0,-6 14 14 16,3-1-14-16,2 3-7 16,4 5-6-16,3 1-1 15,9 4-2-15,2-2 2 16,7 0-2-16,3-3-1 0,17-2 3 15,4 0 7-15,8-6 5 16,6-2-3-16,13-6-2 16,-1 1-8-16,9-1-1 15,3 6 1-15,9 0 1 16,1-3-1-16,5 0 1 0,9-3 0 16,2 0 1-16,7 1 0 15,12-6 2-15,0 3-3 16,0 0 0-16,3-1-1 15,-7 6 1-15,-2 3-2 16,3-3-1-16,-15 6 3 16,3-1 0-16,-9-8 5 15,0 3 3-15,-15-2-6 16,-6-3-3-16,-11-1-1 16,-10 4-1-16,-12-1 0 15,-11 1 0-15,-7-1-18 16,-11 0-8-16</inkml:trace>
  <inkml:trace contextRef="#ctx0" brushRef="#br0" timeOffset="19231.352">7266 8570 140 0,'0'-19'55'16,"5"9"-30"-16,7-17-18 0,-6 14 15 0,6 2 0 15,0 1 2-15,3 2-11 16,0 3-3-16,3 2-6 16,6 3-1-16,2 0 3 0,19 0-8 15,9-3-3-15,11 1 3 16,10 10 0-16,8 0 2 16,12 5 0-16,6 0 11 15,7-2 5 1,11-1-2-16,6 1 2 0,9-6 0 0,5-2 2 15,1-3 1-15,3-8 3 16,3-8 1-16,-3-3 3 16,3 1-10-16,6-6-2 15,-6-16-8-15,2-13-4 16,1-10-8-16,-6-11-1 16,-6-8 1-16,-15-8 3 15,-21 0 8-15,-20 0 7 16,-13 3 0-16,-23-6 1 15,-16-2-7-15,-11-3-2 16,-9-3-2-16,-12-10 1 16,-12 0 0-16,-11 16 1 15,-10 2-2-15,-9 14 1 16,-20 10-4-16,-25 8-2 0,-38 6-14 16,-17 23-6-16,-4 19 5 15,3 23 5-15,3 17 8 16,3 20 5-16,6 33 3 15,18 10 1-15,18 13 11 16,23 21 5-16,28 16-6 16,32 11-3-16,21 3-6 15,21 7-2-15,32 6-3 16,25-16-1-16,29-3-15 16,33-21-6-16,32-19-42 15,45-28-16-15,24-49-52 16</inkml:trace>
  <inkml:trace contextRef="#ctx0" brushRef="#br0" timeOffset="145888.0721">9998 10570 204 0,'9'3'77'0,"3"-1"-42"0,18 4-37 0,-12-4 17 15,5 1-7-15,7-3 1 16,12 0 3-16,3 0 3 15,5-3-8-15,13 1 0 0,5-1 3 16,4 3-4-16,8 5-1 16,6 3 2-16,9 3 2 15,1 2 0-15,5 0 0 16,6 16-3-16,9-2-1 16,-6-1-1-16,12-2 2 0,12-3 1 15,-6-5 3-15,12-8-5 16,9-8-3-16,-9-3 1 15,3-2 2-15,-6 3 2 16,3-1 3-16,3 3-3 16,-6 3 1-16,-4 2-3 15,-8 0 0-15,9-2-6 16,0-3-1-16,0 0 3 16,-6-3 1-16,-6-5 0 15,6-10 1-15,-9-1 4 0,-2 1 6 16,-7 2-3-16,-6 3 2 15,3 2-7-15,-9 3-1 16,1 0 0-16,-7 0 0 16,-3 0-2-16,0 0-2 15,13-2 1-15,-16-1-1 16,0 0 2-16,-11 1 1 16,-10 2-1-16,-5 0-2 15,-7-8 5-15,-5 3 1 16,0-3 0-16,-4 0-1 15,-5 0-3-15,0-2 1 16,-7-6 0-16,7-2 1 16,3-6 4-16,-10-19 3 0,-5-1-6 15,-6-12-3-15,-6-7 1 16,-9-1 0-16,-12-10-1 16,-12 11 1-16,-3-3-2 15,-9-11-1-15,-11 0-10 16,-13 1-4-16,-2-1 2 15,-4 14 5-15,-14 7 4 16,2 6 2-16,-8 5 3 16,-6 13 1-16,-19 14-4 15,-2 15-1-15,-24 19-2 16,-6 8 0-16,3 8 0 16,-11 10 3-16,-7 14-5 15,9 10 2-15,-12 27 2 16,12 5 1-16,6 8 1 15,15 5 0-15,12 11 0 0,15 5 2 16,14-6-1-16,25-1-1 16,20-1 5-16,27 0 1 15,30-3-2-15,27-7-1 16,38 7 1-16,36-13 2 16,27-18-10-16,29-16-2 15,22-13-17-15,20-27-8 16,9-21-36-16,4-19-17 15,5-34-55 1</inkml:trace>
  <inkml:trace contextRef="#ctx0" brushRef="#br0" timeOffset="251749.7945">9599 13563 156 0,'-21'-3'60'0,"21"3"-32"0,-3 0-35 15,3 0 8-15,0 0-5 16,0 0 3-16,0 0-2 15,3 5-1-15,6 0 3 16,3 9 9-16,6 4 4 0,3 1 1 16,3-1 0-16,3-2-3 15,14-5-1-15,1-6-3 16,6-13 1-16,2-16-2 16,10-13 2-16,-4-16 0 0,-2-10 3 15,-4-17-3-15,-2-4-2 16,3-11 4-16,-10 5 2 15,-5 0 2-15,-9-3 5 16,-12 6-4-16,-6 5 2 16,-18 5 2-16,-9 8 3 15,-9 8-7-15,-12 11-1 16,-14 10-9-16,-13 9-3 16,-14 7-10-16,-18 13-4 15,-9 11-7-15,-4 11-2 16,13 13 18-16,9 7 9 15,0 17 1-15,5 26-1 0,16 19-7 16,14 20-1-16,15 12-4 16,19 7 2-16,20-2 1 15,20-1-1-15,13-12 8 16,21-11 3-16,17-14 3 16,25-15 2-16,17-24-10 15,27-24-3-15,20-37-34 16,25-37-17-16,20-61-58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04:04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19675 6792 156 0,'-44'-29'60'0,"17"26"-32"0,-15-2-33 0,22 2 10 15,-22-5-3-15,-6-5 1 16,-11 0-1 0,-22 0 1-16,-23 7-2 15,-21 9 4-15,-6 13 1 0,-6 8-5 16,0 5-2-16,12 16 0 15,3 8 2-15,3 5 0 0,3 5 2 16,-3 6 2-16,-9 18 2 16,6 9 1-16,-12 17 0 15,-6 22-2-15,3 3-1 16,3 2-3-16,18 0-2 0,24-15 1 16,23-9-1-16,25-13 2 15,20-13 3-15,30-10 0 16,15 4 2-16,23-4-2 15,22-9 2-15,29-2-2 16,24-6 2-16,27-2 5 16,24-2 2-16,17-4-7 15,22 9-4-15,14-9-2 16,9-2 1-16,9-5-1 16,18-3 2-16,6 5-4 0,3-10 0 15,15-6 5-15,2-10 2 16,1-8 0-16,18-19 1 15,53-21 2-15,-24-8 2 16,-8-20-1-16,-4-17 1 16,-20-3-6-16,0-12-3 15,-10 7 1-15,-38-18 2 16,-26 2 2-16,-10-5 3 16,-27 0-1-16,-26-5 0 15,-9 0-1-15,-27-3 0 16,-21 8-4-16,-32-13-1 15,-19 8-1-15,-32-8 1 0,-24 2-9 16,-39-20-1-16,-23 2-1 16,-34-3 2-16,-34-13 4 15,-31 8 3-15,-33 6-2 16,-29 7-2-16,-24-8-1 16,-21 22 3-16,-33 15-2 15,-17 19-1-15,-33 11 3 16,-42 15 2-16,-36 29-2 15,-47 25-2-15,-36 20-5 16,-33 59-2-16,-21 29-6 16,-8 28-3-16,14 52-29 15,19 46-11-15,38 51-47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00:48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11242 7509 168 0,'-35'-40'63'0,"32"30"-34"0,-15-9-30 0,15 9 15 15,0-6-12-15,0 2-1 16,0 4-3-16,3 2-2 16,6 3 3-16,0 7 0 0,6 4 1 15,0 7-3-15,0 0 2 16,2 0 10-16,4-2 5 16,3-3 7-16,6-3 4 15,6-5-4-15,5 0-3 16,4 0-2-16,0-3 0 0,8 6-8 15,1-3-5-15,6 3-2 16,-1 2 1-16,13-2-1 16,-1-1 2-16,9 1 2 15,1 0 4-15,5-3 0 16,6-3 2-16,1 0-4 16,5 3 1-16,3 0-5 15,6-2 0-15,-5 2-1 16,5 2-2-16,0 4 1 15,3 1-1-15,-9 1-3 16,4 0 2-16,2 0 3 16,3 0 1-16,3 0-4 15,0-3 1-15,3-5 0 16,3 3 0-16,-2-3 0 16,2 0 2-16,27 0-1 0,-10 3-1 15,-5-3-2-15,0 2 1 16,-2-2 3-16,-1-2 1 15,0-4-1-15,3-4-2 16,-3-3 1-16,-6-6-1 16,-9-13 0-16,0 1 0 15,-6-1 2-15,0 0 3 16,-5 3-2-16,-10 0-2 16,3 2 0-16,-3-4 1 15,-5 2-3-15,-10 2 0 16,-8 3 3-16,-13 3 1 15,-11 3-1-15,-9 4-2 0,-15 1 1 16,-10 3-1-16,-14-1-5 16,-14-2 1-16,-25 0-3 15,-20-11 0-15,-13-5 1 16,-14 0 4-16,-12-3 1 16,-15 5 3-16,-3-2-1 15,-12 3-1-15,-15 5-2 16,-3-1 1-16,-15-4-1 15,1-3 0-15,-4 5 0 16,0 3 0-16,4 2 2 16,2 4 2-16,-3 1-3 15,0 6 0-15,1 3-1 16,2 2 0-16,-3 1 2 16,-5 4 0-16,-4-2 0 15,6 6 2-15,1 2-3 0,5 0-2 16,9 7 4-16,3 4 3 15,6-3-3-15,10 0-1 16,-4 0-2-16,12 2-2 16,3 6 3-16,0 8 2 15,6 5 0-15,14 8-1 16,10-3 1-16,6 0-1 16,8-2 0-16,13 2 0 15,8-5-3-15,13-2 2 16,5-1 1-16,15 1 0 0,6-1-3 15,10 0 2-15,5 11 1 16,6-8 2-16,6-5-1 16,5 0-1-16,7-6 1 15,3 1 1-15,9-3-1 16,15 2 2-16,2-2 2 16,16 0 2-16,8-6-1 15,13-5-1-15,8-2-6 16,12-3 1-16,0-5 2 15,9-9 1-15,-6 1-1 16,4-8-2-16,-7 2 1 16,-3-2-1-16,3-3 0 15,-6-2 0-15,7-6 0 16,-1-8 2-16,3-8 1 0,-12-2 1 16,-11-3 0-1,2 3 0-15,-9-1-5 0,-5-4 1 16,-10 2 0-16,-5 2 2 15,-4-4-1-15,-5-1-1 16,-6 3 1-16,-4 3-1 16,-8 2-5-16,-12 3-1 15,-6 3 0-15,-12-6 4 16,-9-2-4-16,-18 5 2 16,-17 0-3-16,-13 2 0 15,-20 4 1-15,-16-12 4 16,-17 9-1-16,-18 10 1 15,-21 8-3-15,-26 27 1 0,-16 10-7 16,-23 19-3-16,-15 18-23 16,-7 24-11-16,1 45-59 15</inkml:trace>
  <inkml:trace contextRef="#ctx0" brushRef="#br0" timeOffset="5341.6368">4890 8594 4 0,'-12'-6'0'0</inkml:trace>
  <inkml:trace contextRef="#ctx0" brushRef="#br0" timeOffset="5926.5094">4747 8456 136 0,'-3'3'52'0,"3"-6"-28"0,3 8-17 0,0 3 13 0,3 0-1 16,0 5 1-16,9 1-3 15,6-1 2-15,6 0-10 16,5-2 3-16,10 2 4 0,12 0-4 16,5 3-2-1,10 3-3-15,-1-1-2 0,4 11-3 0,11 0 1 16,3-2 0-16,12-6 1 16,7-8 2-16,8-15 3 15,12-14 0-15,3-5 2 16,3-6-2-16,-9-2 0 15,3-5-1-15,-9-1 2 0,0 1-5 16,-6-1-1-16,-3 4-2 16,-6-12 1-1,-5-4 0-15,-7-4 3 0,-12 4-5 16,-11 2-1-16,-15-6 4 16,-10-1 2-16,-14 1 4 15,-9-12 4-15,-15-1-8 16,-12-2-3-16,-12-8 0 15,-15 5 2-15,-14-2 4 16,-10-3 2-16,-20 2-10 16,-18 9-3-16,-18 5-1 15,-27 10 1-15,-18 11-6 16,-9 10-2-16,-8 12 6 16,5 12 1-16,6 14-2 15,10 23 1-15,2 14 2 16,0 18 1-16,12 10-2 0,15 22 2 15,18 8-4-15,24-8 1 16,23 0-5-16,21 8-1 16,25-11-9-16,28 3-2 15,34-16-14-15,41-11-2 16,54-15-23-16,39-19-7 16,23-24-19-1</inkml:trace>
  <inkml:trace contextRef="#ctx0" brushRef="#br0" timeOffset="10441.3465">16252 10586 180 0,'-3'-24'68'0,"6"-2"-36"0,-3-11-33 16,3 26 12-16,0 1-3 15,0-4 0-15,0 4-4 16,0 2-1-16,0 2-1 16,0 1 1-16,3 5 0 0,3 3 1 15,6 2 0-15,6 3 11 0,8 16 5 16,7-8 5-16,6 0 2 15,11 2-3-15,7 1-1 16,5-1-6-16,13 1-2 16,5-1-7-16,12-2 0 15,10 0-3-15,11 2 0 16,12-2-1-16,6 6 0 16,0-7 2-16,6-1 3 15,-1-4-6-15,4-2-2 0,9-3 3 16,-3-2 2-16,6-8 2 15,11 0 0-15,7-9-2 16,-3 1-1-16,-1-3 3 16,1 0 3-16,3 0-2 15,-7 1 0-15,7-4-8 16,3 3 0-16,-7-8-1 16,1-2 0-16,3-1 0 0,-13 1 2 15,-5-6-1-15,-6-2-1 16,12-3 3-16,-15-11 0 15,-30 1-1-15,-12-1-2 16,-21 6-2-16,-17-17 1 16,-22 4-4-16,-23-1-1 15,-21-10-2-15,-21 3 2 16,-23-14-1-16,-31-13 2 16,-26 3 1-16,-12-3 2 15,-12 5 1-15,-18 8 1 16,-6-7-3-16,-20 9 0 15,-4 9 2-15,-6 11 0 0,-17-1-2 16,-6 6 2-16,-16 13-1 16,-11 10 0-16,-6 4 2 15,-9 9 2-15,0 9-10 16,0 13-2-16,-3 11 3 16,-7 7 1-16,-2 11-3 15,1 27 1-15,7 7-7 16,10 0-1-16,18 4 7 15,18 1 2-15,17 17 0 16,27-8 0-16,18-1-5 16,15-4 0-16,24-6-1 15,24-3 3-15,23-2-3 16,24-6 1-16,30 1 6 16,48 7 3-16,44 3-15 0,51 16-8 15,45 11-74 1</inkml:trace>
  <inkml:trace contextRef="#ctx0" brushRef="#br0" timeOffset="29800.1118">4569 16174 160 0,'-3'0'63'0,"6"0"-34"0,-3 0-21 0,0 0 18 15,0 0-9-15,0 0-2 16,-3 0-2-16,0 0-1 16,-3 0-6-16,0 3 7 0,-3 2 6 15,-3 0-6-15,0 3-2 16,0 0-2-16,0 0 1 16,0 3-3-16,0 4 1 0,-5 9-3 31,-7-3 2-31,6-2-4 15,0 7-2-15,3 1 0 0,0-1-1 0,3 3-3 16,0 6 0-16,3-6 2 16,4 0 0-16,2 0 3 15,3 3 1-15,3 0-4 16,8 7 1-16,7 4-2 16,3-4 0-16,3-2 4 15,0-5 1-15,3-8-4 16,8-8 1-16,7-11 2 15,3-10 3-15,2-16 0 0,10-8 0 16,-7-14-6-16,-2 4 1 16,-3-20 2-16,-4 6 1 15,-5-7-1-15,-6-4-2 16,-9 1 5-16,-9 7 4 16,-6 6 4-16,-9 13 2 15,-3-3 0-15,-9 11 1 16,-6 5 0-16,-9 11 3 15,-3 10-18-15,-5 6-4 16,-13 5-22-16,-5 5-7 16,2 3-10-16,0 5-3 15,13 13 4-15,2-4 2 16,0 1-48 0,10-2-42-16,5 3 47 0</inkml:trace>
  <inkml:trace contextRef="#ctx0" brushRef="#br0" timeOffset="30284.0471">5247 16677 264 0,'-3'0'101'0,"6"0"-54"0,-3 0-50 0,0 0 19 0,0 0-8 16,0 0 3-16,0 0 0 15,0 2 3-15,0 6 6 16,-6 16-11-16,-3 8-2 16,-5 2-1-16,-1 14-19 15,-9 2-5-15,-6 0-27 16,3-7-12-16,3-6-62 16</inkml:trace>
  <inkml:trace contextRef="#ctx0" brushRef="#br0" timeOffset="30654.8853">6021 16150 256 0,'-6'3'96'0,"-6"-1"-52"0,18 1-45 0,-9-3 18 16,0 8-6-16,0 0 1 15,-6 3 0-15,1 4 0 16,-1 20-6-16,0 2-2 0,-3 5 0 16,0 11-2-16,0 3-2 15,0-1-15-15,3-10-7 16,0 6-25-16,3-4-9 0,-3-7-51 16</inkml:trace>
  <inkml:trace contextRef="#ctx0" brushRef="#br0" timeOffset="31045.5441">6563 16798 288 0,'0'3'107'0,"0"0"-58"0,-3-3-59 0,3 5 14 15,0-2-19-15,-3 2-5 16,-3 3 6-16,-3 2 3 16,-3 4 7-16,-12 7 2 0,-2 11 2 15,-1 5-5-15,-3 2 1 16,0-4-40-16,4 18-18 0,2-11-26 16</inkml:trace>
  <inkml:trace contextRef="#ctx0" brushRef="#br0" timeOffset="31579.786">7709 16648 336 0,'15'18'126'0,"-3"-15"-68"0,18-6-112 15,-10-2 0-15,7-8-31 0,3-6-8 16,9-18 4-16,5-5 5 15</inkml:trace>
  <inkml:trace contextRef="#ctx0" brushRef="#br0" timeOffset="31720.1254">8605 16420 268 0,'42'26'101'0,"-30"-15"-54"0,17 16-64 0,-11-14 12 16,3 0-59-16,3-2-22 15,0-22-5-15,0-2 2 16</inkml:trace>
  <inkml:trace contextRef="#ctx0" brushRef="#br0" timeOffset="31860.7759">9587 16230 308 0,'36'18'115'0,"-12"-10"-62"0,0 8-104 15,-12-19-1-15,5-2-64 16,7-3-24-16,6-5 71 16,9-3 35-16</inkml:trace>
  <inkml:trace contextRef="#ctx0" brushRef="#br0" timeOffset="32470.2089">10912 16113 212 0,'30'0'79'0,"-6"0"-42"0,8 0-19 0,-20 3 23 16,3-3-10-16,0 0-3 15,0-11-16-15,0 6-8 16,3-14-2-16,-1 1-11 0,4-3-2 15,0-3-1-15,3 3 2 16,-3 2-1-16,-3-10 2 0,-3-3-2 16,-7 3 0-16,-2-3-3 15,-6-2-1-15,-6-8 5 16,-11-3 4-16,-4 2 4 16,-3 4 1-16,0 7-2 15,-6 3 0-15,-5 8 4 16,2 8 1-16,3 7 11 15,0 12 3-15,1 17 4 16,-4 4 0-16,9 7 0 16,3 1 2-16,6 12-1 15,3-4-1-15,6-6-8 16,4-6-3-16,2-2-10 16,5-5-1-16,4-5-5 15,3-3 2-15,3 2 1 16,6-5 2-16,12 3 1 0,-6 0 1 15,-1 3 0-15,1 7 0 16,-3 1 4-16,0 2 5 16,-3 2-1-16,-7 20 1 15,-2 2 1-15,-3 10 1 16,-6 6-3-16,-3 2-3 16,0 1-11-16,0-6-6 15,0-8-25-15,-3-10-11 16,0-11-19-16,3 0-9 15,0-16-24 1</inkml:trace>
  <inkml:trace contextRef="#ctx0" brushRef="#br0" timeOffset="32660.2766">11909 16478 472 0,'48'96'178'0,"-48"-54"-96"0,-6 8-124 15,-3-23 16-15,-9 7-65 0,-6-2-21 16,-5-6-45-16,-13-7-17 16</inkml:trace>
  <inkml:trace contextRef="#ctx0" brushRef="#br0" timeOffset="33534.3679">12942 15793 288 0,'-6'13'110'0,"3"6"-60"0,-6-6-58 16,6-2 18-16,0-1-14 15,0 1 1-15,-3-1-4 0,-3 6 2 16,1 8 3-16,-7 18-4 0,-9 17 2 15,0 17-3-15,0 6 0 16,3 11 4-16,1-11 1 16,2-11-1-16,3-12 0 15,0-20-36-15,0-15-14 16,3-35-44 0</inkml:trace>
  <inkml:trace contextRef="#ctx0" brushRef="#br0" timeOffset="33742.1029">13148 15748 368 0,'26'64'140'0,"-14"-4"-76"0,3 4-81 31,-6-14 20-31,3 3-25 16,6 13-3-16,0 0 0 0,0 0 2 15,5 3 13-15,-2-5-10 0,-3-9-1 16,-3-7-24-16,-3-11-9 16</inkml:trace>
  <inkml:trace contextRef="#ctx0" brushRef="#br0" timeOffset="33923.7202">13011 16372 384 0,'62'22'145'16,"-32"-20"-78"-16,26 6-96 0,-20-8 14 0,6-5-59 16,11-8-20-16,16-22-37 15,-4-7-13-15</inkml:trace>
  <inkml:trace contextRef="#ctx0" brushRef="#br0" timeOffset="34115.6333">14249 16425 288 0,'-6'51'110'0,"0"-12"-60"0,0 4-80 15,6-25 8-15,0 9-28 16,3 10-9-16,3 8-34 16,0 8-16-16</inkml:trace>
  <inkml:trace contextRef="#ctx0" brushRef="#br0" timeOffset="34839.1178">14791 15915 400 0,'6'29'148'0,"-6"-24"-80"0,-3 6-103 0,6-6 12 0,-3 0-20 31,3 3-1-31,6 0 6 16,-1 11 6-16,7 10 18 15,0 8 8-15,0 10 7 0,0 12 15 16,-6-9 7-16,0-8-9 16,-3-10-5-16,-6-11-31 15,-3-10-10-15,-6-30 0 16,-9-7 4-16,-3-22-2 15,3-13 2-15,3-13 8 16,4-3 7-16,5-2 23 0,9 5 11 16,17 0 12-16,7 10 4 15,12 11 3-15,-3 11 2 16,5 10-3-16,-5 9 0 16,0 7-8-16,-6 8-2 15,-4 3-23-15,-5 5-8 16,-6 13-13-16,-9 11-4 15,-15 7 3-15,-6 6 2 16,-6 6 6-16,0 2 5 16,1-6 15-16,2-7 7 15,3-5-5-15,3-6-3 0,6-5-9 16,12-6-1-16,12-5-6 16,12-2-1-16,8-3 0 15,10 0 2-15,3 3-1 16,-10-1 4-16,-5 4-11 15,-9 2-4-15,-12 2-6 16,-15 6-1-16,-18 8 13 16,-6 10 7-16,-15 1 5 15,-5-1 4-15,-4 0 10 0,3-2 7 16,7-8 1-16,5-5 1 16,9-9-28-1,6-5-11-15,9-13-27 0,9-7-10 16,12-22-15-16,9-6-6 15,9-2-25 1</inkml:trace>
  <inkml:trace contextRef="#ctx0" brushRef="#br0" timeOffset="35108.6016">15865 16169 392 0,'12'42'148'0,"-18"-31"-80"0,-3 2-88 16,3-8 18-16,0 8-35 15,-3-2-9-15,-5 7-5 16,-7 1 1-16,0 7 28 0,0 6-12 0,6 3-4 15,6 2-6-15,12-3-3 16,15-10-25 0</inkml:trace>
  <inkml:trace contextRef="#ctx0" brushRef="#br0" timeOffset="35451.0886">16979 15679 400 0,'-3'13'148'16,"-6"-13"-80"-16,-3-2-86 0,-3 2 22 16,-12-3-24-16,-9-2-4 0,-14 0-3 15,-4 5-1-15,4 7 16 16,-4 9-3-16,3 8 3 0,7 21 7 15,5-2 2-15,12 15 7 16,9 8 5-16,21 5-3 16,15 3-1-16,18-10-7 15,15-6-3-15,8-5-9 16,10-13-2-16,-4-11-11 16,-5-16-3-16,-10-10-17 15,7-11-8-15,-10-11-21 16,-8 1-25-1,-9-1 39-15</inkml:trace>
  <inkml:trace contextRef="#ctx0" brushRef="#br0" timeOffset="35622.6282">17252 16227 272 0,'-6'26'101'0,"1"-4"-54"0,-7 12-61 0,3-21 11 16,0 3-4-16,0 0 4 15,0 2-22-15,3 4-11 16,3-7-58-16,9-1-27 16,9-12 56-16,9-2 30 15</inkml:trace>
  <inkml:trace contextRef="#ctx0" brushRef="#br0" timeOffset="36091.4315">18134 15579 256 0,'0'23'96'0,"0"-20"-52"0,2 0-51 0,1 5 16 15,0 2-21-15,3 4-5 16,3 7-11-16,0 10-5 0,3 25 18 16,0 21-6-16,-3 13 2 0,0 10 24 15,6-15 10-15,-6-14-17 16,0-18-10-16,-12-47-126 31,-6-33 71-31</inkml:trace>
  <inkml:trace contextRef="#ctx0" brushRef="#br0" timeOffset="36405.0736">18312 15288 332 0,'36'47'126'0,"-24"-28"-68"0,15 23-87 0,-13-26 9 16,16 2-32-16,3 4-9 15,0-1-4-15,-4 11 1 16,-2 7 15-16,-9 9 9 16,-9 7 50-16,-12 12 24 15,-6-1 11-15,-21 18 6 16,-2-2-8-16,-1 0-4 15,-3-10-22-15,0-14-6 0,1-8-3 16,2-15-11-16,3-9-3 16,3-18-17-16,7-13-5 15,5-6-17-15,3-7-6 16,6-1-28 0</inkml:trace>
  <inkml:trace contextRef="#ctx0" brushRef="#br0" timeOffset="36797.5977">18997 15740 332 0,'3'61'126'0,"-3"-32"-68"0,-3 11-83 0,3-24 14 16,0 2-17-16,3 6 0 15,0 16 13-15,3 5 6 16,0 2 6-16,0 6 11 0,0 0 4 16,-1-5-1-16,-2-6 1 15,0-2-5-15,0-9-2 16,-3-4-7-16,0-6-1 15,0-5-12-15,0-8-3 16,-3 0-4-16,0-6-2 0,0-4 3 16,1-1 2-16,-1-2 4 15,0 2 2-15,0-7-1 16,0 4-1-16,0-10-28 16,0-7-46-1,0-4 11-15</inkml:trace>
  <inkml:trace contextRef="#ctx0" brushRef="#br0" timeOffset="37529.8132">19485 15486 288 0,'15'16'110'0,"-6"-8"-60"0,0 5-54 0,-3-5 18 16,0 3-17-16,0 12-3 15,-3 9-8-15,0 11-4 16,-3 15 10-16,0 5 1 0,2 14 5 16,7-6 30-16,6 3 16 0,15-15-7 15,3-4-3-15,6-10-20 16,17-8-9-16,10-13-8 31,2 0-3-31,0-16-15 0,-2-6-4 16,-9-4-20-16,-10-9-7 15,-2-5-25-15,-21-5-9 16,-15-13-5 0</inkml:trace>
  <inkml:trace contextRef="#ctx0" brushRef="#br0" timeOffset="37748.585">19357 15600 360 0,'27'47'134'0,"-21"-39"-72"0,18 3-63 16,-13-8 25-16,13-1-16 15,15 1-4-15,15-3-10 16,17-3-1-16,6-2 3 15,1-6-16-15,-10-7-6 0,-8 2-19 16,-10 5-8-16,-17-2-37 16,-18 0-57-1,-18 5 36-15</inkml:trace>
  <inkml:trace contextRef="#ctx0" brushRef="#br0" timeOffset="37904.849">19684 15849 364 0,'48'68'134'0,"-33"-52"-72"0,9 0-85 0,-6-8 13 15,5-5-72-15,7-3-28 16,6-11-13-16,9-10 0 16</inkml:trace>
  <inkml:trace contextRef="#ctx0" brushRef="#br0" timeOffset="38107.9973">20658 16409 240 0,'0'53'90'0,"0"-26"-48"0,-3 5-102 16,3-22-10-16,3 1-17 16,0 5-2-16</inkml:trace>
  <inkml:trace contextRef="#ctx0" brushRef="#br0" timeOffset="38473.0166">21325 15618 276 0,'-6'45'104'0,"6"-39"-56"0,-3 2-58 16,3-1 14-16,3 4-21 15,3 8-6-15,0 12 7 0,2 17 6 16,4 21 7-16,3 5 6 0,-3-3 6 16,0 3-5-16,3-13 0 15,-3-13-20-15,-9-35-51 16,-3-16-4-1,-6-15-9 1</inkml:trace>
  <inkml:trace contextRef="#ctx0" brushRef="#br0" timeOffset="38645.3242">21438 15364 316 0,'59'29'118'0,"-32"-10"-64"0,21 2-39 0,-16-8 29 0,10 6-18 15,3-1-4-15,2 1-18 16,1 2-7-16,-6 0 1 16,-4-5-26-16,-5-3-11 0,-6-2-35 15,0-11-14-15,-15-3-35 16</inkml:trace>
  <inkml:trace contextRef="#ctx0" brushRef="#br0" timeOffset="38832.5847">21405 16021 368 0,'18'42'137'0,"-3"-24"-74"0,0-4-69 0,-1-9 22 16,7-2-19-16,6-1-3 16,15-7-19-16,5-3-7 15,4-11 17-15,0-7-48 0,-7-3-18 16,-8-27-39-1</inkml:trace>
  <inkml:trace contextRef="#ctx0" brushRef="#br0" timeOffset="42180.6146">21345 16346 228 0,'-3'5'88'0,"3"-2"-48"0,-3-3-45 0,3 0 17 0,0 0-16 32,6 0-2-32,0-13 1 15,3 5 2-15,-3-11 2 0,0 6-2 0,0 0 0 0,0 0 2 16,0-1 2-16,-3 1-2 0,-3 0 0 16,0-6 1-16,-3 6 0 15,0-5 2-15,0-9 3 16,0-5 0-16,0 1 0 31,0 2 1-31,0-3 1 16,3 11-1-16,0-3-1 15,3-5 10-15,-3 0 5 16,3 5-6-16,-3 3-3 16,0 2 2-16,0 3 2 15,0 3-6-15,0 0-1 0,0 5 0 0,0 0 2 0,0 0-1 16,0 0 0-16,3 3-8 15,0 2 0-15,0 0-6 16,-3 3 1-16,6 6 0 16,0 18 2-16,6 2-4 15,0 6 2-15,6 18 0 16,0 11 2-16,-1 2-1 16,1 17 1-16,-3-1-3 15,0 6-1-15,0 5 0 31,-6 5 2-31,0-8-1 16,-3 1 4-16,0-4-2 16,-3-4-1-16,3-12 0 15,-3-9 3-15,3-14-7 0,-4-11 1 16,4-8-13-16,0-12-4 16,9-14-3-16,-3-19-1 15,9-26-70 1</inkml:trace>
  <inkml:trace contextRef="#ctx0" brushRef="#br0" timeOffset="47996.1488">4676 17894 140 0,'-15'13'55'0,"15"6"-30"0,-21 7-29 15,18-8 8-15,0 14-4 16,0 3 0-16,0-1 0 16,3 3 2-16,0 11-1 0,9-3 10 0,3 0 8 15,3-6-8-15,6-7-1 16,8-11-4-16,10-2-1 15,9-14 1-15,2-10 3 16,10-14-4-16,-1-15-3 16,-5-16-1-16,-6-17-1 15,-10 1 2-15,-5-13 1 16,-9 2-1-16,-6 6-2 16,-9 5 7-16,-12 7 5 15,-6 14 5-15,-12 14 4 16,-12 4-9-16,-5 14-4 15,-4 10-8-15,-3 17 0 0,-2 4-13 16,8 3-7-16,6 6-33 16,6 7-14-16,10 3-16 15</inkml:trace>
  <inkml:trace contextRef="#ctx0" brushRef="#br0" timeOffset="48199.3751">5682 18508 192 0,'-24'50'74'0,"15"-29"-40"0,-3 6-71 0,6-9-2 16,0 8-34-16,-3 14-12 15</inkml:trace>
  <inkml:trace contextRef="#ctx0" brushRef="#br0" timeOffset="48573.3238">6316 18338 144 0,'21'0'55'0,"9"-8"-30"0,35-31-91 15,-32 12-17-15</inkml:trace>
  <inkml:trace contextRef="#ctx0" brushRef="#br0" timeOffset="48888.8749">9340 18103 68 0,'54'32'27'0,"-21"-19"-14"0,11 5-15 16,-23-10 4-16,18 0-2 16,2 3 0-16,7-3 0 15,12-8 0-15,-1 0-29 0,4-3-13 16</inkml:trace>
  <inkml:trace contextRef="#ctx0" brushRef="#br0" timeOffset="49451.4233">10861 17791 248 0,'15'10'93'0,"-6"11"-50"0,6-7-55 0,-6-14 15 16,9 5-29-16,15-10-8 16,-1-9-7-16,4-12-3 15,3-9-8-15,5-15-3 0,-2 3 8 16,-6-4 3-16,-3 6 208 31,-7 0-69-15,-8 8-16-16,-6 8-41 15,-3 8-20-15,-9 3-9 16,-3-1-4-16,-9-2-2 16,-9 2-11-16,-2-2-3 0,-1 0-3 15,3 5 1-15,0 6-2 16,3-1 0-16,0 3 1 15,3 3 3-15,1 10 9 16,2-2 3-16,3 2 3 16,3-5 2-16,0 5-14 0,6-2-5 15,0-3-2-15,6 3-1 16,0-1-2-16,0 3 1 16,0 3 7-16,0 6 5 15,0 12 21-15,-1 6 12 16,1 5 3-16,0-3 4 15,0 19-2-15,0 0 2 16,3 16-13-16,-3 5-3 16,-3-3-11-16,0 9-3 15,0-11-12-15,0-14-3 16,-3-5-22-16,0-10-6 16,3-3-10-16,-3-8 0 15,3-5-36-15,6-8-24 16,9-11 46-16</inkml:trace>
  <inkml:trace contextRef="#ctx0" brushRef="#br0" timeOffset="49639.0489">11686 17907 356 0,'-24'66'134'0,"18"-37"-72"0,-15 27-79 16,15-30 17-16,0-2-40 16,-2 3-13-16,-4 7-17 15,0 3-5-15,0-3-25 16</inkml:trace>
  <inkml:trace contextRef="#ctx0" brushRef="#br0" timeOffset="50539.3502">12781 17253 196 0,'0'0'74'0,"12"0"-40"0,-18 6-29 0,6-4 17 16,0-2-12-16,0 6-1 16,-3-6-1-16,0 8 0 15,-3-3-4 1,0 6 6-16,-2 2 3 0,-1 8-2 15,-3 11-1-15,0 2-4 0,3 3 1 16,0 5-15-16,3 9-7 16,3-6-8-16,0-6-3 15,3-4-8-15,0-3-4 16,3-6-6-16,0-2 0 16,3 2-20-1</inkml:trace>
  <inkml:trace contextRef="#ctx0" brushRef="#br0" timeOffset="51117.5356">13150 17338 176 0,'-8'5'68'0,"5"-5"-36"0,0 0-37 15,3 3 12-15,-3-3-15 16,0 0-4-16,0 5 3 16,0 3 5-16,-3 11 3 15,-3-1 1-15,0 4 2 0,-6 4 3 16,3 0 2-16,3 11-1 16,3-2 1-16,3-3-6 15,9-6-3-15,3-5-4 16,3-10-1-16,6-3 8 0,3-16 4 15,3 0-5-15,2-8 1 16,4-5 5-16,0-6 4 16,-6 6 3-16,-1-5 3 15,-2-3 4-15,-6 2 4 16,-6 11 1-16,-3 0 0 16,-9 3-3-16,-3 3 1 15,-9-4-15-15,-6 4-7 16,1 2-6-16,-1 3-2 15,-3-1-12-15,0 4-5 16,3-4-16-16,0 6-7 16,-2 0-52-16</inkml:trace>
  <inkml:trace contextRef="#ctx0" brushRef="#br0" timeOffset="51968.9115">13993 17560 280 0,'-12'27'107'0,"9"-6"-58"0,0 11-53 15,-3-19 18-15,6-2-17 16,0-3-5-16,-3 5-3 16,0 0-1-16,-3 5 7 0,-6 9-2 0,-3 7 2 15,1 11-4-15,-4-5-1 16,3 10-24-16,3-2-8 15,6-8-51 1</inkml:trace>
  <inkml:trace contextRef="#ctx0" brushRef="#br0" timeOffset="52350.6288">14883 17179 252 0,'-36'43'96'0,"33"-33"-52"0,-18 4-60 16,15-7 10-16,3 7-7 16,1 4 2-16,-4 17 11 15,-3 15 7-15,0 16-3 0,0 13 2 16,0 6 1-16,3-8-19 0,3-16-9 15,0-6-42 1,3-15-55-16,6-27 29 16</inkml:trace>
  <inkml:trace contextRef="#ctx0" brushRef="#br0" timeOffset="52554.2748">15103 17396 364 0,'-41'90'134'0,"29"-47"-72"0,0 36-90 0,9-47 12 0,0 23-16 0,3 1-3 31,3 7-10-31,3-2-4 16,6-3-15-16,5-13-7 15,1-8-9-15,3-15 0 16</inkml:trace>
  <inkml:trace contextRef="#ctx0" brushRef="#br0" timeOffset="53026.3844">16026 17777 300 0,'-24'29'112'0,"24"-7"-60"0,-3 12-94 0,3-21 3 0,0 6-14 15,0 7 2-15,0 11 1 16,3 3 2-16,6-6-13 16,3-7-6-16</inkml:trace>
  <inkml:trace contextRef="#ctx0" brushRef="#br0" timeOffset="53323.2969">16422 17378 228 0,'-21'24'88'0,"18"-3"-48"0,3-8-47 0,0 0 16 16,0 0-10-16,0 14-2 15,0 18 6-15,-3 8 3 16,-3 13-3-16,0 5-2 0,0-4 0 16,3-12-26-16,0-13-8 15,6-12-56 1,3-22-29-16,9-30 57 0</inkml:trace>
  <inkml:trace contextRef="#ctx0" brushRef="#br0" timeOffset="53620.6122">16785 17277 332 0,'6'14'126'0,"6"-12"-68"0,9 6-72 15,-9-3 17-15,11 1-20 16,4-1-1-16,0-2-4 15,-3 5 0-15,-3-3 13 16,-9 8-4-16,-6 14-1 0,-6 4 8 16,-6 9 2-16,-18 16 10 15,0-4 4-15,0 1 25 16,0 8 13-16,7-3-12 16,5 1-6-16,6-9-22 0,9-8-7 15,12-5-9-15,11-10 0 16,4-6-7-16,3-3-1 15,11-10-13-15,1-5-4 16,0-14-29-16,-4-2-11 16,-5-21-32-1</inkml:trace>
  <inkml:trace contextRef="#ctx0" brushRef="#br0" timeOffset="53792.0947">17517 18140 340 0,'-15'58'126'0,"15"-37"-68"0,-3 19-103 0,3-19 5 0,0-2-39 16,3-1-11-16,3 1-7 16,3-11-3-16</inkml:trace>
  <inkml:trace contextRef="#ctx0" brushRef="#br0" timeOffset="54432.7932">18113 17105 260 0,'-15'11'96'0,"12"-8"-52"0,0-1-43 0,3-2 21 16,0 3-14-16,0-3-2 15,0 8-4-15,0 5 1 16,0 6-2-16,0 10-1 0,0 5 1 16,0 24-1-16,0 8 0 15,3 14 0-15,0-9 0 16,3-7-25-16,3-17-10 16,3-7-53-1,2-16-49-15,1-19 45 16</inkml:trace>
  <inkml:trace contextRef="#ctx0" brushRef="#br0" timeOffset="54823.465">18482 16999 316 0,'0'11'118'0,"21"-8"-64"0,2 7-78 16,-8-7 10-16,6 5-4 15,3-3 3-15,0 8 2 16,-3-2 1-16,-1 2 7 16,-11 3 4-16,-6 16 6 0,-6 0 0 15,-11 7 0-15,-4 14-1 16,-3-3 2-16,3-5 8 16,3-2 3-16,6-11-4 15,3-1-3-15,9-10-16 16,9-2-7-16,9-6 5 15,6 0 3-15,-3 1-1 16,2-4 0-16,-5-2 5 0,-3 5 2 16,-12 1 5-16,-12 12 3 15,-9 6-4-15,-6 0-1 16,-3-1-2-16,1-2-2 16,2 8-13-16,6-7-4 15,3-7-42-15,3-9-19 16</inkml:trace>
  <inkml:trace contextRef="#ctx0" brushRef="#br0" timeOffset="54964.4352">18943 17965 352 0,'-39'80'132'0,"31"-35"-72"0,-7 0-101 16,9-27 8-16,0-2-48 15,3 2-16-15,6-4-8 16,15-14-3-16</inkml:trace>
  <inkml:trace contextRef="#ctx0" brushRef="#br0" timeOffset="55229.7748">19497 17240 224 0,'-3'6'85'0,"3"-4"-46"0,3-2-46 15,3 5-8-15,0 3 2 16,0 8 6-16,0 21 7 15,-6 19 1-15,-3 23-7 0,-6 19-1 16,3 0-2-16,0-13 3 16,0-6-29-1</inkml:trace>
  <inkml:trace contextRef="#ctx0" brushRef="#br0" timeOffset="55526.7468">19973 17222 280 0,'-50'71'107'0,"17"-44"-58"0,-12 31-79 16,33-34 8-16,0 2 5 15,3 3 8-15,3 11 22 16,3-3 9-16,3 3-10 15,12-3 0-15,9-8 1 0,9 3-9 0,6-6-5 16,-1-8-8-16,10-4-3 16,-3-1-11-16,-4-8-5 15,-2-10-18-15,-6-3-7 16,-6-21-33 0</inkml:trace>
  <inkml:trace contextRef="#ctx0" brushRef="#br0" timeOffset="55714.6083">20021 17568 324 0,'-21'69'121'0,"12"-34"-66"0,-6 17-80 0,9-20 14 0,-3 16-8 15,0 7 1-15,0 12 4 16,3-4 3-16,3 3 7 15,0 0-29-15,3-13-10 0,3-8-57 16</inkml:trace>
  <inkml:trace contextRef="#ctx0" brushRef="#br0" timeOffset="55870.8514">20452 18344 268 0,'-35'97'101'0,"29"-78"-54"0,3-3-169 0,6-6-35 15</inkml:trace>
  <inkml:trace contextRef="#ctx0" brushRef="#br0" timeOffset="56156.5565">21375 17529 220 0,'-15'18'82'0,"9"-10"-44"0,-3 11-42 15,6 2 15-15,-3 5-2 16,-2 11 5-16,-4 21-8 0,-9 22-3 16,-6 18-2-16,-3 8-17 0,9-11-4 15,7-16-28-15,5-13-9 16</inkml:trace>
  <inkml:trace contextRef="#ctx0" brushRef="#br0" timeOffset="56422.8431">21908 17510 364 0,'9'58'137'0,"-12"-5"-74"0,-15 8-76 0,12-32 22 0,-3 16-22 16,0 8-5-16,3 0-8 15,3 5-1-15,3-5 14 16,3 3 5-16,6-1 3 0,3 9 1 15,3-6 0-15,0-5-2 16,-6 0 1-16,-9 5-6 16,-12-5-1-16,-15 0 0 15,-20-3 2-15,-19-10-1 16,-11-14 2-16,-10-20-35 16,10-43-13-16,17-48-31 15</inkml:trace>
  <inkml:trace contextRef="#ctx0" brushRef="#br0" timeOffset="56563.7923">22146 17526 504 0,'69'156'187'0,"-49"-127"-102"0,10 3-174 0,-21-19-6 15,15-13-98-15,3-32-34 16</inkml:trace>
  <inkml:trace contextRef="#ctx0" brushRef="#br0" timeOffset="71657.7987">15300 11742 88 0,'3'-24'35'0,"15"16"-18"0,-7-2-16 16,-5 7 8-16,0 1 1 0,-3-4 4 16,3 1 3-16,-3 0 2 15,0-1 1-15,0 1 0 16,0 2-5-16,0 1 1 16,3-1-9-16,0 3 11 0,3 0 5 15,6 0 8 1,6 0 4-16,5 0-4 15,13 0 1-15,9 0-14 0,23 0-3 16,22 0-7-16,5 3-3 16,15 2-2-16,6 3-3 15,6 3 3-15,9-1 0 16,0 1 1-16,3 2 2 16,-6 0 1-16,-3-2 3 15,0 2-3-15,-6-2 1 16,-3-1-3-16,0-2 2 0,-9 5-4 15,-3-5-2-15,-8 0 0 16,-16-2-1-16,-3-9-3 16,-14 0 2-16,-16 9-12 15,-11-9-5-15,-12 8-32 16,-30 1-15-16,-42-17-68 16</inkml:trace>
  <inkml:trace contextRef="#ctx0" brushRef="#br0" timeOffset="84843.4114">21322 15407 156 0,'0'0'60'0,"3"0"-32"0,0 0-22 0,-3 0 15 16,5 0-5-16,1-8 3 15,0 2 3-15,0 1 1 16,-3 0-12-16,0 2 0 0,0 1 0 0,0 2-4 16,0 5-2-16,0 0-2 15,0 0-3-15,0-2 5 16,3 8 10-1,0-1-1-15,0-2-7 16,0 0-2-16,0 0-3 16,6-3-2-16,-3 6 3 15,0 0 0-15,-3-1 1 16,6 3 2-16,-4-2-3 16,-2 2 0-16,0 3-1 15,0 11 1-15,0-1-4 16,-3 3-2-16,0 0 4 15,0 6 1-15,-3 2 0 16,0 2-2-16,0-4 1 0,0-1 1 16,-6-5 1-16,0 6 1 15,3 2-2-15,0 2 1 16,-6 1-2-16,6 0 2 16,0-1-4-16,3-2-2 15,-2 11 4-15,-4-3 1 16,0-3 0-16,3-2-2 15,0 5-2-15,0 0 1 16,0-3 1-16,0 1 2 16,0-6-1-16,0 0 2 15,0-3-2-15,0 11-1 16,0-5-2-16,0-1 1 0,-3-7 1 16,0 0 2-16,0 0-1 15,0-11 2-15,3 11-4 16,0-6 0-16,0 1 1 15,0-4 0-15,0-7 0 16,0-3 0-16,0 1-3 16,0-1 2-16,3-8-1 15,0 6-2-15,-3-9 3 16,3 6 0-16,-3-2 1 16,3-1 2-16,0 0-6 15,-3-2-1-15,3 2-12 16,-3-2-1-16,3 0-29 15,-3-3-9-15,-6-6-53 16</inkml:trace>
  <inkml:trace contextRef="#ctx0" brushRef="#br0" timeOffset="85484.2537">21530 15576 140 0,'-6'0'55'0,"6"0"-30"0,0 3-45 15,0-3 11 1,-3 16 10-16,0-1 22 15,-3 1 11-15,-3 0-2 16,0 11 1-16,-6-1-19 16,0 6-6-16,1 13-5 15,-4-5-5-15,0-1-1 0,3 11-1 0,0-2 3 16,0 8 0-16,0-3 3 16,3 13 1-16,1-3 1 15,2-2-2-15,0 5-2 16,3-2 3-16,3-3 0 15,3-3 1-15,0 5 0 16,0-5-2-16,0-5 1 16,0-5 0-16,0-8 1 15,-3 13-2-15,0-11-2 16,0-8 1-16,0 3-1 0,0-8 0 16,0-5 0-16,3-5 0 15,-3-3 0 1,3-3-7-16,0-2-3 15,0-9-14-15,0-2-7 0,3-5-42 16,3-30-35 0,0-4 42-16</inkml:trace>
  <inkml:trace contextRef="#ctx0" brushRef="#br0" timeOffset="85749.8698">21494 15417 152 0,'0'-16'57'0,"0"16"-30"0,-3 0-29 0,3 0 9 15,0 0-3-15,0 0 2 16</inkml:trace>
  <inkml:trace contextRef="#ctx0" brushRef="#br0" timeOffset="85890.8269">21497 15401 276 0,'6'0'22'0,"3"0"1"0,0 0-5 15,6 0 1-15,3 0-6 16,0 0 0-16,14 0-6 15,1 0-2-15,0 3-2 16,0 0-3-16,-4 7-10 16,-5-2-6-16,-3 0-17 15,-6 3-4-15,-3 2-55 16</inkml:trace>
  <inkml:trace contextRef="#ctx0" brushRef="#br0" timeOffset="86282.5686">21527 16203 180 0,'12'0'68'0,"3"0"-36"0,12-8-40 0,-7 3 12 0,10-6-4 16,0-2 0-16,3 0 4 15,-4-8 5-15,-2 7-5 16,0-7 7-16,3 5 4 0,3 6-7 15,-1-1-2-15,1-2-6 16,0 8-3-16,2-3-1 16,1 5 3-16,0-2-11 15,-6 0-2-15,-6 2-22 16,-4 0-9-16,-8-5-27 16</inkml:trace>
  <inkml:trace contextRef="#ctx0" brushRef="#br0" timeOffset="86592.3471">21357 15452 188 0,'0'-6'71'0,"0"-12"-38"0,6 5-43 0,0 5 9 16,3-3-2-16,9 3 3 16,6 0 10-16,3-2 3 15,5-1-6-15,10 0 2 0,9-2 4 16,2 8-18-16,-2-3-8 0,-1 5-25 15,-8 3-11-15,-3 6-25 16</inkml:trace>
  <inkml:trace contextRef="#ctx0" brushRef="#br0" timeOffset="86908.2104">21277 16227 192 0,'9'-5'71'0,"18"-6"-38"0,20-13-45 0,-14 11 7 15,6-3 3-15,5-2 3 16,10-9 2-16,-3 6 1 16,-1 2-2-16,1 6-8 0,8 8-1 15,-5 2-21-15,-4 9-9 16,-2-1-30-16</inkml:trace>
  <inkml:trace contextRef="#ctx0" brushRef="#br0" timeOffset="89787.2831">21286 14028 236 0,'3'0'90'0,"3"3"-48"0,3 13-49 16,-3-11 16-16,0 8-8 15,0 3-1-15,-3 3 3 0,-3 7 2 16,-3 19-2-16,-3 5 5 0,-3 17 2 15,0 7-3-15,-6-3-2 16,3 8-16-16,3-2-7 16,0-3-11-16,3-5-3 15,3-5-15-15,0-12-6 16,0-7-22 0</inkml:trace>
  <inkml:trace contextRef="#ctx0" brushRef="#br0" timeOffset="89998.3661">21712 14221 160 0,'0'-2'60'0,"3"-1"-32"0,2 3-35 31,-2 0 8-31,0 0 15 0,3 3 11 16</inkml:trace>
  <inkml:trace contextRef="#ctx0" brushRef="#br0" timeOffset="90115.0045">21735 14235 341 0,'0'23'39'0,"-3"9"-7"15,-3 8-18-15,-3 15-7 16,1 1-7-16,2-3-3 15,0 8-23-15,3-6-10 16,0-4-14-16,0-4-5 16,-9-4-32-1</inkml:trace>
  <inkml:trace contextRef="#ctx0" brushRef="#br0" timeOffset="90490.5759">22456 14160 280 0,'-6'0'104'0,"3"3"-56"0,0 5-69 16,3 0 9-16,-3 8 0 16,0 10 4-16,-3 11 6 15,-6 11 1-15,-6 16 1 16,3-4 0-16,0 4 2 0,3-1-1 15,4-2-1-15,2-8-26 0,0-8-12 16,3-8-58 0</inkml:trace>
  <inkml:trace contextRef="#ctx0" brushRef="#br0" timeOffset="90775.7157">23134 14126 260 0,'0'0'99'0,"6"5"-54"0,0 17-57 31,-3-7 15-31,-3 20-7 16,-3 12 2-16,0 22 1 0,-6 3 3 15,6 2-1-15,-3 0-36 0,1 3-14 16,-1-1-48 0</inkml:trace>
  <inkml:trace contextRef="#ctx0" brushRef="#br0" timeOffset="244179.1904">4863 9234 44 0,'-29'3'19'0,"14"2"-10"0,-3 3-20 15,15-3 2-15,0-2-1 16,3-3 4-16,0 5 14 16,0-2 9-16,-3-1 12 15,3 4 4-15,0-1-6 16,0-2-2-16,0 2-3 16,0 0-2-16,3 0 1 15,6 1 1-15,-3-1-1 16,0-2 2-16,6-3-13 0,0 2 1 15,-1-2 2-15,1 0-5 0,3 0 0 16,0 0 2-16,3 0 1 16,0 0-1-16,3 0-1 15,5 0-3-15,4 0 1 16,0 3-2-16,3-3 0 16,-1 0 1-16,7-3 1 15,3 1-1-15,0-4 1 16,5 1 0-16,1-3 1 15,5 3-4-15,1 0-1 0,2 2 1 16,1 0 2-16,3 1-3 16,-1-1 0-16,4 0 1 15,-4 1 0-15,4-1 2 16,-1-2 1-16,1-1 3 16,-1 1 1-16,1-3-3 15,-1-5-3-15,4 10 0 16,-1 1 1-16,-5-1-1 15,-4 3 0-15,4 0-6 16,-1 3 1-16,4-1 0 16,-4-2 0-16,7 0 4 15,-4-2 2-15,1 2-2 16,-1 0-1-16,1 2 1 16,5 1 0-16,-5 0-5 15,2-1 1-15,1 4 0 16,-4-4 0-16,1 1 0 0,5 0 2 15,1-1 5-15,-4-2 6 16,4 3-7-16,-7-3-1 16,-2 2-3-16,2 1-2 15,1 0 3-15,-1 2 0 16,1-2-4-16,-1-1-1 16,1-2 3-16,-1 0 1 15,-2 0 2-15,5 0 2 16,-2 0-3-16,-1 0-2 15,1 3 0-15,-1 0 1 16,4-1-3-16,-4 4 0 0,7-1-1 16,-1-2 0-16,1 2 2 15,2 0 2-15,-2 0-1 16,-1-2-1-16,7-3 1 16,-4 0 1-16,4 3-1 15,5-3 2-15,15 0-2 16,-12 2-1-16,7-2 1 15,-4 0-1-15,-3 0-3 16,7 3 2-16,-4-3 1 16,3 0 2-16,4-3 1 15,-7 3 3-15,6 0-1 16,-8 0 0-16,5-2-6 16,-9-1-1-16,4 0 1 15,-4 3 2-15,0 0 0 0,1 0 2 16,2 6-4-16,0-4 0 15,1-2 1-15,2 6 0 16,-6-4 0-16,1-2 0 16,2 0 4-16,-2 0 2 15,-1 0-2-15,0 0-3 16,-8 0-3-16,-7 0 1 16,13-2 3-16,-4 2 1 15,-2 2-4-15,5 4 1 16,-6-4 2-16,-5-2 1 15,8 0-4-15,-2 0 1 16,2 0 2-16,-5 3 1 16,-4-1-1-16,-2 1 1 15,-7-3-4-15,10-3 0 0,-7 1 1 16,1 2 0-16,-4 0 0 16,-2 0 0-16,-1 0 2 15,-5 0 1-15,0 0-1 16,2 0 1-16,7 0-2 15,-4 0-1-15,4 0 1 16,-3 0-1-16,-1 0 0 16,1 2 0-16,-1 1 2 15,-5 0 1-15,5-6-1 16,-2 0 1-16,-3 3-2 16,-1 0-1-16,1 0-2 15,-3 0 1-15,5 0 3 16,1 0 3-16,-7 0-2 0,-5 0-2 15,-3 0-3-15,3-2-1 16,-4 2-25-16,-8 0-11 16,-60 5-176-1,-86-15 46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08:1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7712 15311 328 0,'86'-2'0'0,"27"-6"11"0,-53 3-1 15,29-6-1-15,18-2-3 16,13-3-3-16,11-8 0 15,2 0-2-15,4-2-3 0,-3-1-1 16,-3-2 2-16,0-8 2 16,0-10 0-16,-6-1 2 15,0 0-7-15,-15-2 1 16,-8-6 5-16,-16 6 6 16,-6 3 9-16,-14-1 4 0,-16-5 3 15,-11-3 2-15,-18 1-3 16,-15-9-2-16,-15 1-11 15,-15-9-4-15,-20-2-6 16,-13-2-1-16,-20 2 3 16,-22 0 1-16,-11 7-4 15,-24 9-1-15,-18 5-4 16,-17 14-1-16,-13 4-3 16,-11 11 1-16,-16 6 3 15,-5 7 1-15,-9 9 3 16,-12 7 1-16,-9 11-6 15,-9 21-3-15,8 2-1 16,10 6 1-16,15 14 6 0,18-1 4 16,20 3-1-16,15 5 0 15,21 0-4-15,-8 16 1 16,35 8 0-16,26-11-1 16,28 3-3-16,20 0-2 15,21 3 0-15,18 10 1 16,30-5-1-16,18-2-1 15,20-6 1-15,28-3 4 16,32-8 1-16,33 4 0 16,38-15 1-16,36-15 3 15,12-10-2-15,21-14 1 16,36-8 0-16,6-5 0 16,14-3 0-16,10-5-2 0,11-2-11 15,3-9-5-15,3 1-33 16,10-9-43-1,-1-2 25-15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17:09:14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9507 7017 208 0,'-3'-6'77'0,"3"9"-42"0,0 8-41 16,0-3 12-16,0 5-9 16,0 11 2-16,0 7 1 15,0 6 2-15,0 8-1 16,0 19 10-16,0 5 6 0,3 7-1 15,0 12 3-15,-3 18-1 16,0 15-2-16,-3 30-11 16,-3 3-2-16,0 12-3 15,-3 12 0-15,3 7 0 16,0 8 0-16,0 0 0 16,0 8 0-16,0-5 0 15,3 5 2-15,0-3 1 0,0-4 1 16,0-9-5-16,1 5 1 15,-1 9 0-15,0-6 2 16,3 3-1-16,3-6-1 16,2-15 3-16,4 2 0 15,3-5-1-15,3 5-2 16,0-10-2-16,0 8 1 16,3 2 1-16,-3 8 2 15,6-13-3 1,5-8-2-16,-2-8-1 15,-3-16 3-15,-3-5 2 0,-3-23 4 16,-3-23 0-16,-3-14 2 16,0-4-4-16,-4-21-2 15,-2-15-7-15,-3-14-1 16,-3-21 5-16,-2-29 3 16,-10-22 3-16,-9-36 0 15,0-29 2-15,3-35 3 16,-3-32-2-16,-2-23 1 15,-1-19-5-15,3-13 0 0,3-27 3 16,3-2 3-16,6-16-2 16,9-19-2-16,9-4 0 15,9-38-1-15,6-24-2 16,6-24 1-16,9-10-18 16,2 13-4-16,-5 37 2 15,-3 40 3-15,-3 45 16 0,-7 58 9 16,1 16-8-16,-3 29 0 15,-3 21-1-15,-3 21 3 16,-3 3-7-16,6 24 0 16,-6 13-2-1,-9 13 2-15,-3 13 3 16,0 9 4-16,0 10-7 16,0 7 0-16,0 12 2 15,-3 5 2-15,-3 10-7 16,0 11-4-16,0 8 5 0,0 16 1 15,0 18 0-15,0 6 2 16,0 15-1-16,-3 6-2 16,0 26 3-16,1 19 2 15,-4 18-2-15,3 42-2 16,-9 43 2-16,3 16 2 16,0 45-2-16,-3 42 0 15,1 18 1-15,-4 30 2 16,0 24-1-16,3 7-1 15,3-13 3-15,6-50 2 16,3-31-4-16,6-30-3 16,3-27 3-16,3-18 1 0,3-13 0 15,0-10-2-15,3-17 1 16,3-10 1-16,0-8-6 16,-3-29 1-16,0-16-10 15,-3-38-4-15,-3-28-18 16,-9-74-49-1,-12-66-43 1,-36-91 24-16</inkml:trace>
  <inkml:trace contextRef="#ctx0" brushRef="#br0" timeOffset="22971.4311">8912 10604 88 0,'107'53'35'0,"-48"-29"-18"0,49-8-7 0,-49-13 14 16,15-11 0-16,22-3 1 0,2-7 3 16,0-6 5-16,-6-16-3 15,-5-2 0-15,-7-3-17 16,-14-8 10-16,-13-5 4 0,-14-3 5 31,-15-11 4-31,-24-2-20 0,-18-5-9 0,-24-3-12 16,-26 3-5-16,-33-1-8 15,-30 9-1-15,-15 28 1 16,0 30 1-16,6 19 14 16,6 28 6-16,12 24 2 15,12 35 0-15,9 34-6 16,11 18-1-16,22 14-4 15,23 10 1-15,36-20-6 16,30-22-1-16,30-27 11 16,29-23 5-16,33-30 5 15,15-28 2-15,18-27-1 0,9-34-1 16,6-19-3-16,-19-19 1 16,-17-12 2-16,-20-3 2 15,-28-6 1-15,-29 3 2 16,-30-13-7-16,-33 5-4 15,-36-2-5-15,-41 10-1 16,-36 16-9-16,-27 26-5 16,-27 24 6-16,-59 38 6 15,9 41 4-15,15 38 3 16,23 34 3-16,42 27 2 16,45 4-1-16,39 12 1 0,53-19-11 15,39-11-2-15,47-21-4 16,45-37-1-16,45-31-3 15,59-41-1-15,16-44 5 16,8-40 6-16,-9-32 1 16,-36-13 1-16,-41 0 30 15,-45 0 14-15,-36-8 1 16,-38 11 1-16,-36 2-33 16,-45 11-15-16,-47 21-20 15,-63 26-8-15,-53 49 1 16,-48 65 2-16,-6 58 20 15,24 41 10-15,35 25 12 16,55 22 6-16,55 0-14 16,84-6-4-16,78 1-42 0,91-19-15 15,120-40-62 1</inkml:trace>
  <inkml:trace contextRef="#ctx0" brushRef="#br0" timeOffset="41861.4693">17351 12517 100 0,'-57'-26'38'0,"30"5"-20"0,-23-3-23 0,20 16 4 16,-9 0 0-16,-11 0 2 15,-16 0 0-15,-14 3 2 16,-21 10-4-16,-24 14 0 16,-21 15-1-16,-18 14-2 15,-12 26 11-15,7 5 8 16,2 14-4-16,0 21 2 16,4 15-6-16,2 14-2 15,-3 37-2-15,-6 29 0 16,10 19 0-16,-1 18 1 15,30 8-2-15,27-14 3 0,29-17 1 0,22-14 0 16,26-8-1-16,24-3-8 16,33 6 0-16,32-3-6 15,28-5-1-15,32-16 2 16,21-24 5-16,29-21 13 16,7-24 6-16,23-26 5 15,15-22 4-15,19-23-4 16,-1-16-1-16,3-35 2 15,3-21 1-15,0-23 5 16,-12-14 5-16,-11-18-1 16,-22-19 3-16,-2-13 3 15,-7-35 1-15,-11-26-6 16,-10-21-3-16,7-61-19 16,-24 16-8-16,-33 0-17 0,-27 11-6 15,-23-1-11-15,-22 19-6 16,-17 8 11-16,-18 27 7 15,-27 15 14-15,-23 0 8 16,-22 22-3-16,-32 15-2 16,-42 6-8-16,-51 21-4 15,-41 29-32-15,-33 36-15 16,-15 52-12 0,-2 36-48-16,11 51 25 15</inkml:trace>
  <inkml:trace contextRef="#ctx0" brushRef="#br0" timeOffset="43243.345">19521 14589 148 0,'-6'3'55'0,"0"2"-30"0,0 8-25 16,3-2 10-16,-3 10-2 15,0 11 2-15,-3 10-14 16,0 14-4-16,3 7 3 16,3-2 9-16,0 0 7 0,3 0 1 15,0-6 3-15,3-10 1 16,3-8-1-16,6-8-10 15,9-7-2-15,9-9-8 16,8-13-1-16,10-16 3 0,-3-11 1 16,8-17-1-16,-5-17 2 15,-7-3 14-15,-5 1 6 16,-9 2 10-16,-6 11 7 16,-6 10 1-16,-6 11 1 15,-6 8-18-15,-3 18-9 16,-6 16-12-16,-15 19-2 15,3 23 1-15,0 6 3 16,3 5-5-16,6-2 1 0,3-1-6 16,3-10-1-16,9-8-6 15,0-8-3-15,9-10-16 16,3-11-7-16,6-16 4 16,6-19 5-16,-1-18 1 15,13-18 1-15,0-17 10 0,-4-7 5 16,1 5 40-16,-6 8 19 15,-3 10 9-15,-1 8 4 16,-5 11-13-16,3 8-2 31,-15 35-19-31,-9 17-10 16,-3 17-8-16,-3 21-3 16,0 2 0-16,-6 4-1 15,0-7-5-15,3-1-1 16,0-14-15-16,3-11-4 15,0-8-9-15,3-10-4 16,6-13 5-16,3-19 5 16,15-13 14-16,3-13 8 15,-1-9 19-15,1-2 9 0,-3 8 23 16,3 8 10-16,-9 8-6 16,-3 8-2-16,-4 8-21 15,-5 13-5-15,-3 13-15 16,-6 24-4-16,0 6-4 15,-2 2-2-15,-1 0-4 16,0-3-2-16,3-10-9 16,0-9 0-16,0-4-3 15,3-9-2-15,6-20 3 16,6-14 0-16,2-24 5 16,10-10 2-16,3 5 11 15,0 6 4-15,-6-4 26 16,-1 20 14-16,-2 7-9 15,-3 13-4-15,-3 9-7 16,0 15-4-16,-6 24-3 16,-3 8-1-16,-6 5-5 0,3 6 0 15,0-1-23-15,0-7-7 16,0-6-33-16,0-5-13 16,6-5-26 15,6-8-53-31,15-14 38 15</inkml:trace>
  <inkml:trace contextRef="#ctx0" brushRef="#br0" timeOffset="43977.6674">21143 15044 356 0,'3'-5'134'0,"0"-6"-72"0,0-26-110 16,6 13 6-16,3-15-70 15,0-19-26-15,-3-1 46 16,-3 12 23-16,-12 12 136 16,0 9 63-16,-9 7-56 15,-9 14-29-15,-6 8-31 16,-12 18-12-16,-5 11-1 16,-1 18-1-16,-8 13 0 0,8 4 2 15,6 7 3-15,13 2-4 16,8-2-3-16,18-5-4 0,12-13 1 15,6-11-8-15,8-11-4 16,13-21-5-16,9-21-1 16,-1-13 13-16,1-21 7 15,3-11 3-15,2-21 0 16,-5 3 18-16,-6 7 8 16,-10 16 28-16,-8 11 16 15,-3 11-22-15,-9 15-7 16,-3 14-23-16,-6 26-9 15,-3 5-1-15,-3 4-1 16,6 7-3-16,3-3-1 16,3-10-17-16,6-6-5 15,9-5-24-15,12-10-8 16,8-17 5-16,10-9 2 0,14-14 17 16,-2-22 8-16,-1-4 32 15,-8 4 15-15,-6 6 29 16,-7 3 11-16,-5 0-7 15,-9 15-4-15,-12 6-26 16,-9 8-11-16,-12 10-15 16,-15 9-5-16,0 4-4 15,-3 6 0-15,3 0-8 16,6 0-5-16,12-3-13 16,12 3-6-16,12 5 8 15,12 5 4-15,6-2 11 16,-1 0 8-16,1 0 4 15,0 0 3-15,-10 0 10 16,-5 7 4-16,-9-2 4 0,-12 3 0 16,-9 3-5-16,-6-1-1 15,-12-2-17-15,4-6-5 16,-4-7-26-16,9-6-10 16,3-8-21-16,6-18-8 15,18-27-48 1</inkml:trace>
  <inkml:trace contextRef="#ctx0" brushRef="#br0" timeOffset="44243.4758">22792 14518 440 0,'-6'2'165'0,"-6"22"-90"0,-21 0-90 16,13-8 24-16,-7 8-39 15,-6 2-10-15,0 3 7 16,13-2 6-16,2-4 16 15,6-1-2-15,12-1 1 0,12 0 5 16,6 3 1-16,2 2 4 16,10 14 3-16,-3 0 2 15,-3-1 3-15,-6 1 14 16,-7 8 7-16,-13 2 2 16,-22 3 2-16,-27 8-28 15,-35 5-11-15,-54 3-109 16,-74-16-48-16,-34-27 31 15</inkml:trace>
  <inkml:trace contextRef="#ctx0" brushRef="#br0" timeOffset="45644.4556">11290 15089 256 0,'-6'-45'96'0,"0"3"-52"0,-6-27-32 0,6 40 26 16,-6-16-13-16,-5 3-5 15,-7-3-11-15,-3-3-4 16,-12-13-3-16,-8-8 1 0,-13-2 2 16,-17-6 0-16,-13-10 2 15,-17-8-4-15,-15 5 0 0,-9-8 10 0,-6 11 6 16,-6-1 1-16,-5 1 0 16,-4 2-6-16,-9 3-4 15,-12 0-16-15,-11 5-9 16,-13 11 1-16,-2 5 0 15,-1 19 17-15,-2 21 8 16,11 18-1-16,7 19 2 16,5 27-9-16,19 23-4 0,-7 21-7 15,6 35 0-15,12 39-1 16,-2 38 1-16,11 23-4 16,21 19-3-16,23 10 2 15,31-2 2-15,32-14 2 16,27-15 1-16,39-11 2 15,20-13 4-15,28-6 1 16,32-15 1-16,24-6-5 16,27-8 1-16,20-20-3 15,22-14 2-15,58-6-2 16,-5-31 0-16,18-37 6 16,-12-29 5-16,0-35 2 15,3-42 4-15,-9-26-1 16,-15-32 2-16,-12-21-4 15,-14-30-2-15,-31-20 2 0,-11-33 2 16,-22-7-2-16,-20-5 1 16,-29 18-5-16,-28 15-2 15,-26 20 2-15,-28 23 0 16,-20 6-10-16,-32 15-5 16,-19 8-30-16,-41 22-10 15,-42 23-70 1,-39 35-46-16,-35 36 72 15</inkml:trace>
  <inkml:trace contextRef="#ctx0" brushRef="#br0" timeOffset="47057.9875">4182 15804 284 0,'-24'0'107'0,"12"2"-58"0,0 43-59 0,9-18 14 0,0 23-8 0,-3 27 0 16,-3 23 3-16,0 11 0 15,0 6 1-15,-3-1 0 0,1-18 2 16,-1-19 1-16,0-7 1 15,3-17-2-15,0-31 1 16,3-11 0 0,0-28-1-16,3-20-2 15,6-15-2-15,3-14 1 16,6-12 1-16,0 4 2 16,3 3 12-16,-1 11 8 15,-2 8-5-15,6 18-2 0,3 6-8 16,0 23-5-16,0 24-1 31,-3 16 1-31,-4 19 1 16,-2 2 1-16,0 11-2 15,0-3-2-15,0-8 1 16,-3-5 1-16,0-11-3 0,-3-10 0 0,0-8-10 31,3-11-3-31,3-18 2 16,6-21 5-16,5-14 2 15,4-24 3-15,0 4 3 0,3-17 2 16,0 11-1-16,-4 10-2 16,-2 8 7-16,3 17 5 15,3 10-6-15,-7 15-1 16,-2 19 1-16,-3 19 3 16,-6 8 0-16,3 5 2 15,0 5-6-15,0-8-3 16,0-10-1-16,2 0 1 15,-2-11-6-15,6-8-1 16,6-10-5-16,0-8-1 0,3-19 3 16,-1-5 3-16,4-8 0 15,-3-21 1-15,3 2 0 16,-7 0 0-16,-5 14 7 16,-3 8 3-16,-6 7 5 15,-3 6 4-15,-9 18-8 16,0 14-4-16,6 18-2 15,9 0-1-15,0 3-5 16,2-6 1-16,1 1 2 16,0-9 1-16,0-4-8 15,0-9-2-15,0-10 1 16,-3-11 4-16,6-13-4 16,-7 0 2-16,4-3 4 15,-3 3 4-15,-3 5 5 0,-3 5 2 0,0 11 1 16,3 16 2-16,3 27-7 15,3 10-2-15,-1 21-1 16,-2 19 0-16,-6 10 0 16,-9 13 0-16,-12 3 2 15,-17 11 1-15,-13-5 1 0,-9 2 2 16,-11-11 3-16,-1-10 5 16,7-11 3-16,2-21 4 31,6-21-9-31,10-13-4 15,8-24-27-15,9-21-13 16,12-32-21-16,15-29-7 16,12-21-23-16,12-17-10 15,17-12-5-15</inkml:trace>
  <inkml:trace contextRef="#ctx0" brushRef="#br0" timeOffset="47813.1635">6128 16391 308 0,'-32'21'115'0,"29"6"-62"0,-6 36-66 0,12-29 17 15,0 38-15-15,3 26-1 16,3 31 2-16,-3 9 1 15,0-3 6-15,-4-3-6 0,1-13 2 0,-3-21-15 16,0-8-5-16,0-10-30 16,-3-22-14-1</inkml:trace>
  <inkml:trace contextRef="#ctx0" brushRef="#br0" timeOffset="48049.7449">6239 16267 296 0,'0'-24'110'0,"0"24"-60"0,0 0-54 0,0 0 18 16,6 0-15-16,5 8-4 15,7 2 3-15,3 9 0 16,3 2 2-16,6 13-5 0,2 14 1 16,-8 13-5-16,-15 13 1 0,-15 3 4 15,-12 7 2-15,-8 1 8 16,-10-6 4-16,-6 1-1 15,3-17 2-15,4-5-8 16,8-18-2-16,3-3-36 16,6-13-17-16</inkml:trace>
  <inkml:trace contextRef="#ctx0" brushRef="#br0" timeOffset="48327.9318">6825 16436 364 0,'-63'10'134'0,"43"-4"-72"0,-16 23-99 16,18-13 11-16,0 5-12 15,-3 5 2 1,-2 9 25-16,-4 18 11 0,-6 8 2 15,-3 18 8-15,9 3 3 0,16 5-6 0,14-5-4 16,14-8-7-16,25-15 0 16,24-14-16-16,29-14-6 15,30-23-31-15,21-32-12 16,-15-44-23 0</inkml:trace>
  <inkml:trace contextRef="#ctx0" brushRef="#br0" timeOffset="93645.7203">19422 11687 160 0,'-6'-6'63'0,"-5"4"-34"0,17-1-16 0,-3 3 19 16,-1 0 4-16,1-3 3 15,0 3-4-15,0 0 1 16,-3 0-20-16,6 6 6 0,3 7 5 16,6 11-9-16,6 23-2 15,6 25-9-15,6 18-3 16,2 10-2-16,1-2 1 15,-9-10-2-15,-3-14-1 16,-4-14 1-16,-5-17-1 16,-6-35-25-1,-6-19 1-15,-6-18-2 16,-12-13 10-16,-8-19 7 16,-7-8 6-16,0-13 2 15,0 3 7-15,6-1 6 0,7 11 7 16,8-5 3-16,6 16 0 15,9 8 1-15,6 8-4 0,2 15 0 16,-2 3-4-16,15 1-1 16,9-1-6-16,0 8 0 15,2 13 6-15,1 11 3 16,-6 24-11-16,-4 15-5 16,-2 22 1-16,-6 13 0 15,-6 11 0-15,-6-6 1 16,-3 6 0-16,-3-11 1 15,-9-13-2-15,-9-3-2 16,-6-11 3-16,-3-15 0 16,-2-8-8-16,-7-11-4 15,0-10 0-15,0-6 0 16,4-3-27-16,2-2-12 0,3 0-39 16,6-5-17-16</inkml:trace>
  <inkml:trace contextRef="#ctx0" brushRef="#br0" timeOffset="94410.0745">20089 12205 260 0,'39'-2'96'0,"-24"-6"-52"0,3-8-29 0,-12 10 24 0,3-4-8 16,-1-3 2-16,1-14-8 15,0-2-3-15,-3-8-12 16,0-5-6-16,-6-3-3 0,-3 0 1 16,-3-3 1-16,-6 1-1 15,-8 2 1-15,-10 8-4 16,3 5 0-16,0 16 1 0,3 11 2 16,4 13-3-16,8 15-2 0,6 25 2 15,9 13 2 1,6 13 2-16,14 0 3 0,4 3-1 15,3-11 2-15,3-8-2 16,5-13 2-16,-2-11-4 16,0-10-2-16,-3-8-9 15,-4-8-5 1,-2-24-18-16,0-2-7 16,-6-11 2-16,-3-3 4 0,0-13 16 0,-4 0 9 15,1 0 7-15,3-3 3 16,-3 1 7-16,-3 4 6 15,-3 4 14 1,-3 4 6-16,-6 3-13 16,-3 9-3-16,-3 4-12 15,-3 9-5-15,-3 4-5 0,-3 9-1 16,0 13 4-16,-3 10 3 16,4 6 10-16,2-3 3 15,6-2-6-15,6 2-2 16,9-6-7-16,5 1-2 15,-2-5 2-15,21-9 1 16,0-7-4-16,6 0-1 16,-7 5 1-16,4-3 2 15,-6 5-5-15,0 4 1 16,-13 2-6-16,-5 7 1 16,-12 4 2-16,-6-1 3 15,-3 3-14-15,-2 1-5 16,-4-7-18-16,3-12-7 15,0-11-19-15,3-5-9 16,3-6-39-16</inkml:trace>
  <inkml:trace contextRef="#ctx0" brushRef="#br0" timeOffset="94649.0836">20753 11827 228 0,'36'-21'85'0,"-21"13"-46"0,17-16-28 0,-11 8 23 16,9-5-18-16,3-6-4 15,-4-2-16-15,-2 3-5 16,-3 2 4-16,-6 6-46 0,-3-1-18 15,-9 6-29 1</inkml:trace>
  <inkml:trace contextRef="#ctx0" brushRef="#br0" timeOffset="94961.7627">20813 11528 260 0,'-9'10'96'0,"9"-2"-52"0,6 19-43 15,0-9 21-15,2 9-1 16,7 10 2-16,6 18-12 15,3 6-4-15,3 8-5 16,3 0 1-16,-4-11 0 0,-2-13-1 16,-3-11-2-16,0-15-2 15,0-19-1-15,-3-19 2 16,-1-10 0-16,-2-16 3 16,0 0 3-16,-3-2 7 15,6 2 2-15,0 8 1 16,-6 8 1-16,6 18 22 15,2 19-23-15,7 21-9 16,0 8-9-16,0 5-2 16,-3 6-17-16,-4-11-6 15,-2-8-42-15,-6-31-108 32</inkml:trace>
  <inkml:trace contextRef="#ctx0" brushRef="#br0" timeOffset="95102.2138">21161 11393 296 0,'3'3'110'0,"3"-1"-60"15,0 1-61-15,-3 5 18 0,6 0-36 16,-3 0-13-16,0 0-73 16,-1 0-33-16</inkml:trace>
  <inkml:trace contextRef="#ctx0" brushRef="#br0" timeOffset="95774.9434">21554 11650 232 0,'24'34'88'0,"-15"-23"-48"0,14 12-27 16,-5-9 22-16,-3 9-7 16,0 9 0-16,-3 3-22 0,-3 2-8 15,-3-8 0-15,-6-5-29 16,-3-9-11-16,0-9 4 0,-6-12 4 15,0-17 44-15,3-12 19 32,0-10 21-32,3 0 6 15,9 0-10-15,6 3-5 16,3 8-19-16,3 4-8 16,2 9-1-16,1 8 2 15,3 16-6-15,0 15-3 16,-3 14-8-16,0 10-3 15,-4 9-23-15,1-4-6 16,0-4-29-16,0-4-11 16,0-12-39-16,0-9-41 15,6-7 61-15,-1-6 237 32,28-10-42-17,-6-1-6-15,-7-7-42 16,-5-8-21-16,-9 0-24 15,-9-11-7-15,-9-2-3 16,-9-6-9-16,-9-2-1 0,-6 5 4 16,0 8 1-16,0 7 10 15,3 12 5-15,1 20-2 16,2 12-2-16,3 7-5 16,6 13 0-16,6 0 0 15,6-5 0-15,3-5 0 16,8-3 0-16,1-10-5 0,3-9-1 15,3-7 5 1,0-11 5-16,-1-10 9 0,1-1 4 16,3-5 11-16,-3 3 7 15,0 3 4-15,-4 4 1 16,1 6-16-16,0 6-4 16,0 4-19-16,3 4-7 15,2-1-5-15,-5-2 1 16,3-3-38-16,-9-6-16 15,-3-4-35-15,-3-6-14 16,-3-8-14 0</inkml:trace>
  <inkml:trace contextRef="#ctx0" brushRef="#br0" timeOffset="95899.9705">22652 11512 284 0,'18'0'107'0,"0"0"-58"0,12-5-53 15,-12 2 18-15,5-2-13 16,4 2 0-16,0-5-23 15,-3-2-8-15,-9-6-58 16,2-5-25-16,-5-1 28 16,-3 1 16-16</inkml:trace>
  <inkml:trace contextRef="#ctx0" brushRef="#br0" timeOffset="96322.1508">22741 11258 284 0,'0'11'107'0,"3"-6"-58"0,3 8-35 0,3-2 26 15,0 20-13-15,3 6-1 16,-3 8-26-16,0 16-9 16,3 5 3-16,0 1-4 0,-3-9 2 15,9-11 2-15,-1-17 1 16,4-20 9-16,3-12 5 16,12-12 4-16,0-20 3 15,-4-3-1-15,1-3 1 16,0 3 3-16,-3-11 0 15,-7 9-2-15,4 10 0 16,-6 8-3-16,3 36-10 16,3 12-11-1,-4 10-1-15,-2-3-1 0,3-5-6 16,-3-7-1-16,-6-12-18 16,6-18-5-16,-3-8 4 15,-7-5 4-15,4-5 15 16,-9-6 8-16,3-5 5 15,-9-3 4-15,-3 3-9 16,-3 5-4-16,3 11-14 16,-6 8-4-16,-3 5-15 15,1 5-4-15,-16 3-27 16,-3 0-25 0,-3 0 43-16</inkml:trace>
  <inkml:trace contextRef="#ctx0" brushRef="#br0" timeOffset="96931.3545">23000 11337 300 0,'21'6'112'0,"-15"-4"-60"0,21-2-45 0,-9 0 23 16,0 0-14-16,6-2-4 15,2-4-7-15,4-2-4 16,3 1 0-16,0-1-4 0,-4 0 2 16,1 2 1-16,0 1 2 15,-3 2-1-15,-1 1 2 16,10 4-2-16,-12 6 2 15,3 6-4-15,-6 17 0 16,-3 9-15-16,-1 2-6 16,-2 9 17-16,3-9 9 15,3-10 15-15,3-8 8 16,6-11 3-16,2-19 4 0,-2-9-9 16,3-9-3-16,-6-8-11 15,-7-5-4-15,-2-3-2 16,-6 1 1-16,-9 2-3 15,3 7 0-15,-6 9 1 16,0 8 2-16,-6 8-12 16,6 7-3-16,6 4 2 15,-3 2 3-15,9-6-2 16,-3-4 2-16,0-6-9 16,12-8-4-16,5-8 6 15,-2-5 6-15,6-3 17 16,0 3 7-16,3 3 6 15,8 2 2-15,-2 5-1 0,0 6-1 16,-1 5-14-16,-2 8-4 16,-6 8-16-16,6 8-4 15,-13 8-1-15,7-3 3 16,-9 0-20-16,0-8-7 16,0-5 0-16,-3-5 2 15,-1-8 36-15,7-9 16 16,3-2 22-16,3 3 9 15,11 3-7-15,1 4-2 16,0 1-19-16,8 0-9 0,1-3-57 16,0 0-24-1,-10-5-129-15,-5-3-62 16,-24-16 133-16</inkml:trace>
  <inkml:trace contextRef="#ctx0" brushRef="#br0" timeOffset="98673.0292">19982 12965 264 0,'3'10'101'0,"3"-10"-54"0,6 3-48 16,-6-3 18-16,3 0 3 16,9 0 7-16,5-5-5 15,1-6-1-15,6 0-12 16,0-2 6-16,3 0 2 0,2 0-1 15,-2-3 1-15,-6 3-7 16,0 2-2-16,-7 3 2 16,-2 3 1-16,-3 2-5 15,-3 0-2-15,0 6-2 16,-3 2-2-16,0 14-4 16,3 15-2-16,3 11 3 15,2 16 1-15,1 5-5 0,3 3-3 16,-6 3-5-16,0-9-4 15,0-7-3-15,-9-11-1 16,-3-6 4-16,0-4 1 16,-6-9 8-16,0-5 6 15,0-5 16-15,0-3 9 16,3-5-4 0,12-5 1-16,3-11 2 15,5-8 4-15,4-10-10 16,3-6-3-16,6-2-9 15,3-4-2-15,-4 1-11 16,1 0-5-16,-6-2-50 0,-3 2-19 16,-7 0-46-1,1 2-32-15,-3 3 74 0</inkml:trace>
  <inkml:trace contextRef="#ctx0" brushRef="#br0" timeOffset="98896.6633">20801 12666 280 0,'-3'2'104'0,"3"4"-56"0,3 4-56 16,3 17 73 0,3 7-22-16,5 22-12 15,7 18-10-15,12 21-13 16,9 21-5-16,-1 9 0 0,1-1-4 16,-3-18 0-16,-1-16-32 15,-2-21-13-15,-6-19-34 0,-3-26-13 16,-12-14-3-1,-18-26-23-15,-3-21 44 16</inkml:trace>
  <inkml:trace contextRef="#ctx0" brushRef="#br0" timeOffset="99146.6815">20905 12912 184 0,'-51'-135'71'16,"36"69"-38"-16,6-1-8 0,9 49 27 0,0-1 0 16,6-2 2-16,3 3-17 15,3 4-8-15,3 1-16 16,0 11 0-16,3-1 1 0,3 0-7 15,2 3-4-15,-2 6 2 16,0 4 1-16,0 11-5 16,-3 14-2-16,-3 12-3 15,-3 12 0-15,-6 12 5 16,0 0 1-16,-6-7 2 16,-3-8 2-16,-3-11-32 15,-6-16-12-15,-6-11-14 16,3-10-4-16,0-11-11 15,6-7-5-15,3-1-27 16</inkml:trace>
  <inkml:trace contextRef="#ctx0" brushRef="#br0" timeOffset="100091.1125">22069 13065 212 0,'-6'-16'79'0,"3"6"-42"0,-6-4-39 31,6 9 14-31,-3-3-8 0,-3-5-1 16,-3-6-3-16,-3 1-1 15,-12-1 1-15,1 4 6 0,-4 4 4 16,3 6 14-16,3 10 10 16,0 11-12-16,4 8-4 15,5 7-11-15,9 12-5 16,9 10-4-16,9 5 1 16,9 8-1-16,5 0-2 15,1-13 3-15,0-13 0 16,3-16 5-16,-7-19 5 15,-2-21 1-15,-3-13 2 16,-3-13-4-16,-3-11-3 16,-6-14 4-16,-3-9 2 15,-9-19 0-15,-6-14 1 0,-6-13-6 16,-3-5-2-16,-2 21 4 16,11 22 5-16,-6 20-3 15,12 22 0-15,3 21-4 16,6 31 1-16,9 35-13 15,6 32-3-15,8 24 2 16,16 15 3-16,0 0-4 16,2-12 1-16,-2-20-6 15,-3-18-2-15,-4-13-31 16,-5-16-15-16,-9-15-23 16,-3-14-11-16,-6-19 1 15</inkml:trace>
  <inkml:trace contextRef="#ctx0" brushRef="#br0" timeOffset="100559.7931">22533 13012 260 0,'-6'-8'99'0,"0"0"-54"0,-9-15-42 0,6 9 21 15,-5 1-16-15,-10-5-2 16,-9-4-6-16,-3 1-1 15,1 3 1-15,2 7 4 0,6 11 5 16,6 11 4-16,9 23 4 16,12 14-11-16,9 13-4 15,12-3-3-15,9-3-3 0,0-7 0 16,2-11 3-16,-2-11-2 16,-3-15 1-1,3-14 4-15,-7-23 3 0,-5-11 0 16,-3-19 0-16,-3-7 5 15,-12-17 4-15,-6-10 6 16,-3-13 2-16,-3 3 0 16,-3 5 1-16,3 18-7 15,4 21-1-15,2 35 17 16,9 26-22 0,8 38-9-16,13 25-6 15,6 12-3-15,6 12-9 16,2-2-1-16,1-16-20 0,0 1-8 15,0-17 3-15,-4-11 0 16,-5-7-8-16,-3-11-3 16,-3-2-28-1,-1-9-42-15,-2-7 36 16</inkml:trace>
  <inkml:trace contextRef="#ctx0" brushRef="#br0" timeOffset="101215.9521">21795 13036 184 0,'0'-11'68'0,"0"4"-36"0,-6-4-9 0,3 8 26 15,-3-2-14-15,-3-6-3 16,-3-4-12-16,0 1-5 15,-3 4-8-15,-5 2-5 0,-4 5 1 16,3 6-2-16,-3 5-1 16,3 2-2-16,3 6 1 15,6 8-1-15,4 5-2 0,5 11 0 16,6 2 0-16,5-2 0 16,1-6 3-1,6-5-2-15,3-5-1 0,0-13 9 16,-3-14 4-16,0-18 2 15,0-16 1-15,-6-6-4 16,0-12-3-16,-1 5 0 16,1 5 1-16,0 10-3 15,0 11 0-15,3 11-25 16,6 19-11-16,18 17-25 16,8 12-11-16,7 4-38 15</inkml:trace>
  <inkml:trace contextRef="#ctx0" brushRef="#br0" timeOffset="101731.6233">22852 12687 232 0,'-3'0'88'0,"3"-3"-48"0,-12-2-18 0,12 2 26 15</inkml:trace>
  <inkml:trace contextRef="#ctx0" brushRef="#br0" timeOffset="102544.8732">22840 12676 490 0,'9'5'35'16,"0"6"-18"-16,2 10-21 0,1 6-6 15,0 7-17-15,-3 6-6 16,6 2 2-16,-6-8 4 0,-3-10 10 16,6-16 6-16,-6-16 11 15,-3-10 5-15,-3-14 9 16,6-13 5-16,-3-5-3 15,0-11 1-15,3 0-4 16,15 6 0-16,-1 10 1 16,1 5 2-16,6 8-7 15,-3 8-3-15,3 8-3 16,-4 11 0-16,-2 5-2 16,9 5-1-16,-3 9-6 15,-3 4-4-15,8 1 6 16,-2-3 1-16,0-6 3 15,12-2 0-15,-4-13 13 0,4-11 6 16,-6-5-3 0,-4-6 1-16,-11-7-10 15,-3-3-2-15,-15 0-16 0,-3 5-8 16,-9 3-12-16,-12 13-4 16,-3 8 8-16,-2 13 3 15,2 17 8-15,3 12 5 16,3 16 10-16,9 8 6 15,9 1 6-15,6 2 6 16,9-9-11-16,12-9-6 16,3-11 8-16,8-19 7 15,-2-13 3-15,15-13 4 16,-1-14-6-16,-8-15-1 0,3-6-7 16,-10-2 0-1,1-6-1-15,-3 3 3 0,-6 6-1 16,-7 4 2-16,-5 9-4 15,0 10-2-15,-9 8 2 16,-6 14 0-16,-6 10-8 16,3 15-4-16,0 7 0 15,9-1 1-15,0-6-3 16,3-4 2-16,3-6 1 16,3-5 2-16,0-3 3 15,12-5 2-15,-4-2 3 16,-2-4 3-16,9 1-2 15,-3-3 1-15,-3 3-5 16,2 2-2-16,-5 9 0 16,0 2-1-16,0 5-3 0,3 3 2 15,-1 5 1-15,13-3 0 16,-6 4 0-16,-3-1 0 16,-6 0 0-16,-7 0 2 15,-5 5-12-15,-12 4-6 16,-14 12-33-16,-4 8-14 15,-9 11 2-15,-9 8 4 16,-2-11-23 0,5-10-46-16,0-19 32 15</inkml:trace>
  <inkml:trace contextRef="#ctx0" brushRef="#br0" timeOffset="102982.4465">24664 12062 244 0,'-32'48'90'0,"8"-32"-48"0,-12 2-64 0,24-10 6 15,-9 3-4-15,-8 2 4 16,-10 3 11-16,6 5 6 16,0 6 0-16,7 2 21 0,8 0 13 15,6 0 4-15,9-8 1 16,15-5-6-16,12 0-4 15,5-6-14-15,10 1-5 16,3-3-5-16,-1 3-1 16,-11-1-3-16,0 14 1 15,-3 5-22-15,-15 11-7 16,-21 7 13-16,0 9 6 0,-15-1-1 16,-6 4 1-16,-8-4-39 15,-1-18-14-15,-6-10-54 16</inkml:trace>
  <inkml:trace contextRef="#ctx0" brushRef="#br0" timeOffset="103817.3121">18029 14213 288 0,'3'0'107'0,"15"-5"-58"0,9-5-51 0,-9 2 20 16,12-6 0-16,17-9 6 15,13-9-2-15,17-3-1 0,18-4-11 16,13-6-6-16,11-8-3 0,9 0 1 16,3 0 3-16,0-8-7 15,-9 8 0-15,-6 0 9 16,-6 8 4-16,-12 6-4 15,-3 7-4-15,-14 5-18 16,-16 6-5-16,-14-3-50 16,-12 14-19-1,-16-6-44-15</inkml:trace>
  <inkml:trace contextRef="#ctx0" brushRef="#br0" timeOffset="104363.9911">18613 13481 332 0,'-12'2'126'0,"6"3"-68"0,-9 6-70 15,9-3 18-15,-6 5-14 16,-12 8-2-16,-2 11 0 16,-4 3 1-16,-6 4 6 15,-12 14 1-15,-5 0 2 0,-4 5 0 16,1 8 0-16,-1-2 13 16,4-1 6-16,8-7-1 15,9-6 2-15,9-5 0 16,7-10 2-16,14-12-10 15,15-1-2-15,14-12-4 16,16-10-1-16,18 0-6 0,8-5 1 16,16-8-38-16,8-9-14 0,12-12-106 15</inkml:trace>
  <inkml:trace contextRef="#ctx0" brushRef="#br0" timeOffset="178985.3892">1333 4810 140 0,'9'-5'52'0,"-3"2"-28"0,0 8-19 16,-3 3 13-16,3 6 5 0,-6 12 6 16,0 14-10-16,0 34-3 15,-9 8-9-15,0 11-3 0,0 15 0 16,6 6-5-16,-6-8 1 16,6-19 0-16,0-18 0 15,3-19-3-15,0-13 0 16,0-24-5-16,0-18 0 15,0-24 2-15,-3-13 3 16,0-9 4-16,-6-15 4 16,0-13-4-16,6-14-1 15,3 6 2-15,6-1 3 0,9 6 2 16,15 3 3-16,3 2-1 16,5 19 2-16,1 13-6 15,3 11-1-15,-1 10-4 16,-5 21-1-16,0 9 1 15,-12 9 2-15,-4 20-3 16,-5 15 0-16,-15 35-1 16,-18 7-2-16,-2 4 0 15,-7-4 3-15,-3-2 0 16,-3-10 3-16,1-14 1 16,-4-13 3-16,9-11-10 15,-3-13-4-15,1-10-14 16,8-11-6-16</inkml:trace>
  <inkml:trace contextRef="#ctx0" brushRef="#br0" timeOffset="179615.0074">1741 5503 196 0,'41'8'74'0,"-14"-13"-40"0,12-8-38 0,-18 5 15 0,0-3-4 16,-7-2 3-16,4-11-5 15,0-8-3-15,-12-5-1 16,0-13-6-16,-3 0 1 0,-6 0 0 16,-9 5-1-16,-6 10 15 15,0 17 5-15,-2 18-5 16,-1 26-1-16,0 14-3 15,3 10 1-15,3 6-6 16,6 2-1-16,9 11 0 0,9-6 2 16,9-7-1-16,15-11 2 15,0-6-2-15,2-9-1 16,7-9-15-16,0-11-7 16,2-10-5-16,4-21 1 15,3-8 6-15,2-13 2 16,-5-9 19-16,-1-7 9 15,-5-13 7-15,-9 5 2 16,-3 5 3-16,-7 10 1 16,-5 14 1-16,-6 11 2 15,-6 13-3-15,-6 15 0 16,-18 22-17-16,-12 8-7 16,-2 10-6-16,-1-2 1 15,3-3 4-15,9-5 1 0,12-3-10 16,9 3-3-16,12-3 13 15,12-3 8-15,3 11-3 16,0-2-2-16,0 4-1 16,-7-2 1-16,-5 8-1 15,-6-2 2-15,-6 2-11 16,-6-6-4-16,-3-7-10 16,-3-8-3-16,-3-14-34 15,3-15-13-15,6-13-10 16</inkml:trace>
  <inkml:trace contextRef="#ctx0" brushRef="#br0" timeOffset="179817.8564">2524 5469 284 0,'3'-5'107'0,"23"2"-58"0,1-8-48 0,-9 6 19 16,3 0-16-16,9 0-1 16,-7-1-16-16,4 1-7 15,3-3 11-15,-6 5-49 0,-6 1-18 0</inkml:trace>
  <inkml:trace contextRef="#ctx0" brushRef="#br0" timeOffset="180179.1508">2711 5077 240 0,'-18'14'90'0,"15"-1"-48"0,-3 24-38 15,3-13 21-15,-3 13-12 16,0 18 0-16,-8 17-7 16,2 26-2-16,0-3-2 15,6-13-2-15,6-16 3 0,9-16-20 0,9-13-6 16,2-16 3-1,10-18 1-15,3-11 14 0,3-13 5 16,-10-11 7-16,4-5 4 16,-6 0-4-16,-3 3-2 15,-3 5-2-15,-3 5-3 16,-3 5 12-16,-4 6 4 16,1 3 0-16,-3 4 1 15,0 12 4-15,0 15 1 16,0 16-9-16,0 5-3 15,3 0-26-15,-3-7-9 16,3-6-43-16,0-40-87 16</inkml:trace>
  <inkml:trace contextRef="#ctx0" brushRef="#br0" timeOffset="180304.2645">2967 5035 296 0,'6'16'110'0,"6"2"-60"0,0 9-50 16,-3-9 21-16,0 9-32 16,0-3-11-16,0-3-107 15,3-5-45-15</inkml:trace>
  <inkml:trace contextRef="#ctx0" brushRef="#br0" timeOffset="181990.245">3146 5278 116 0,'0'0'44'0,"3"3"-24"0,3 5-13 0,-3 0 15 0,3 3-2 16,0 12 3-16,0 6-9 16,-6 11-3-16,0 10-6 15,-6 3-4-15,0-8 2 0,3-8-13 16,-3-10-6-16,3-9 6 16,0-7 5-16,0-16 6 15,0-11 4-15,3-5 11 16,3-6 5-16,3-2-7 15,6-3-3-15,3-2 0 16,8 7 0-16,4 1-5 0,3 2-2 16,3 6-2-16,5 4 1 15,1 4-4-15,-3 5 0 16,-4 5-1-16,-5 13 0 16,-6 8 0-16,-3 16 0 15,-6 13-3-15,-3-2 1 16,0-6-3-16,3-13 0 15,3-8-5-15,2-7-3 16,7-6 4-16,6-19 2 16,3 0 7-16,-4 1 3 15,1 7 7-15,-3-7 5 16,0 2 2-16,3-6 0 16,-7-1 1-16,4-7 0 15,0-7-11-15,-9-10-2 16,-3-1-10-16,-6-2 0 0,-9-9 3 15,-12 9 2-15,-3 8 10 16,-3 5 5-16,-6 10-4 16,0 11-1-16,-5 16-2 15,2 8-1-15,6 10-6 16,3 14 1-16,6 5 0 16,9 0 2-16,12-5-19 15,3-6-8-15,6-10 10 16,3-14 6-16,6-10 6 15,5-5 2-15,1-8 3 0,-3-6 1 16,-3-2 3-16,-1 0 1 16,1 8-3-16,0 10-1 15,0 9 5-15,0 1 3 16,5 4-6-16,-2 5-1 16,0-6-26-16,0-4-11 15,-1-9-62 1</inkml:trace>
  <inkml:trace contextRef="#ctx0" brushRef="#br0" timeOffset="182162.4373">4357 5175 72 0,'-18'-2'30'0,"33"2"-16"0,-6 2-17 15,6-10 47-15,3 3 4 0,6-3-19 16,3 3-9-16,2 0-55 15,1-1-21-15,3 4-4 16,-6-4 1-16</inkml:trace>
  <inkml:trace contextRef="#ctx0" brushRef="#br0" timeOffset="182613.1166">4372 5001 220 0,'-3'15'82'0,"6"7"-44"0,12 9-42 16,-9-15 13-16,0 19-18 15,-9 2-4-15,0 10 1 16,0 6 5-16,0-5 4 16,0-8-25-16,9-11-8 0,3-11-4 15,6-12-1-15,9-22 23 16,2-3 45-16,7-2 24 15,3 0-4-15,-6 2-3 16,-4 6-14-16,1 2-4 16,-6 9-15-16,0 4 2 0,-6 12 1 15,0 7-7-15,3 5-2 16,-1-2-8-16,7-3 0 16,3-5-10-16,3-8-2 15,3-8-8-15,-4-16 0 16,1-5-1-16,-6-3-1 15,-3-15 12-15,-6 4 8 16,-9 1 5-16,-6-1 3 16,-9 1-21-16,-6 0-8 0,-6 2-5 15,-9-3 10 1,3 1 23-16,4 8 21 16,2 4 12-16,3 4-27 15,6 2-75 1,6 13-27-16</inkml:trace>
  <inkml:trace contextRef="#ctx0" brushRef="#br0" timeOffset="183019.5313">4953 5030 212 0,'41'5'79'0,"-41"-5"-42"0,39 13-30 16,-27-5 20-16,-3 5-16 16,-3 6-6-16,-3 21-19 15,-9 2-6-15,0 11 10 0,3-8-2 0,3-8 1 16,15-13 0-16,6-11-1 15,-1-16 24-15,4-5 14 16,0-10 11-16,0-3 7 16,0-11-10-16,-3 0-3 15,-7-2-14-15,-11 2-5 16,0 3-16-16,-6 8-5 16,0 5-5-16,-3 8-1 15,3 5 3-15,1 3 5 16,2 0-12-16,5-2-2 15,10-9-7-15,6-5-2 16,3-8 13-16,3-5 8 0,3 3 34 16,-1 5 16-16,4 7-7 15,6 6-5-15,-4 11-8 16,-2 8-3-16,0 10-8 16,-6 5-2-16,-3 3-6 15,-4 14-4-15,-5-1-32 16,-3-2-13-16,-3-6-36 15,0-5-14-15,0-5 4 16</inkml:trace>
  <inkml:trace contextRef="#ctx0" brushRef="#br0" timeOffset="183970.6013">1544 6263 212 0,'-9'-3'82'0,"9"8"-44"0,0 14-47 0,0-6 14 15,0 14-1-15,-9 28 2 16,3 19 6-16,1 16 5 16,-16 29-9-16,3 8-4 0,0 3-1 15,3-6-2-15,6-26-1 16,-3-26-13-16,12-51-19 16,3-27 1-1,-3-17 13-15,0-22 11 16,-6-24 20-16,0-5 12 15,0-6-4-15,3 4-2 16,3-4-5-16,9 6-1 16,3 8 1-16,6 8 4 15,-9 10-6-15,3 11-2 16,0 11-1-16,6 12 1 0,3 14-1 16,-7 27 2-16,13 21-6 15,3 12-3-15,0 20 1 16,2 7 0-16,1-8-4 15,-3-15 1-15,-3-11 0 16,3-19 2-16,-4-7-1 16,7-22-1-16,-9-18 1 15,0-16 1-15,-6-16 5 16,-1-13 6-16,-14-25-9 16,3-12-5-16,3 3 1 15,3 7 1-15,-3 14-2 16,3 15 0-16,-3 14 1 15,0 10 2-15,3 21 1 16,0 19 1-16,0 21-2 16,0 24 1-16,5 16 0 15,1 10 3-15,0 14-14 16,3 5-7-16,6 5-47 16,2-18-20-16,1-19-44 15</inkml:trace>
  <inkml:trace contextRef="#ctx0" brushRef="#br0" timeOffset="184361.3077">2524 6398 240 0,'-6'-3'90'0,"6"3"-48"0,-6 3-42 16,6 2 18-16,-3 3-10 16,-3 13 0-16,-6 16-4 15,-3 19-3-15,-6 12 0 0,-12 28-1 16,7 2 0-16,-4-3-5 0,3-16 1 16,6-18-40-16,6-21-16 15,6-30-37 1</inkml:trace>
  <inkml:trace contextRef="#ctx0" brushRef="#br0" timeOffset="184549.0943">2330 6482 220 0,'18'-84'85'0,"0"68"-46"0,0 5-32 0,-6 11 18 16,-3 8-4-16,5 11 2 16,4 20 0-16,12 14 1 15,0 8-13-15,-3 3-4 0,5-1-1 16,4 9-5-16,0-6-3 15,-3-5-6-15,-1-9 0 0,4-1-27 16,-9-12-9 0,-9-7-139-1,-27-19 64-15</inkml:trace>
  <inkml:trace contextRef="#ctx0" brushRef="#br0" timeOffset="184705.063">2396 7022 204 0,'-12'3'77'0,"15"5"-42"0,0-11-17 16,3-2 23-16,3-1-12 16,5-15-5-16,13-5-13 15,3-6-7-15,6-2-3 16,2 2-30-16,-2-3-13 0,-3 1-71 16</inkml:trace>
  <inkml:trace contextRef="#ctx0" brushRef="#br0" timeOffset="184970.7447">3315 6302 228 0,'6'-10'85'0,"-3"-1"-46"0,-6 14-26 0,-3-6 22 16,-11 8-20-16,-4-2-6 15,-9 5-6-15,-6 5 0 16,-5 11-2-16,-4 16-1 0,-3 13 1 0,7 16 10 15,14 7 7-15,12 20 2 16,18 1 0-16,12-1-10 16,15-22-6-1,14-16-6-15,16-16-1 0,2-18-3 16,7-19 1-16,-4-10-26 16,-5-16-9-16,-7-11-88 15</inkml:trace>
  <inkml:trace contextRef="#ctx0" brushRef="#br0" timeOffset="186845.9444">4325 6051 160 0,'0'5'63'0,"0"-5"-34"0,-3 24-30 0,3-16 15 15,0 5 1-15,-3 6 3 16,0 13 4-16,-3 13 1 16,-3 21-12-16,0 21-2 0,0 0-2 15,3-2-3-15,0-6-3 16,0-10-5-16,3-16-2 15,0-13-19-15,3-35-33 16,0-16 6-16,3-10 24 16,-3-13 17-16,0-22 28 15,0-7 11-15,0-3-5 16,0 0 0-16,0 5-3 16,3 8 0-16,0 13 4 15,0 8 2-15,3 11-5 16,3 5-2-16,9 14-7 15,8 18-2-15,7 7-4 16,6 17-1-16,3 26-1 16,-1 3 2-16,1-3-3 15,-6-5-2-15,-4-5-14 16,-8-6-6-16,-6-8-19 16,-3-7-8-16,-6-9-25 15,-6-10-45-15,-12-11 27 16,-15-5 171 15,-29-16-15-31,11 6 22 16,3-6-17-1,15-5-28 1,15-3-25-16,9 0-10 0,12-10-3 16,9-6-5-16,6 3-1 15,9 0 0-15,-1 2 0 16,-2 6-33-16,3 6-13 15,6 9-1-15,-1 9 2 16,1 10 24-16,0 3 9 16,-1 16 15-16,1-5 6 15,-3-4 18-15,-1-12 7 0,-5-3 7 16,-6-10 2-16,-3-6-12 16,-6-8-4-16,-10-5-12 15,-2-6-4-15,-17-2-11 16,-4-2-5-16,-6 7-6 15,-3 5-1-15,-6 12 1 16,0 9 2-16,-5 17 1 16,2 10 0-16,3 11 5 15,6 2 1-15,4 22-1 16,5-3 2-16,6 5-6 16,6-8 0-16,3-8 3 0,6-5 4 15,6-5 5-15,3-5 4 16,-1-9 7-16,4-7 2 15,0-6-5-15,0-8 0 16,-3-5-6-16,0-2 1 16,-3-3-10-16,-3-3-3 15,-3 0-19-15,-1-13-10 16,1-6 4-16,-3 1 5 16,3 5 10-16,-3 5 5 15,3 6 1-15,0 4 1 16,0 4 2-16,0-1 4 15,0 3 1-15,0 0 3 16,-3 0-3-16,0 0 0 16,-3 1 3-16,0-4 1 15,-3-2-15-15,-3-3-6 0,0-13-53 16,-3-8-37 0,-3-14 41-16</inkml:trace>
  <inkml:trace contextRef="#ctx0" brushRef="#br0" timeOffset="187049.4369">4920 5845 176 0,'-6'-24'68'0,"6"24"-36"0,-3 0-31 16,3 0 16-16,-3 0-11 16,0 0-1-16,0 2-3 15,0 1-2 1,0 18-4-16,0 11 0 0,3 24 6 16,6 7 6-16,6 19-2 15,3 27 2-15,3-4-5 0,3-1-2 16,5-22-5-16,4-19 0 15,-6-13-18-15,0-13-6 16,-3-13-14 0,-4-21-46-16,1-8 11 15</inkml:trace>
  <inkml:trace contextRef="#ctx0" brushRef="#br0" timeOffset="187846.0633">5399 6472 176 0,'3'-32'68'0,"-3"19"-36"0,-3-14-26 0,0 17 17 0,0-4-3 15,-6-1 0-15,0-15 1 16,-9 7-1-16,-5 1-11 16,2 4-1-16,-3 7 2 0,0 9-8 15,3 12-1-15,3 9-6 16,4 13 1-16,2 23 2 15,6 1 1-15,6 5 1 16,6-9 0-16,3-7-3 16,8-10 2-16,4-9 10 15,3-20 3-15,3-14-1 16,0-19 1-16,0-18-3 16,-4-10 2-16,-5-14 3 15,-6-5 3-15,-9-27-7 16,-9-2-3-16,-6-11-13 0,-3 16-4 15,-3 11 3-15,4 24 1 16,2 18 8-16,-3 42-1 16,9 27-2-1,3 23-2-15,9 28 2 16,6 14-2-16,6 4-1 16,5 13-13-16,4-16-4 15,6-8 9-15,6-21 6 16,-7-14 2-16,-5-12 2 15,-3-11 2-15,-6-14 0 16,-3-10 0-16,-6-21 2 16,-6-8-1-16,-3-8 2 15,-3-3-4-15,-6-2 0 0,6 10 5 16,-3 6 2 0,9 18-2-16,3 13-3 0,3 16 2 15,3 16 0-15,-1 11-4 16,1-6 1-16,-3 0-16 15,0-7-4-15,-3-9 10 16,-6-15 20 0,0-16 11-16,0-22 13 15,0-10 5-15,3-5-7 16,0-8-4-16,3 7-5 16,3 1 0-16,6 10-11 15,6 3-2-15,0 0-13 0,-1 2-5 16,1-7-38-16,0 2-15 15,-3 3-22 1,-3 3-8-16,-3 5-24 16</inkml:trace>
  <inkml:trace contextRef="#ctx0" brushRef="#br0" timeOffset="188685.2047">5878 6157 224 0,'18'18'85'0,"-3"-10"-46"0,6 6-28 0,-3-9 23 16,0-3-18-16,0 1-6 15,-1-6-2-15,1-2 1 16,-3-5-4-16,0-9-12 0,-6-10-5 16,-3-3-1-16,-6 3 2 0,-3 0 9 15,-6 0 3-15,-12 5-2 16,-3 8 1-16,1 11-2 16,-1 13 0-16,3 21 0 15,0 13-2-15,6 14 0 16,6 7 3-16,9 1 4 15,6 7 6-15,12-5-3 16,6-15 2-16,3-12-3 16,-1-12 0-1,1-9-1-15,0-18 0 16,3-13-2-16,-3-8-2 16,2-8 5-16,-5-8 1 0,-3-11 6 15,-3-5 5-15,-3-8 0 16,3 6 1-16,-4 7 6 15,-2 9 2-15,-3 7-9 0,-3 8-5 16,-3 8-16-16,-6 11-5 16,-12 7-9-16,-5 17-4 15,2 5 9 1,3 0 8-16,9-3-2 16,15-3 3-16,6 1 2 15,3-6 3-15,2 0 4 16,7-2 2-16,0 5-1 15,3-3 1-15,-1 0 0 0,-2 0 1 16,-9 1-7-16,-12 4 0 0,-9 11-6 16,-12 6-1-16,-6 12-4 15,-2-7 1-15,-1-6-11 16,-3-10-2-16,6-11-39 16,12-36-72-1,3-6-3 1,6-1 52-16,6-1 185 47,30-25-32-47,0 8-7 0,-4 6-25 15,-2-5-15-15,-3 7-8 16,-3 8-1-16,-6 8-8 16,-6 6 6-16,-4 5 2 0,-2 13 0 15,0 13 0-15,3 5 8 16,0 3 6-16,3 3-8 15,3 0-1-15,6-3-10 16,3 3-3-16,-3-3-3 16,-1-2 1-16,-5-1 0 15,-3 3 1-15,-6 3 0 16,-9 8 0-16,-12 10-9 16,-3 6-2-16,-8 5 4 15,-1-6 3-15,-15-2-8 0,3-7-2 16,-2-9-83-16,2-13-38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07275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31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8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4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&gt; Hello can anyone tell me what the X indicates in a TX or FX cable.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&gt;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/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It doesn't "stand for" anything. When we were developing the 100 Mb/s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Ethernet standard, a proposal was initially presented for an encoding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scheme that supported both twisted pair and fiber. To facilitate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discussion, it was called "100BASE-X", where the "X" was a placeholder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for whatever medium would ultimately be used. The symbolism stuck and we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kept the "X" designation to indicate the use of 4B/5B block encoding;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-TX meant that coding on twisted pair, and -FX meant that encoding used </a:t>
            </a:r>
            <a:br>
              <a:rPr lang="en-US">
                <a:latin typeface="Times New Roman" charset="0"/>
                <a:ea typeface="MS PGothic" charset="0"/>
              </a:rPr>
            </a:br>
            <a:r>
              <a:rPr lang="en-US">
                <a:latin typeface="Times New Roman" charset="0"/>
                <a:ea typeface="MS PGothic" charset="0"/>
              </a:rPr>
              <a:t>on fiber.</a:t>
            </a:r>
          </a:p>
        </p:txBody>
      </p:sp>
    </p:spTree>
    <p:extLst>
      <p:ext uri="{BB962C8B-B14F-4D97-AF65-F5344CB8AC3E}">
        <p14:creationId xmlns:p14="http://schemas.microsoft.com/office/powerpoint/2010/main" val="227566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6438"/>
            <a:ext cx="4724400" cy="3543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45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8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81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0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6438"/>
            <a:ext cx="4724400" cy="3543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45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3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6438"/>
            <a:ext cx="4724400" cy="3543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45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1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3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6438"/>
            <a:ext cx="4724400" cy="35433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45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5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6438"/>
            <a:ext cx="4724400" cy="35433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45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9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6438"/>
            <a:ext cx="4724400" cy="3543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45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6438"/>
            <a:ext cx="4724400" cy="3543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45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9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88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8C8C14-BE0D-3B4E-9A68-8826B963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53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02208-5B87-AF42-A4E0-F263B3468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4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1E4A2-B632-FF46-88D3-93ED4D08A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37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52133-9132-284D-AC12-713967201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10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73C27-BE2C-514A-81FA-EB1078604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79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A9408-3388-6244-BC46-1A85BF4209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73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812FF-AD0D-2D41-9DC8-DDCE2EA3F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99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D5A59-39CF-EB4E-AD71-E8D360E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4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E01DB-0525-AF40-B441-83BE2C277A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2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0F943-6A18-344C-BDC5-D7A0CA0667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31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362BA-7761-D846-995C-C3671B4670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87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7781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8778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87783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7BFA0B1-F673-3C40-80B2-7980E547E7E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1032" descr="Click To Download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33" descr="Click To Download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1.bin"/><Relationship Id="rId7" Type="http://schemas.openxmlformats.org/officeDocument/2006/relationships/oleObject" Target="../embeddings/oleObject22.bin"/><Relationship Id="rId8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customXml" Target="../ink/ink12.xml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GJGIUa-xWE" TargetMode="External"/><Relationship Id="rId4" Type="http://schemas.openxmlformats.org/officeDocument/2006/relationships/customXml" Target="../ink/ink15.xml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CSMACD.wpl" TargetMode="External"/><Relationship Id="rId4" Type="http://schemas.openxmlformats.org/officeDocument/2006/relationships/image" Target="../media/image19.png"/><Relationship Id="rId5" Type="http://schemas.openxmlformats.org/officeDocument/2006/relationships/customXml" Target="../ink/ink17.xml"/><Relationship Id="rId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7.wmf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24" Type="http://schemas.openxmlformats.org/officeDocument/2006/relationships/customXml" Target="../ink/ink1.xml"/><Relationship Id="rId2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5.wmf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6.w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ustomXml" Target="../ink/ink4.xml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customXml" Target="../ink/ink5.xml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8" Type="http://schemas.openxmlformats.org/officeDocument/2006/relationships/oleObject" Target="../embeddings/oleObject19.bin"/><Relationship Id="rId9" Type="http://schemas.openxmlformats.org/officeDocument/2006/relationships/customXml" Target="../ink/ink6.xml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5EB6E1B-9677-4041-BD05-D880740C744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8229600" cy="60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CISC 250 –</a:t>
            </a:r>
            <a:r>
              <a:rPr lang="en-US" sz="3200">
                <a:latin typeface="Tahoma" charset="0"/>
                <a:ea typeface="MS PGothic" charset="0"/>
              </a:rPr>
              <a:t> </a:t>
            </a:r>
            <a:br>
              <a:rPr lang="en-US" sz="3200">
                <a:latin typeface="Tahoma" charset="0"/>
                <a:ea typeface="MS PGothic" charset="0"/>
              </a:rPr>
            </a:br>
            <a:r>
              <a:rPr lang="en-US" sz="3200">
                <a:latin typeface="Tahoma" charset="0"/>
                <a:ea typeface="MS PGothic" charset="0"/>
              </a:rPr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0"/>
            <a:ext cx="7848600" cy="1314450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 sz="4000">
                <a:latin typeface="Tahoma" charset="0"/>
                <a:ea typeface="MS PGothic" charset="0"/>
              </a:rPr>
              <a:t>Data Link Layer &amp; </a:t>
            </a:r>
            <a:br>
              <a:rPr lang="en-US" sz="4000">
                <a:latin typeface="Tahoma" charset="0"/>
                <a:ea typeface="MS PGothic" charset="0"/>
              </a:rPr>
            </a:br>
            <a:r>
              <a:rPr lang="en-US" sz="4000">
                <a:latin typeface="Tahoma" charset="0"/>
                <a:ea typeface="MS PGothic" charset="0"/>
              </a:rPr>
              <a:t>Local Area Network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A99D20D-2FDA-DE43-85A0-F268E18D3C3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MAC Address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MS PGothic" charset="0"/>
              </a:rPr>
              <a:t>MAC address allocation administered by IEEE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MS PGothic" charset="0"/>
              </a:rPr>
              <a:t>manufacturer buys portion of MAC address space (to assure uniqueness)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MS PGothic" charset="0"/>
              </a:rPr>
              <a:t>Analogy: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MAC</a:t>
            </a:r>
            <a:r>
              <a:rPr lang="en-US" sz="2400" dirty="0">
                <a:latin typeface="Tahoma" charset="0"/>
                <a:ea typeface="MS PGothic" charset="0"/>
              </a:rPr>
              <a:t> address: like Social Security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IP</a:t>
            </a:r>
            <a:r>
              <a:rPr lang="en-US" sz="2400" dirty="0">
                <a:latin typeface="Tahoma" charset="0"/>
                <a:ea typeface="MS PGothic" charset="0"/>
              </a:rPr>
              <a:t> address: like postal address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MS PGothic" charset="0"/>
              </a:rPr>
              <a:t> MAC flat address  </a:t>
            </a:r>
            <a:r>
              <a:rPr lang="en-US" sz="2800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sz="2800" dirty="0">
                <a:latin typeface="Tahoma" charset="0"/>
                <a:ea typeface="MS PGothic" charset="0"/>
              </a:rPr>
              <a:t> portability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MS PGothic" charset="0"/>
              </a:rPr>
              <a:t>can </a:t>
            </a:r>
            <a:r>
              <a:rPr lang="en-US" sz="2400" dirty="0">
                <a:solidFill>
                  <a:srgbClr val="FF0000"/>
                </a:solidFill>
                <a:latin typeface="Tahoma" charset="0"/>
                <a:ea typeface="MS PGothic" charset="0"/>
              </a:rPr>
              <a:t>move LAN card from one LAN to another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MS PGothic" charset="0"/>
              </a:rPr>
              <a:t>IP hierarchical address NOT portable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MS PGothic" charset="0"/>
              </a:rPr>
              <a:t> depends on </a:t>
            </a:r>
            <a:r>
              <a:rPr lang="en-US" sz="2400" dirty="0">
                <a:solidFill>
                  <a:srgbClr val="FF0000"/>
                </a:solidFill>
                <a:latin typeface="Tahoma" charset="0"/>
                <a:ea typeface="MS PGothic" charset="0"/>
              </a:rPr>
              <a:t>IP subnet to which node is attached</a:t>
            </a:r>
            <a:endParaRPr lang="en-US" dirty="0">
              <a:solidFill>
                <a:srgbClr val="FF0000"/>
              </a:solidFill>
              <a:latin typeface="Tahoma" charset="0"/>
              <a:ea typeface="MS PGothic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77840" y="4941720"/>
              <a:ext cx="1631520" cy="61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0280" y="4932360"/>
                <a:ext cx="1648440" cy="63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ahoma" charset="0"/>
                <a:ea typeface="MS PGothic" charset="0"/>
              </a:rPr>
              <a:t>IP Address vs. MAC Address</a:t>
            </a:r>
          </a:p>
        </p:txBody>
      </p:sp>
      <p:pic>
        <p:nvPicPr>
          <p:cNvPr id="2150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5" r="-6499"/>
          <a:stretch>
            <a:fillRect/>
          </a:stretch>
        </p:blipFill>
        <p:spPr>
          <a:xfrm>
            <a:off x="2116138" y="1600200"/>
            <a:ext cx="5192712" cy="4724400"/>
          </a:xfrm>
        </p:spPr>
      </p:pic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E2AAFB9C-776E-0142-B03C-0B4677468C8E}" type="slidenum">
              <a:rPr lang="en-US" sz="1400"/>
              <a:pPr/>
              <a:t>11</a:t>
            </a:fld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4760" y="1722960"/>
              <a:ext cx="8486640" cy="464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1715400"/>
                <a:ext cx="8497080" cy="465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9D2EE26C-BBD6-5248-B169-2F1CE1B8A1A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93700"/>
            <a:ext cx="7550150" cy="901700"/>
          </a:xfrm>
        </p:spPr>
        <p:txBody>
          <a:bodyPr/>
          <a:lstStyle/>
          <a:p>
            <a:r>
              <a:rPr lang="en-US" sz="3600">
                <a:latin typeface="Tahoma" charset="0"/>
                <a:ea typeface="MS PGothic" charset="0"/>
              </a:rPr>
              <a:t>ARP: Address Resolution Protocol</a:t>
            </a:r>
            <a:endParaRPr lang="en-US" sz="4000">
              <a:latin typeface="Tahoma" charset="0"/>
              <a:ea typeface="MS PGothic" charset="0"/>
            </a:endParaRP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>
                <a:latin typeface="Tahoma" charset="0"/>
                <a:ea typeface="MS PGothic" charset="0"/>
              </a:rPr>
              <a:t>Each IP node (Host, Router) on LAN has  </a:t>
            </a:r>
            <a:r>
              <a:rPr lang="en-US" sz="2400">
                <a:solidFill>
                  <a:srgbClr val="FF0000"/>
                </a:solidFill>
                <a:latin typeface="Tahoma" charset="0"/>
                <a:ea typeface="MS PGothic" charset="0"/>
              </a:rPr>
              <a:t>ARP </a:t>
            </a:r>
            <a:r>
              <a:rPr lang="en-US" sz="2400">
                <a:latin typeface="Tahoma" charset="0"/>
                <a:ea typeface="MS PGothic" charset="0"/>
              </a:rPr>
              <a:t>table</a:t>
            </a:r>
          </a:p>
          <a:p>
            <a:r>
              <a:rPr lang="en-US" sz="2400">
                <a:latin typeface="Tahoma" charset="0"/>
                <a:ea typeface="MS PGothic" charset="0"/>
              </a:rPr>
              <a:t>ARP Table: IP/MAC address mappings for some LAN nodes</a:t>
            </a:r>
          </a:p>
          <a:p>
            <a:pPr>
              <a:buFont typeface="Wingdings" charset="0"/>
              <a:buNone/>
            </a:pPr>
            <a:r>
              <a:rPr lang="en-US" sz="1800">
                <a:latin typeface="Tahoma" charset="0"/>
                <a:ea typeface="MS PGothic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MS PGothic" charset="0"/>
              </a:rPr>
              <a:t>&lt; IP address; MAC address; </a:t>
            </a:r>
            <a:r>
              <a:rPr lang="en-US" sz="1800" i="1" u="sng">
                <a:solidFill>
                  <a:srgbClr val="FF0000"/>
                </a:solidFill>
                <a:latin typeface="Tahoma" charset="0"/>
                <a:ea typeface="MS PGothic" charset="0"/>
              </a:rPr>
              <a:t>TTL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MS PGothic" charset="0"/>
              </a:rPr>
              <a:t>&gt;</a:t>
            </a:r>
          </a:p>
          <a:p>
            <a:pPr lvl="1"/>
            <a:r>
              <a:rPr lang="en-US" sz="1600">
                <a:latin typeface="Tahoma" charset="0"/>
                <a:ea typeface="MS PGothic" charset="0"/>
              </a:rPr>
              <a:t> </a:t>
            </a:r>
            <a:r>
              <a:rPr lang="en-US" sz="2000">
                <a:latin typeface="Tahoma" charset="0"/>
                <a:ea typeface="MS PGothic" charset="0"/>
              </a:rPr>
              <a:t>TTL (Time To Live): time after which address mapping will be forgotten (typically 20 min)</a:t>
            </a:r>
            <a:endParaRPr lang="en-US" sz="2400">
              <a:latin typeface="Tahoma" charset="0"/>
              <a:ea typeface="MS PGothic" charset="0"/>
            </a:endParaRPr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22567" name="Text Box 5"/>
            <p:cNvSpPr txBox="1">
              <a:spLocks noChangeArrowheads="1"/>
            </p:cNvSpPr>
            <p:nvPr/>
          </p:nvSpPr>
          <p:spPr bwMode="auto">
            <a:xfrm>
              <a:off x="390" y="3380"/>
              <a:ext cx="223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Comic Sans MS" charset="0"/>
                </a:rPr>
                <a:t>Question: how to determine</a:t>
              </a:r>
            </a:p>
            <a:p>
              <a:r>
                <a:rPr lang="en-US" sz="2000">
                  <a:latin typeface="Comic Sans MS" charset="0"/>
                </a:rPr>
                <a:t>MAC address of B</a:t>
              </a:r>
            </a:p>
            <a:p>
              <a:r>
                <a:rPr lang="en-US" sz="2000">
                  <a:latin typeface="Comic Sans MS" charset="0"/>
                </a:rPr>
                <a:t>knowing B</a:t>
              </a:r>
              <a:r>
                <a:rPr lang="ja-JP" altLang="en-US" sz="2000">
                  <a:latin typeface="Comic Sans MS" charset="0"/>
                </a:rPr>
                <a:t>’</a:t>
              </a:r>
              <a:r>
                <a:rPr lang="en-US" altLang="ja-JP" sz="2000">
                  <a:latin typeface="Comic Sans MS" charset="0"/>
                </a:rPr>
                <a:t>s IP address?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2568" name="Rectangle 6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aphicFrame>
        <p:nvGraphicFramePr>
          <p:cNvPr id="22536" name="Object 2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Freeform 8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8" name="Object 3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4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5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1A-2F-BB-76-09-AD</a:t>
            </a:r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58-23-D7-FA-20-B0</a:t>
            </a:r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0C-C4-11-6F-E3-98</a:t>
            </a:r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71-65-F7-2B-08-53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Comic Sans MS" charset="0"/>
              </a:rPr>
              <a:t>   LAN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137.196.7.23</a:t>
            </a:r>
          </a:p>
        </p:txBody>
      </p:sp>
      <p:sp>
        <p:nvSpPr>
          <p:cNvPr id="22559" name="Line 30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137.196.7.78</a:t>
            </a:r>
          </a:p>
        </p:txBody>
      </p:sp>
      <p:sp>
        <p:nvSpPr>
          <p:cNvPr id="22561" name="Line 32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2" name="Line 33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137.196.7.14</a:t>
            </a:r>
          </a:p>
        </p:txBody>
      </p:sp>
      <p:sp>
        <p:nvSpPr>
          <p:cNvPr id="22564" name="Line 35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>
                <a:latin typeface="Comic Sans MS" charset="0"/>
              </a:rPr>
              <a:t>137.196.7.88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D4555E9C-41CD-8D4E-83D9-7CA3B3193942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086600" cy="1143000"/>
          </a:xfrm>
        </p:spPr>
        <p:txBody>
          <a:bodyPr/>
          <a:lstStyle/>
          <a:p>
            <a:r>
              <a:rPr lang="en-US" sz="4000">
                <a:latin typeface="Tahoma" charset="0"/>
                <a:ea typeface="MS PGothic" charset="0"/>
              </a:rPr>
              <a:t>ARP protocol: Same LAN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524000"/>
            <a:ext cx="38100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>
                <a:latin typeface="Tahoma" charset="0"/>
                <a:ea typeface="MS PGothic" charset="0"/>
              </a:rPr>
              <a:t>A wants to send datagram to B, but B</a:t>
            </a:r>
            <a:r>
              <a:rPr lang="ja-JP" altLang="en-US" sz="1800">
                <a:latin typeface="Tahoma" charset="0"/>
                <a:ea typeface="MS PGothic" charset="0"/>
              </a:rPr>
              <a:t>’</a:t>
            </a:r>
            <a:r>
              <a:rPr lang="en-US" altLang="ja-JP" sz="1800">
                <a:latin typeface="Tahoma" charset="0"/>
                <a:ea typeface="MS PGothic" charset="0"/>
              </a:rPr>
              <a:t>s MAC address is not in A</a:t>
            </a:r>
            <a:r>
              <a:rPr lang="ja-JP" altLang="en-US" sz="1800">
                <a:latin typeface="Tahoma" charset="0"/>
                <a:ea typeface="MS PGothic" charset="0"/>
              </a:rPr>
              <a:t>’</a:t>
            </a:r>
            <a:r>
              <a:rPr lang="en-US" altLang="ja-JP" sz="1800">
                <a:latin typeface="Tahoma" charset="0"/>
                <a:ea typeface="MS PGothic" charset="0"/>
              </a:rPr>
              <a:t>s ARP table.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Tahoma" charset="0"/>
                <a:ea typeface="MS PGothic" charset="0"/>
              </a:rPr>
              <a:t>A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MS PGothic" charset="0"/>
              </a:rPr>
              <a:t>broadcasts</a:t>
            </a:r>
            <a:r>
              <a:rPr lang="en-US" sz="1800">
                <a:latin typeface="Tahoma" charset="0"/>
                <a:ea typeface="MS PGothic" charset="0"/>
              </a:rPr>
              <a:t> ARP query frame, containing B's IP address 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Tahoma" charset="0"/>
                <a:ea typeface="MS PGothic" charset="0"/>
              </a:rPr>
              <a:t>Dest MAC address = FF-FF-FF-FF-FF-FF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Tahoma" charset="0"/>
                <a:ea typeface="MS PGothic" charset="0"/>
              </a:rPr>
              <a:t>all machines on LAN receive ARP query</a:t>
            </a:r>
            <a:r>
              <a:rPr lang="en-US" sz="1600">
                <a:latin typeface="Tahoma" charset="0"/>
                <a:ea typeface="MS PGothic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Tahoma" charset="0"/>
                <a:ea typeface="MS PGothic" charset="0"/>
              </a:rPr>
              <a:t>B receives ARP frame, replies to A with its (B's) MAC address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latin typeface="Tahoma" charset="0"/>
                <a:ea typeface="MS PGothic" charset="0"/>
              </a:rPr>
              <a:t>frame sent to A</a:t>
            </a:r>
            <a:r>
              <a:rPr lang="ja-JP" altLang="en-US" sz="1600">
                <a:latin typeface="Tahoma" charset="0"/>
                <a:ea typeface="MS PGothic" charset="0"/>
              </a:rPr>
              <a:t>’</a:t>
            </a:r>
            <a:r>
              <a:rPr lang="en-US" altLang="ja-JP" sz="1600">
                <a:latin typeface="Tahoma" charset="0"/>
                <a:ea typeface="MS PGothic" charset="0"/>
              </a:rPr>
              <a:t>s MAC address (unicast)</a:t>
            </a:r>
          </a:p>
          <a:p>
            <a:pPr>
              <a:lnSpc>
                <a:spcPct val="110000"/>
              </a:lnSpc>
            </a:pPr>
            <a:endParaRPr lang="en-US" sz="1800">
              <a:latin typeface="Tahoma" charset="0"/>
              <a:ea typeface="MS PGothic" charset="0"/>
            </a:endParaRPr>
          </a:p>
        </p:txBody>
      </p:sp>
      <p:sp>
        <p:nvSpPr>
          <p:cNvPr id="163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48100" cy="4495800"/>
          </a:xfrm>
        </p:spPr>
        <p:txBody>
          <a:bodyPr/>
          <a:lstStyle/>
          <a:p>
            <a:r>
              <a:rPr lang="en-US" sz="2000">
                <a:latin typeface="Tahoma" charset="0"/>
                <a:ea typeface="MS PGothic" charset="0"/>
              </a:rPr>
              <a:t>A caches (saves) IP-to-MAC address pair in its ARP table until information becomes old (times out) </a:t>
            </a:r>
          </a:p>
          <a:p>
            <a:pPr lvl="1"/>
            <a:r>
              <a:rPr lang="en-US" sz="2000">
                <a:latin typeface="Tahoma" charset="0"/>
                <a:ea typeface="MS PGothic" charset="0"/>
              </a:rPr>
              <a:t>soft state: information that times out (goes away) unless refreshed</a:t>
            </a:r>
          </a:p>
          <a:p>
            <a:r>
              <a:rPr lang="en-US" sz="2400">
                <a:latin typeface="Tahoma" charset="0"/>
                <a:ea typeface="MS PGothic" charset="0"/>
              </a:rPr>
              <a:t>ARP is </a:t>
            </a:r>
            <a:r>
              <a:rPr lang="ja-JP" altLang="en-US" sz="2400">
                <a:latin typeface="Tahoma" charset="0"/>
                <a:ea typeface="MS PGothic" charset="0"/>
              </a:rPr>
              <a:t>“</a:t>
            </a:r>
            <a:r>
              <a:rPr lang="en-US" altLang="ja-JP" sz="2400">
                <a:latin typeface="Tahoma" charset="0"/>
                <a:ea typeface="MS PGothic" charset="0"/>
              </a:rPr>
              <a:t>plug-and-play</a:t>
            </a:r>
            <a:r>
              <a:rPr lang="ja-JP" altLang="en-US" sz="2400">
                <a:latin typeface="Tahoma" charset="0"/>
                <a:ea typeface="MS PGothic" charset="0"/>
              </a:rPr>
              <a:t>”</a:t>
            </a:r>
            <a:r>
              <a:rPr lang="en-US" altLang="ja-JP" sz="2400">
                <a:latin typeface="Tahoma" charset="0"/>
                <a:ea typeface="MS PGothic" charset="0"/>
              </a:rPr>
              <a:t>:</a:t>
            </a:r>
          </a:p>
          <a:p>
            <a:pPr lvl="1"/>
            <a:r>
              <a:rPr lang="en-US" sz="2000">
                <a:latin typeface="Tahoma" charset="0"/>
                <a:ea typeface="MS PGothic" charset="0"/>
              </a:rPr>
              <a:t>nodes create their ARP tables without intervention from net administrator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86200" y="2350800"/>
              <a:ext cx="3419640" cy="150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760" y="2340360"/>
                <a:ext cx="3436560" cy="152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B54F2816-2E1B-5446-BABE-4B1906CD7D77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  <a:ea typeface="MS PGothic" charset="0"/>
              </a:rPr>
              <a:t>LAN Protocols: IEEE 802 Standards</a:t>
            </a:r>
          </a:p>
        </p:txBody>
      </p:sp>
      <p:grpSp>
        <p:nvGrpSpPr>
          <p:cNvPr id="26630" name="Group 3"/>
          <p:cNvGrpSpPr>
            <a:grpSpLocks/>
          </p:cNvGrpSpPr>
          <p:nvPr/>
        </p:nvGrpSpPr>
        <p:grpSpPr bwMode="auto">
          <a:xfrm>
            <a:off x="762000" y="1676400"/>
            <a:ext cx="7543800" cy="4343400"/>
            <a:chOff x="192" y="1008"/>
            <a:chExt cx="5280" cy="3072"/>
          </a:xfrm>
        </p:grpSpPr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192" y="1008"/>
              <a:ext cx="1728" cy="4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Internet Layer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1032" y="2304"/>
              <a:ext cx="888" cy="81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Media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Access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Control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Layer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192" y="1489"/>
              <a:ext cx="840" cy="16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Data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 Link 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  Layer 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1032" y="1489"/>
              <a:ext cx="888" cy="8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Logical 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Link 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Control</a:t>
              </a:r>
            </a:p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Layer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1920" y="1008"/>
              <a:ext cx="1728" cy="4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TCP/IP Internet Layer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Standards</a:t>
              </a:r>
            </a:p>
          </p:txBody>
        </p:sp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3648" y="1008"/>
              <a:ext cx="1824" cy="4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Other Internet Layer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Standards</a:t>
              </a: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1920" y="1489"/>
              <a:ext cx="3552" cy="81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802.2</a:t>
              </a:r>
            </a:p>
          </p:txBody>
        </p:sp>
        <p:sp>
          <p:nvSpPr>
            <p:cNvPr id="26639" name="Rectangle 11"/>
            <p:cNvSpPr>
              <a:spLocks noChangeArrowheads="1"/>
            </p:cNvSpPr>
            <p:nvPr/>
          </p:nvSpPr>
          <p:spPr bwMode="auto">
            <a:xfrm>
              <a:off x="4439" y="2304"/>
              <a:ext cx="1033" cy="81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Other MAC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Standards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(802.5, 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802.11, etc.)</a:t>
              </a:r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1920" y="2304"/>
              <a:ext cx="2519" cy="81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latin typeface="Arial" charset="0"/>
                </a:rPr>
                <a:t>Ethernet</a:t>
              </a:r>
              <a:r>
                <a:rPr lang="en-US" sz="1800">
                  <a:latin typeface="Arial" charset="0"/>
                </a:rPr>
                <a:t> 802.3 MAC Layer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Standards</a:t>
              </a:r>
            </a:p>
          </p:txBody>
        </p:sp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192" y="3120"/>
              <a:ext cx="1728" cy="9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Physical Layer</a:t>
              </a:r>
            </a:p>
          </p:txBody>
        </p:sp>
        <p:sp>
          <p:nvSpPr>
            <p:cNvPr id="26642" name="Rectangle 14"/>
            <p:cNvSpPr>
              <a:spLocks noChangeArrowheads="1"/>
            </p:cNvSpPr>
            <p:nvPr/>
          </p:nvSpPr>
          <p:spPr bwMode="auto">
            <a:xfrm>
              <a:off x="1920" y="3120"/>
              <a:ext cx="840" cy="960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10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Base-T</a:t>
              </a:r>
            </a:p>
          </p:txBody>
        </p:sp>
        <p:sp>
          <p:nvSpPr>
            <p:cNvPr id="26643" name="Rectangle 15"/>
            <p:cNvSpPr>
              <a:spLocks noChangeArrowheads="1"/>
            </p:cNvSpPr>
            <p:nvPr/>
          </p:nvSpPr>
          <p:spPr bwMode="auto">
            <a:xfrm>
              <a:off x="2760" y="3120"/>
              <a:ext cx="839" cy="960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100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Base-TX</a:t>
              </a:r>
            </a:p>
          </p:txBody>
        </p:sp>
        <p:sp>
          <p:nvSpPr>
            <p:cNvPr id="26644" name="Rectangle 16"/>
            <p:cNvSpPr>
              <a:spLocks noChangeArrowheads="1"/>
            </p:cNvSpPr>
            <p:nvPr/>
          </p:nvSpPr>
          <p:spPr bwMode="auto">
            <a:xfrm>
              <a:off x="3599" y="3120"/>
              <a:ext cx="840" cy="960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1000</a:t>
              </a:r>
            </a:p>
            <a:p>
              <a:pPr algn="ctr" eaLnBrk="1" hangingPunct="1"/>
              <a:r>
                <a:rPr lang="en-US" sz="1800">
                  <a:latin typeface="Arial" charset="0"/>
                </a:rPr>
                <a:t>Base-TX</a:t>
              </a:r>
            </a:p>
          </p:txBody>
        </p:sp>
        <p:sp>
          <p:nvSpPr>
            <p:cNvPr id="26645" name="Rectangle 17"/>
            <p:cNvSpPr>
              <a:spLocks noChangeArrowheads="1"/>
            </p:cNvSpPr>
            <p:nvPr/>
          </p:nvSpPr>
          <p:spPr bwMode="auto">
            <a:xfrm>
              <a:off x="4439" y="3120"/>
              <a:ext cx="1033" cy="9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Other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Physical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Layer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Standards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(802.5,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802.11, etc.)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52280" y="3279600"/>
              <a:ext cx="4095000" cy="269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2560" y="3269880"/>
                <a:ext cx="4117320" cy="27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1AFCEEDF-522A-6847-85A8-FFA7BC6B9C84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Ethernet – IEEE 802.3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447800"/>
            <a:ext cx="7519987" cy="2133600"/>
          </a:xfrm>
          <a:noFill/>
        </p:spPr>
        <p:txBody>
          <a:bodyPr/>
          <a:lstStyle/>
          <a:p>
            <a:pPr eaLnBrk="1" hangingPunct="1"/>
            <a:r>
              <a:rPr lang="ja-JP" altLang="en-US" sz="2400">
                <a:latin typeface="Tahoma" charset="0"/>
                <a:ea typeface="MS PGothic" charset="0"/>
              </a:rPr>
              <a:t>“</a:t>
            </a:r>
            <a:r>
              <a:rPr lang="en-US" altLang="ja-JP" sz="2400">
                <a:latin typeface="Tahoma" charset="0"/>
                <a:ea typeface="MS PGothic" charset="0"/>
              </a:rPr>
              <a:t>dominant</a:t>
            </a:r>
            <a:r>
              <a:rPr lang="ja-JP" altLang="en-US" sz="2400">
                <a:latin typeface="Tahoma" charset="0"/>
                <a:ea typeface="MS PGothic" charset="0"/>
              </a:rPr>
              <a:t>”</a:t>
            </a:r>
            <a:r>
              <a:rPr lang="en-US" altLang="ja-JP" sz="2400">
                <a:latin typeface="Tahoma" charset="0"/>
                <a:ea typeface="MS PGothic" charset="0"/>
              </a:rPr>
              <a:t> wired LAN technology: 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Cheap - $20 for 100Mbs!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first widely used LAN technology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Kept up with speed race: 10 Mbps – 10 Gbps 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Connection choices: hub or switch</a:t>
            </a:r>
            <a:endParaRPr lang="en-US" sz="2000">
              <a:latin typeface="Tahoma" charset="0"/>
              <a:ea typeface="MS PGothic" charset="0"/>
            </a:endParaRPr>
          </a:p>
        </p:txBody>
      </p:sp>
      <p:pic>
        <p:nvPicPr>
          <p:cNvPr id="28679" name="Picture 4" descr="551 metcalfe-ene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3589338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1371600" y="5791200"/>
            <a:ext cx="2819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>
                <a:latin typeface="Comic Sans MS" charset="0"/>
              </a:rPr>
              <a:t>Metcalfe</a:t>
            </a:r>
            <a:r>
              <a:rPr lang="ja-JP" altLang="en-US" sz="1600">
                <a:latin typeface="Comic Sans MS" charset="0"/>
              </a:rPr>
              <a:t>’</a:t>
            </a:r>
            <a:r>
              <a:rPr lang="en-US" altLang="ja-JP" sz="1600">
                <a:latin typeface="Comic Sans MS" charset="0"/>
              </a:rPr>
              <a:t>s Ethernet sketch</a:t>
            </a:r>
            <a:endParaRPr lang="en-US" sz="1600">
              <a:latin typeface="Comic Sans MS" charset="0"/>
            </a:endParaRP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25225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76800"/>
            <a:ext cx="1905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467720" y="2346120"/>
              <a:ext cx="5545080" cy="377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8360" y="2339640"/>
                <a:ext cx="5562000" cy="378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B187BDB1-CBC9-E446-A047-C129A5A81B7D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  <a:ea typeface="MS PGothic" charset="0"/>
              </a:rPr>
              <a:t>Ethernet Standards: </a:t>
            </a:r>
            <a:br>
              <a:rPr lang="en-US" sz="4000">
                <a:latin typeface="Tahoma" charset="0"/>
                <a:ea typeface="MS PGothic" charset="0"/>
              </a:rPr>
            </a:br>
            <a:r>
              <a:rPr lang="en-US" sz="4000">
                <a:latin typeface="Tahoma" charset="0"/>
                <a:ea typeface="MS PGothic" charset="0"/>
              </a:rPr>
              <a:t>				</a:t>
            </a:r>
            <a:r>
              <a:rPr lang="en-US" sz="3200">
                <a:latin typeface="Tahoma" charset="0"/>
                <a:ea typeface="MS PGothic" charset="0"/>
              </a:rPr>
              <a:t>Physical Layer</a:t>
            </a:r>
            <a:r>
              <a:rPr lang="en-US" sz="4000">
                <a:latin typeface="Tahoma" charset="0"/>
                <a:ea typeface="MS PGothic" charset="0"/>
              </a:rPr>
              <a:t> 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802.3 10Base-T</a:t>
            </a: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10 Mbps</a:t>
            </a:r>
          </a:p>
          <a:p>
            <a:pPr eaLnBrk="1" hangingPunct="1">
              <a:spcBef>
                <a:spcPct val="60000"/>
              </a:spcBef>
            </a:pPr>
            <a:r>
              <a:rPr lang="en-US">
                <a:latin typeface="Tahoma" charset="0"/>
                <a:ea typeface="MS PGothic" charset="0"/>
              </a:rPr>
              <a:t>802.3 100Base-TX</a:t>
            </a: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100 Mbps</a:t>
            </a:r>
          </a:p>
          <a:p>
            <a:pPr eaLnBrk="1" hangingPunct="1">
              <a:spcBef>
                <a:spcPct val="60000"/>
              </a:spcBef>
            </a:pPr>
            <a:r>
              <a:rPr lang="en-US">
                <a:latin typeface="Tahoma" charset="0"/>
                <a:ea typeface="MS PGothic" charset="0"/>
              </a:rPr>
              <a:t>802.3 1000Base-T</a:t>
            </a: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Gigabit Ethernet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37250" y="2590800"/>
            <a:ext cx="1628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800" b="1">
                <a:latin typeface="Arial" charset="0"/>
              </a:rPr>
              <a:t>Physical</a:t>
            </a:r>
          </a:p>
          <a:p>
            <a:pPr algn="ctr"/>
            <a:r>
              <a:rPr lang="en-US" sz="2800" b="1">
                <a:latin typeface="Arial" charset="0"/>
              </a:rPr>
              <a:t>Layer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98760" y="434160"/>
              <a:ext cx="3175560" cy="436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0480" y="427680"/>
                <a:ext cx="3193560" cy="437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448336E3-9112-2B4F-9D84-9111C542F245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sz="3600">
                <a:latin typeface="Tahoma" charset="0"/>
                <a:ea typeface="MS PGothic" charset="0"/>
              </a:rPr>
              <a:t>UTP (unshielded twisted pair)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8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1:	</a:t>
            </a:r>
            <a:r>
              <a:rPr lang="en-IE" sz="1800">
                <a:latin typeface="Tahoma" charset="0"/>
                <a:ea typeface="MS PGothic" charset="0"/>
              </a:rPr>
              <a:t>Previously used for POTS telephone communications, ISDN and 	doorbell 	wiring. </a:t>
            </a:r>
          </a:p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2: 	</a:t>
            </a:r>
            <a:r>
              <a:rPr lang="en-IE" sz="1800">
                <a:latin typeface="Tahoma" charset="0"/>
                <a:ea typeface="MS PGothic" charset="0"/>
              </a:rPr>
              <a:t>Previously was frequently used on 4 Mbps token ring networks. </a:t>
            </a:r>
          </a:p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3: 	</a:t>
            </a:r>
            <a:r>
              <a:rPr lang="en-IE" sz="1800">
                <a:latin typeface="Tahoma" charset="0"/>
                <a:ea typeface="MS PGothic" charset="0"/>
              </a:rPr>
              <a:t>used for data networks using frequencies up to 16 MHz. 	Historically popular  for 10 Mbps Ethernet networks. </a:t>
            </a:r>
          </a:p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4: 	</a:t>
            </a:r>
            <a:r>
              <a:rPr lang="en-IE" sz="1800">
                <a:latin typeface="Tahoma" charset="0"/>
                <a:ea typeface="MS PGothic" charset="0"/>
              </a:rPr>
              <a:t>Provided performance of up to 20 MHz, and was frequently used 	on 16 Mbps token ring networks. </a:t>
            </a:r>
          </a:p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5: 	</a:t>
            </a:r>
            <a:r>
              <a:rPr lang="en-IE" sz="1800">
                <a:latin typeface="Tahoma" charset="0"/>
                <a:ea typeface="MS PGothic" charset="0"/>
              </a:rPr>
              <a:t>Provided performance of up to 100 MHz, and was frequently used 	on 100 Mbps Ethernet networks. May be unsuitable for 1000BASE-	T gigabit Ethernet. </a:t>
            </a:r>
          </a:p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5e:</a:t>
            </a:r>
            <a:r>
              <a:rPr lang="en-IE" sz="1800">
                <a:latin typeface="Tahoma" charset="0"/>
                <a:ea typeface="MS PGothic" charset="0"/>
              </a:rPr>
              <a:t> 	Provides performance of up to 100 MHz, and is frequently used for 	both 100 Mbps and Gigabit Ethernet networks. </a:t>
            </a:r>
          </a:p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6:</a:t>
            </a:r>
            <a:r>
              <a:rPr lang="en-IE" sz="1800">
                <a:latin typeface="Tahoma" charset="0"/>
                <a:ea typeface="MS PGothic" charset="0"/>
              </a:rPr>
              <a:t> 	Provides performance of up to 250 MHz, more than double 	category 5 and 5e. </a:t>
            </a:r>
          </a:p>
          <a:p>
            <a:pPr>
              <a:buFontTx/>
              <a:buNone/>
            </a:pPr>
            <a:r>
              <a:rPr lang="en-IE" sz="1800" b="1">
                <a:latin typeface="Tahoma" charset="0"/>
                <a:ea typeface="MS PGothic" charset="0"/>
              </a:rPr>
              <a:t>Cat 6a:</a:t>
            </a:r>
            <a:r>
              <a:rPr lang="en-IE" sz="1800">
                <a:latin typeface="Tahoma" charset="0"/>
                <a:ea typeface="MS PGothic" charset="0"/>
              </a:rPr>
              <a:t> 	Provides performance of up to 500 MHz, double that of category 	6. Suitable for 10GBase-T. </a:t>
            </a:r>
            <a:endParaRPr lang="en-GB" sz="1800">
              <a:latin typeface="Tahoma" charset="0"/>
              <a:ea typeface="MS PGothic" charset="0"/>
            </a:endParaRPr>
          </a:p>
          <a:p>
            <a:pPr lvl="1" eaLnBrk="1" hangingPunct="1"/>
            <a:endParaRPr lang="en-US" sz="1600">
              <a:latin typeface="Tahoma" charset="0"/>
              <a:ea typeface="MS PGothic" charset="0"/>
            </a:endParaRPr>
          </a:p>
          <a:p>
            <a:pPr eaLnBrk="1" hangingPunct="1"/>
            <a:endParaRPr lang="en-US" sz="1800">
              <a:latin typeface="Tahoma" charset="0"/>
              <a:ea typeface="MS PGothic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7200" y="619920"/>
              <a:ext cx="4432680" cy="60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0" y="613440"/>
                <a:ext cx="4444920" cy="603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5F7EA41F-D9A3-FF4B-8C94-CC5274C7B25A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924800" cy="1058863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  <a:ea typeface="MS PGothic" charset="0"/>
              </a:rPr>
              <a:t>LAN Media Access Methods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95413"/>
            <a:ext cx="78486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Tahoma" charset="0"/>
                <a:ea typeface="MS PGothic" charset="0"/>
              </a:rPr>
              <a:t>Determines how nodes share channel, i.e., determine when node can transmit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  <a:ea typeface="MS PGothic" charset="0"/>
              </a:rPr>
              <a:t>two or more simultaneous transmissions by nodes: interference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MS PGothic" charset="0"/>
              </a:rPr>
              <a:t>collision</a:t>
            </a:r>
            <a:r>
              <a:rPr lang="en-US" sz="2000" dirty="0">
                <a:latin typeface="Tahoma" charset="0"/>
                <a:ea typeface="MS PGothic" charset="0"/>
              </a:rPr>
              <a:t> if node receives two or more signals at the same time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Tahoma" charset="0"/>
                <a:ea typeface="MS PGothic" charset="0"/>
              </a:rPr>
              <a:t>Two main ways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b="1" dirty="0">
                <a:latin typeface="Tahoma" charset="0"/>
                <a:ea typeface="MS PGothic" charset="0"/>
              </a:rPr>
              <a:t>CSMA/CD</a:t>
            </a:r>
            <a:r>
              <a:rPr lang="en-US" sz="2400" dirty="0">
                <a:latin typeface="Tahoma" charset="0"/>
                <a:ea typeface="MS PGothic" charset="0"/>
              </a:rPr>
              <a:t> – used in Ethernet (MAC Layer)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  <a:ea typeface="MS PGothic" charset="0"/>
                <a:hlinkClick r:id="rId3"/>
              </a:rPr>
              <a:t>http://www.youtube.com/watch?v=yGJGIUa-xWE</a:t>
            </a:r>
            <a:r>
              <a:rPr lang="en-US" sz="2000" dirty="0">
                <a:latin typeface="Tahoma" charset="0"/>
                <a:ea typeface="MS PGothic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  <a:ea typeface="MS PGothic" charset="0"/>
              </a:rPr>
              <a:t>Token passing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068120" y="3355560"/>
              <a:ext cx="2110320" cy="205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8760" y="3344040"/>
                <a:ext cx="2131920" cy="207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2E1EAF1F-41D9-EA44-8824-E1A461D90E3E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MS PGothic" charset="0"/>
              </a:rPr>
              <a:t>Carrier Sense Multiple Access with Collision Detection (CSMA/CD)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>
                <a:latin typeface="Tahoma" charset="0"/>
                <a:ea typeface="MS PGothic" charset="0"/>
              </a:rPr>
              <a:t>Carrier Sense Multiple Access (CSMA)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  <a:ea typeface="MS PGothic" charset="0"/>
              </a:rPr>
              <a:t>If a </a:t>
            </a:r>
            <a:r>
              <a:rPr lang="en-US">
                <a:solidFill>
                  <a:srgbClr val="0000FF"/>
                </a:solidFill>
                <a:latin typeface="Tahoma" charset="0"/>
                <a:ea typeface="MS PGothic" charset="0"/>
              </a:rPr>
              <a:t>NIC</a:t>
            </a:r>
            <a:r>
              <a:rPr lang="en-US">
                <a:latin typeface="Tahoma" charset="0"/>
                <a:ea typeface="MS PGothic" charset="0"/>
              </a:rPr>
              <a:t> wishes to transmit, it must listen for traffic</a:t>
            </a:r>
          </a:p>
          <a:p>
            <a:pPr lvl="2" eaLnBrk="1" hangingPunct="1">
              <a:spcBef>
                <a:spcPct val="40000"/>
              </a:spcBef>
            </a:pPr>
            <a:r>
              <a:rPr lang="en-US">
                <a:latin typeface="Tahoma" charset="0"/>
                <a:ea typeface="MS PGothic" charset="0"/>
              </a:rPr>
              <a:t>If there is no traffic, the NIC may transmit</a:t>
            </a:r>
          </a:p>
          <a:p>
            <a:pPr lvl="2" eaLnBrk="1" hangingPunct="1">
              <a:spcBef>
                <a:spcPct val="40000"/>
              </a:spcBef>
            </a:pPr>
            <a:r>
              <a:rPr lang="en-US">
                <a:latin typeface="Tahoma" charset="0"/>
                <a:ea typeface="MS PGothic" charset="0"/>
              </a:rPr>
              <a:t>If there is traffic, the NIC must wait to transmit until no traffic is being transmitted; then it may send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67280" y="1368720"/>
              <a:ext cx="6720480" cy="2908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240" y="1361880"/>
                <a:ext cx="6735240" cy="292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86045F84-B9E6-734D-85DD-A27A2B1DE87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LAN protocol architecture</a:t>
            </a:r>
          </a:p>
          <a:p>
            <a:pPr eaLnBrk="1" hangingPunct="1"/>
            <a:r>
              <a:rPr lang="en-US">
                <a:latin typeface="Tahoma" charset="0"/>
                <a:ea typeface="MS PGothic" charset="0"/>
              </a:rPr>
              <a:t>LAN devices</a:t>
            </a:r>
          </a:p>
          <a:p>
            <a:pPr eaLnBrk="1" hangingPunct="1"/>
            <a:r>
              <a:rPr lang="en-US">
                <a:latin typeface="Tahoma" charset="0"/>
                <a:ea typeface="MS PGothic" charset="0"/>
              </a:rPr>
              <a:t>MAC Address and ARP</a:t>
            </a:r>
          </a:p>
          <a:p>
            <a:pPr eaLnBrk="1" hangingPunct="1"/>
            <a:r>
              <a:rPr lang="en-US">
                <a:latin typeface="Tahoma" charset="0"/>
                <a:ea typeface="MS PGothic" charset="0"/>
              </a:rPr>
              <a:t>Ethernet</a:t>
            </a:r>
          </a:p>
          <a:p>
            <a:pPr eaLnBrk="1" hangingPunct="1"/>
            <a:r>
              <a:rPr lang="en-US">
                <a:latin typeface="Tahoma" charset="0"/>
                <a:ea typeface="MS PGothic" charset="0"/>
              </a:rPr>
              <a:t>LAN media access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D9C42439-896D-A44B-A1FA-D0A06AC0598A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  <a:ea typeface="MS PGothic" charset="0"/>
              </a:rPr>
              <a:t>Collision Detection (CD)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>
                <a:latin typeface="Tahoma" charset="0"/>
                <a:ea typeface="MS PGothic" charset="0"/>
              </a:rPr>
              <a:t>If there is </a:t>
            </a:r>
            <a:r>
              <a:rPr lang="en-US" sz="2400" b="1">
                <a:latin typeface="Tahoma" charset="0"/>
                <a:ea typeface="MS PGothic" charset="0"/>
              </a:rPr>
              <a:t>a collision</a:t>
            </a:r>
            <a:r>
              <a:rPr lang="en-US" sz="2400">
                <a:latin typeface="Tahoma" charset="0"/>
                <a:ea typeface="MS PGothic" charset="0"/>
              </a:rPr>
              <a:t> (by two or more stations transmitting at the same time),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Tahoma" charset="0"/>
                <a:ea typeface="MS PGothic" charset="0"/>
              </a:rPr>
              <a:t>All NICs stop transmitting and wait for a random amount of time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Tahoma" charset="0"/>
                <a:ea typeface="MS PGothic" charset="0"/>
              </a:rPr>
              <a:t>The first NIC that finishes its wait may transmit</a:t>
            </a:r>
          </a:p>
          <a:p>
            <a:pPr lvl="3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>
                <a:latin typeface="Tahoma" charset="0"/>
                <a:ea typeface="MS PGothic" charset="0"/>
              </a:rPr>
              <a:t>but only if there is no traffic!</a:t>
            </a:r>
          </a:p>
          <a:p>
            <a:pPr lvl="3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ahoma" charset="0"/>
                <a:ea typeface="MS PGothic" charset="0"/>
              </a:rPr>
              <a:t>If there is traffic, the NIC must wait until there is no traffic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>
                <a:latin typeface="Tahoma" charset="0"/>
                <a:ea typeface="MS PGothic" charset="0"/>
              </a:rPr>
              <a:t>If there are </a:t>
            </a:r>
            <a:r>
              <a:rPr lang="en-US" sz="2400" b="1">
                <a:latin typeface="Tahoma" charset="0"/>
                <a:ea typeface="MS PGothic" charset="0"/>
              </a:rPr>
              <a:t>multiple collisions</a:t>
            </a:r>
            <a:r>
              <a:rPr lang="en-US" sz="2400">
                <a:latin typeface="Tahoma" charset="0"/>
                <a:ea typeface="MS PGothic" charset="0"/>
              </a:rPr>
              <a:t>,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Tahoma" charset="0"/>
                <a:ea typeface="MS PGothic" charset="0"/>
              </a:rPr>
              <a:t>The random wait is increased each time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Tahoma" charset="0"/>
                <a:ea typeface="MS PGothic" charset="0"/>
              </a:rPr>
              <a:t>After 16 collisions, the sending NIC discards the frame</a:t>
            </a:r>
            <a:endParaRPr lang="en-US">
              <a:latin typeface="Tahoma" charset="0"/>
              <a:ea typeface="MS PGothic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MS PGothic" charset="0"/>
              </a:rPr>
              <a:t>Carrier Sense Multiple Access with Collision Detection (CSMA/CD)</a:t>
            </a:r>
          </a:p>
        </p:txBody>
      </p:sp>
      <p:pic>
        <p:nvPicPr>
          <p:cNvPr id="37895" name="Picture 5" descr="MCj04315200000[1]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19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963080" y="1427760"/>
              <a:ext cx="6748200" cy="481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5520" y="1418040"/>
                <a:ext cx="6765840" cy="482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0CBCF904-5D6D-D245-A456-567099AFAA9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  <a:ea typeface="MS PGothic" charset="0"/>
            </a:endParaRPr>
          </a:p>
        </p:txBody>
      </p:sp>
      <p:pic>
        <p:nvPicPr>
          <p:cNvPr id="39942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3E301CB-5058-994B-9777-7154BF71F028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b="0">
                <a:latin typeface="Tahoma" charset="0"/>
                <a:ea typeface="MS PGothic" charset="0"/>
              </a:rPr>
              <a:t>LAN Protocols: Data Link Layer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4097338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1800" b="1" dirty="0">
                <a:solidFill>
                  <a:srgbClr val="FF0000"/>
                </a:solidFill>
                <a:latin typeface="Tahoma" charset="0"/>
                <a:ea typeface="MS PGothic" charset="0"/>
              </a:rPr>
              <a:t>Data link layer</a:t>
            </a:r>
            <a:r>
              <a:rPr lang="en-US" sz="1800" dirty="0">
                <a:latin typeface="Tahoma" charset="0"/>
                <a:ea typeface="MS PGothic" charset="0"/>
              </a:rPr>
              <a:t> has responsibility of transferring datagram from one node to adjacent node over a </a:t>
            </a:r>
            <a:r>
              <a:rPr lang="en-US" sz="1800" dirty="0">
                <a:solidFill>
                  <a:schemeClr val="hlink"/>
                </a:solidFill>
                <a:latin typeface="Tahoma" charset="0"/>
                <a:ea typeface="MS PGothic" charset="0"/>
              </a:rPr>
              <a:t>link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  <a:latin typeface="Tahoma" charset="0"/>
                <a:ea typeface="MS PGothic" charset="0"/>
              </a:rPr>
              <a:t>Datagram transferred by different link protocols over different links: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  <a:ea typeface="MS PGothic" charset="0"/>
              </a:rPr>
              <a:t>e.g., Ethernet on first link, frame relay on intermediate links, 802.11 on last link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>
                <a:latin typeface="Tahoma" charset="0"/>
                <a:ea typeface="MS PGothic" charset="0"/>
              </a:rPr>
              <a:t>Each  link protocol provides different services</a:t>
            </a:r>
            <a:endParaRPr lang="en-US" sz="1800" b="1" dirty="0">
              <a:solidFill>
                <a:srgbClr val="FF0000"/>
              </a:solidFill>
              <a:latin typeface="Tahoma" charset="0"/>
              <a:ea typeface="MS PGothic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800" b="1" dirty="0">
                <a:solidFill>
                  <a:srgbClr val="FF0000"/>
                </a:solidFill>
                <a:latin typeface="Tahoma" charset="0"/>
                <a:ea typeface="MS PGothic" charset="0"/>
              </a:rPr>
              <a:t>Data link layer</a:t>
            </a:r>
            <a:r>
              <a:rPr lang="en-US" sz="1800" dirty="0">
                <a:latin typeface="Tahoma" charset="0"/>
                <a:ea typeface="MS PGothic" charset="0"/>
              </a:rPr>
              <a:t> packet is called</a:t>
            </a:r>
            <a:br>
              <a:rPr lang="en-US" sz="1800" dirty="0">
                <a:latin typeface="Tahoma" charset="0"/>
                <a:ea typeface="MS PGothic" charset="0"/>
              </a:rPr>
            </a:br>
            <a:r>
              <a:rPr lang="en-US" sz="1800" b="1" dirty="0">
                <a:solidFill>
                  <a:srgbClr val="FF0000"/>
                </a:solidFill>
                <a:latin typeface="Tahoma" charset="0"/>
                <a:ea typeface="MS PGothic" charset="0"/>
              </a:rPr>
              <a:t>frame</a:t>
            </a:r>
            <a:r>
              <a:rPr lang="en-US" sz="1800" b="1" dirty="0">
                <a:latin typeface="Tahoma" charset="0"/>
                <a:ea typeface="MS PGothic" charset="0"/>
              </a:rPr>
              <a:t>,</a:t>
            </a:r>
            <a:r>
              <a:rPr lang="en-US" sz="1800" b="1" dirty="0">
                <a:solidFill>
                  <a:srgbClr val="FF0000"/>
                </a:solidFill>
                <a:latin typeface="Tahoma" charset="0"/>
                <a:ea typeface="MS PGothic" charset="0"/>
              </a:rPr>
              <a:t> </a:t>
            </a:r>
            <a:r>
              <a:rPr lang="en-US" sz="1800" dirty="0">
                <a:latin typeface="Tahoma" charset="0"/>
                <a:ea typeface="MS PGothic" charset="0"/>
              </a:rPr>
              <a:t>encapsulates network layer datagram (e.g. IP packet)</a:t>
            </a:r>
          </a:p>
        </p:txBody>
      </p:sp>
      <p:grpSp>
        <p:nvGrpSpPr>
          <p:cNvPr id="7175" name="Group 4"/>
          <p:cNvGrpSpPr>
            <a:grpSpLocks/>
          </p:cNvGrpSpPr>
          <p:nvPr/>
        </p:nvGrpSpPr>
        <p:grpSpPr bwMode="auto">
          <a:xfrm>
            <a:off x="4745038" y="1370013"/>
            <a:ext cx="4183062" cy="4878387"/>
            <a:chOff x="2882" y="727"/>
            <a:chExt cx="2635" cy="3073"/>
          </a:xfrm>
        </p:grpSpPr>
        <p:sp>
          <p:nvSpPr>
            <p:cNvPr id="7178" name="Freeform 5"/>
            <p:cNvSpPr>
              <a:spLocks/>
            </p:cNvSpPr>
            <p:nvPr/>
          </p:nvSpPr>
          <p:spPr bwMode="auto">
            <a:xfrm>
              <a:off x="4228" y="1082"/>
              <a:ext cx="1289" cy="1291"/>
            </a:xfrm>
            <a:custGeom>
              <a:avLst/>
              <a:gdLst>
                <a:gd name="T0" fmla="*/ 224 w 1292"/>
                <a:gd name="T1" fmla="*/ 7 h 1255"/>
                <a:gd name="T2" fmla="*/ 35 w 1292"/>
                <a:gd name="T3" fmla="*/ 242 h 1255"/>
                <a:gd name="T4" fmla="*/ 29 w 1292"/>
                <a:gd name="T5" fmla="*/ 798 h 1255"/>
                <a:gd name="T6" fmla="*/ 53 w 1292"/>
                <a:gd name="T7" fmla="*/ 1266 h 1255"/>
                <a:gd name="T8" fmla="*/ 230 w 1292"/>
                <a:gd name="T9" fmla="*/ 1330 h 1255"/>
                <a:gd name="T10" fmla="*/ 631 w 1292"/>
                <a:gd name="T11" fmla="*/ 1723 h 1255"/>
                <a:gd name="T12" fmla="*/ 965 w 1292"/>
                <a:gd name="T13" fmla="*/ 1890 h 1255"/>
                <a:gd name="T14" fmla="*/ 1154 w 1292"/>
                <a:gd name="T15" fmla="*/ 1562 h 1255"/>
                <a:gd name="T16" fmla="*/ 1226 w 1292"/>
                <a:gd name="T17" fmla="*/ 680 h 1255"/>
                <a:gd name="T18" fmla="*/ 1160 w 1292"/>
                <a:gd name="T19" fmla="*/ 322 h 1255"/>
                <a:gd name="T20" fmla="*/ 719 w 1292"/>
                <a:gd name="T21" fmla="*/ 175 h 1255"/>
                <a:gd name="T22" fmla="*/ 224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Freeform 6"/>
            <p:cNvSpPr>
              <a:spLocks/>
            </p:cNvSpPr>
            <p:nvPr/>
          </p:nvSpPr>
          <p:spPr bwMode="auto">
            <a:xfrm>
              <a:off x="2882" y="972"/>
              <a:ext cx="1337" cy="1224"/>
            </a:xfrm>
            <a:custGeom>
              <a:avLst/>
              <a:gdLst>
                <a:gd name="T0" fmla="*/ 535 w 1340"/>
                <a:gd name="T1" fmla="*/ 59 h 1191"/>
                <a:gd name="T2" fmla="*/ 82 w 1340"/>
                <a:gd name="T3" fmla="*/ 90 h 1191"/>
                <a:gd name="T4" fmla="*/ 58 w 1340"/>
                <a:gd name="T5" fmla="*/ 604 h 1191"/>
                <a:gd name="T6" fmla="*/ 28 w 1340"/>
                <a:gd name="T7" fmla="*/ 1087 h 1191"/>
                <a:gd name="T8" fmla="*/ 112 w 1340"/>
                <a:gd name="T9" fmla="*/ 1310 h 1191"/>
                <a:gd name="T10" fmla="*/ 523 w 1340"/>
                <a:gd name="T11" fmla="*/ 1321 h 1191"/>
                <a:gd name="T12" fmla="*/ 625 w 1340"/>
                <a:gd name="T13" fmla="*/ 1700 h 1191"/>
                <a:gd name="T14" fmla="*/ 1189 w 1340"/>
                <a:gd name="T15" fmla="*/ 1654 h 1191"/>
                <a:gd name="T16" fmla="*/ 1231 w 1340"/>
                <a:gd name="T17" fmla="*/ 860 h 1191"/>
                <a:gd name="T18" fmla="*/ 1159 w 1340"/>
                <a:gd name="T19" fmla="*/ 514 h 1191"/>
                <a:gd name="T20" fmla="*/ 730 w 1340"/>
                <a:gd name="T21" fmla="*/ 433 h 1191"/>
                <a:gd name="T22" fmla="*/ 535 w 1340"/>
                <a:gd name="T23" fmla="*/ 59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Freeform 7"/>
            <p:cNvSpPr>
              <a:spLocks/>
            </p:cNvSpPr>
            <p:nvPr/>
          </p:nvSpPr>
          <p:spPr bwMode="auto">
            <a:xfrm>
              <a:off x="3146" y="2090"/>
              <a:ext cx="2131" cy="1710"/>
            </a:xfrm>
            <a:custGeom>
              <a:avLst/>
              <a:gdLst>
                <a:gd name="T0" fmla="*/ 27 w 2135"/>
                <a:gd name="T1" fmla="*/ 1000 h 1662"/>
                <a:gd name="T2" fmla="*/ 105 w 2135"/>
                <a:gd name="T3" fmla="*/ 115 h 1662"/>
                <a:gd name="T4" fmla="*/ 642 w 2135"/>
                <a:gd name="T5" fmla="*/ 301 h 1662"/>
                <a:gd name="T6" fmla="*/ 1179 w 2135"/>
                <a:gd name="T7" fmla="*/ 152 h 1662"/>
                <a:gd name="T8" fmla="*/ 1941 w 2135"/>
                <a:gd name="T9" fmla="*/ 624 h 1662"/>
                <a:gd name="T10" fmla="*/ 1953 w 2135"/>
                <a:gd name="T11" fmla="*/ 1752 h 1662"/>
                <a:gd name="T12" fmla="*/ 1536 w 2135"/>
                <a:gd name="T13" fmla="*/ 2452 h 1662"/>
                <a:gd name="T14" fmla="*/ 791 w 2135"/>
                <a:gd name="T15" fmla="*/ 2323 h 1662"/>
                <a:gd name="T16" fmla="*/ 486 w 2135"/>
                <a:gd name="T17" fmla="*/ 1948 h 1662"/>
                <a:gd name="T18" fmla="*/ 183 w 2135"/>
                <a:gd name="T19" fmla="*/ 1638 h 1662"/>
                <a:gd name="T20" fmla="*/ 27 w 2135"/>
                <a:gd name="T21" fmla="*/ 100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1" name="Group 8"/>
            <p:cNvGrpSpPr>
              <a:grpSpLocks/>
            </p:cNvGrpSpPr>
            <p:nvPr/>
          </p:nvGrpSpPr>
          <p:grpSpPr bwMode="auto">
            <a:xfrm>
              <a:off x="2966" y="1076"/>
              <a:ext cx="526" cy="246"/>
              <a:chOff x="3552" y="246"/>
              <a:chExt cx="527" cy="248"/>
            </a:xfrm>
          </p:grpSpPr>
          <p:graphicFrame>
            <p:nvGraphicFramePr>
              <p:cNvPr id="7406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0" name="Clip" r:id="rId4" imgW="1307263" imgH="1084139" progId="MS_ClipArt_Gallery.2">
                      <p:embed/>
                    </p:oleObj>
                  </mc:Choice>
                  <mc:Fallback>
                    <p:oleObj name="Clip" r:id="rId4" imgW="1307263" imgH="1084139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07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1" name="Clip" r:id="rId6" imgW="681706" imgH="480401" progId="MS_ClipArt_Gallery.2">
                      <p:embed/>
                    </p:oleObj>
                  </mc:Choice>
                  <mc:Fallback>
                    <p:oleObj name="Clip" r:id="rId6" imgW="681706" imgH="480401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08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2" name="Group 12"/>
            <p:cNvGrpSpPr>
              <a:grpSpLocks/>
            </p:cNvGrpSpPr>
            <p:nvPr/>
          </p:nvGrpSpPr>
          <p:grpSpPr bwMode="auto">
            <a:xfrm>
              <a:off x="2966" y="1535"/>
              <a:ext cx="526" cy="246"/>
              <a:chOff x="3552" y="246"/>
              <a:chExt cx="527" cy="248"/>
            </a:xfrm>
          </p:grpSpPr>
          <p:graphicFrame>
            <p:nvGraphicFramePr>
              <p:cNvPr id="7403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2" name="Clip" r:id="rId8" imgW="1307263" imgH="1084139" progId="MS_ClipArt_Gallery.2">
                      <p:embed/>
                    </p:oleObj>
                  </mc:Choice>
                  <mc:Fallback>
                    <p:oleObj name="Clip" r:id="rId8" imgW="1307263" imgH="1084139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04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" name="Clip" r:id="rId9" imgW="681706" imgH="480401" progId="MS_ClipArt_Gallery.2">
                      <p:embed/>
                    </p:oleObj>
                  </mc:Choice>
                  <mc:Fallback>
                    <p:oleObj name="Clip" r:id="rId9" imgW="681706" imgH="480401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05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3" name="Group 16"/>
            <p:cNvGrpSpPr>
              <a:grpSpLocks/>
            </p:cNvGrpSpPr>
            <p:nvPr/>
          </p:nvGrpSpPr>
          <p:grpSpPr bwMode="auto">
            <a:xfrm>
              <a:off x="3236" y="1371"/>
              <a:ext cx="50" cy="165"/>
              <a:chOff x="3842" y="406"/>
              <a:chExt cx="51" cy="167"/>
            </a:xfrm>
          </p:grpSpPr>
          <p:sp>
            <p:nvSpPr>
              <p:cNvPr id="7400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401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402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7184" name="Group 20"/>
            <p:cNvGrpSpPr>
              <a:grpSpLocks/>
            </p:cNvGrpSpPr>
            <p:nvPr/>
          </p:nvGrpSpPr>
          <p:grpSpPr bwMode="auto">
            <a:xfrm>
              <a:off x="3572" y="1759"/>
              <a:ext cx="150" cy="304"/>
              <a:chOff x="4180" y="783"/>
              <a:chExt cx="150" cy="307"/>
            </a:xfrm>
          </p:grpSpPr>
          <p:sp>
            <p:nvSpPr>
              <p:cNvPr id="7392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93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94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95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96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7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8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99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7185" name="Group 29"/>
            <p:cNvGrpSpPr>
              <a:grpSpLocks/>
            </p:cNvGrpSpPr>
            <p:nvPr/>
          </p:nvGrpSpPr>
          <p:grpSpPr bwMode="auto">
            <a:xfrm rot="-5400000">
              <a:off x="3794" y="1825"/>
              <a:ext cx="63" cy="167"/>
              <a:chOff x="3842" y="406"/>
              <a:chExt cx="51" cy="167"/>
            </a:xfrm>
          </p:grpSpPr>
          <p:sp>
            <p:nvSpPr>
              <p:cNvPr id="7389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90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91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186" name="Line 33"/>
            <p:cNvSpPr>
              <a:spLocks noChangeShapeType="1"/>
            </p:cNvSpPr>
            <p:nvPr/>
          </p:nvSpPr>
          <p:spPr bwMode="auto">
            <a:xfrm>
              <a:off x="3670" y="1688"/>
              <a:ext cx="35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34"/>
            <p:cNvSpPr>
              <a:spLocks noChangeShapeType="1"/>
            </p:cNvSpPr>
            <p:nvPr/>
          </p:nvSpPr>
          <p:spPr bwMode="auto">
            <a:xfrm>
              <a:off x="3672" y="1685"/>
              <a:ext cx="2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35"/>
            <p:cNvSpPr>
              <a:spLocks noChangeShapeType="1"/>
            </p:cNvSpPr>
            <p:nvPr/>
          </p:nvSpPr>
          <p:spPr bwMode="auto">
            <a:xfrm>
              <a:off x="4027" y="1684"/>
              <a:ext cx="1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36"/>
            <p:cNvSpPr>
              <a:spLocks noChangeShapeType="1"/>
            </p:cNvSpPr>
            <p:nvPr/>
          </p:nvSpPr>
          <p:spPr bwMode="auto">
            <a:xfrm>
              <a:off x="3455" y="1272"/>
              <a:ext cx="207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37"/>
            <p:cNvSpPr>
              <a:spLocks noChangeShapeType="1"/>
            </p:cNvSpPr>
            <p:nvPr/>
          </p:nvSpPr>
          <p:spPr bwMode="auto">
            <a:xfrm flipV="1">
              <a:off x="3464" y="1492"/>
              <a:ext cx="198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38"/>
            <p:cNvSpPr>
              <a:spLocks noChangeShapeType="1"/>
            </p:cNvSpPr>
            <p:nvPr/>
          </p:nvSpPr>
          <p:spPr bwMode="auto">
            <a:xfrm flipV="1">
              <a:off x="3842" y="1558"/>
              <a:ext cx="1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2" name="Group 39"/>
            <p:cNvGrpSpPr>
              <a:grpSpLocks/>
            </p:cNvGrpSpPr>
            <p:nvPr/>
          </p:nvGrpSpPr>
          <p:grpSpPr bwMode="auto">
            <a:xfrm>
              <a:off x="3927" y="1741"/>
              <a:ext cx="150" cy="305"/>
              <a:chOff x="4180" y="783"/>
              <a:chExt cx="150" cy="307"/>
            </a:xfrm>
          </p:grpSpPr>
          <p:sp>
            <p:nvSpPr>
              <p:cNvPr id="7381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82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83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84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85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88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7193" name="Group 48"/>
            <p:cNvGrpSpPr>
              <a:grpSpLocks/>
            </p:cNvGrpSpPr>
            <p:nvPr/>
          </p:nvGrpSpPr>
          <p:grpSpPr bwMode="auto">
            <a:xfrm>
              <a:off x="3241" y="2218"/>
              <a:ext cx="344" cy="714"/>
              <a:chOff x="3314" y="1248"/>
              <a:chExt cx="344" cy="694"/>
            </a:xfrm>
          </p:grpSpPr>
          <p:graphicFrame>
            <p:nvGraphicFramePr>
              <p:cNvPr id="7372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4" name="Clip" r:id="rId10" imgW="1307263" imgH="1084139" progId="MS_ClipArt_Gallery.2">
                      <p:embed/>
                    </p:oleObj>
                  </mc:Choice>
                  <mc:Fallback>
                    <p:oleObj name="Clip" r:id="rId10" imgW="1307263" imgH="1084139" progId="MS_ClipArt_Gallery.2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3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374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5" name="Clip" r:id="rId11" imgW="1307263" imgH="1084139" progId="MS_ClipArt_Gallery.2">
                      <p:embed/>
                    </p:oleObj>
                  </mc:Choice>
                  <mc:Fallback>
                    <p:oleObj name="Clip" r:id="rId11" imgW="1307263" imgH="1084139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5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6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7378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7379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7380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7377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7194" name="Object 58"/>
            <p:cNvGraphicFramePr>
              <a:graphicFrameLocks noChangeAspect="1"/>
            </p:cNvGraphicFramePr>
            <p:nvPr/>
          </p:nvGraphicFramePr>
          <p:xfrm>
            <a:off x="3863" y="2996"/>
            <a:ext cx="3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6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2996"/>
                          <a:ext cx="3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59"/>
            <p:cNvGraphicFramePr>
              <a:graphicFrameLocks noChangeAspect="1"/>
            </p:cNvGraphicFramePr>
            <p:nvPr/>
          </p:nvGraphicFramePr>
          <p:xfrm>
            <a:off x="3423" y="2988"/>
            <a:ext cx="2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988"/>
                          <a:ext cx="29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6" name="Oval 60"/>
            <p:cNvSpPr>
              <a:spLocks noChangeArrowheads="1"/>
            </p:cNvSpPr>
            <p:nvPr/>
          </p:nvSpPr>
          <p:spPr bwMode="auto">
            <a:xfrm rot="-5400000">
              <a:off x="3721" y="3069"/>
              <a:ext cx="48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97" name="Oval 61"/>
            <p:cNvSpPr>
              <a:spLocks noChangeArrowheads="1"/>
            </p:cNvSpPr>
            <p:nvPr/>
          </p:nvSpPr>
          <p:spPr bwMode="auto">
            <a:xfrm rot="-5400000">
              <a:off x="3781" y="3068"/>
              <a:ext cx="49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98" name="Oval 62"/>
            <p:cNvSpPr>
              <a:spLocks noChangeArrowheads="1"/>
            </p:cNvSpPr>
            <p:nvPr/>
          </p:nvSpPr>
          <p:spPr bwMode="auto">
            <a:xfrm rot="-5400000">
              <a:off x="3837" y="3071"/>
              <a:ext cx="48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99" name="Line 63"/>
            <p:cNvSpPr>
              <a:spLocks noChangeShapeType="1"/>
            </p:cNvSpPr>
            <p:nvPr/>
          </p:nvSpPr>
          <p:spPr bwMode="auto">
            <a:xfrm rot="-5400000">
              <a:off x="4023" y="2977"/>
              <a:ext cx="4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64"/>
            <p:cNvSpPr>
              <a:spLocks noChangeShapeType="1"/>
            </p:cNvSpPr>
            <p:nvPr/>
          </p:nvSpPr>
          <p:spPr bwMode="auto">
            <a:xfrm rot="5400000" flipH="1">
              <a:off x="3573" y="2971"/>
              <a:ext cx="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65"/>
            <p:cNvSpPr>
              <a:spLocks noChangeShapeType="1"/>
            </p:cNvSpPr>
            <p:nvPr/>
          </p:nvSpPr>
          <p:spPr bwMode="auto">
            <a:xfrm rot="16200000" flipV="1">
              <a:off x="3825" y="2726"/>
              <a:ext cx="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66"/>
            <p:cNvSpPr>
              <a:spLocks noChangeShapeType="1"/>
            </p:cNvSpPr>
            <p:nvPr/>
          </p:nvSpPr>
          <p:spPr bwMode="auto">
            <a:xfrm flipV="1">
              <a:off x="3585" y="2662"/>
              <a:ext cx="6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67"/>
            <p:cNvSpPr>
              <a:spLocks noChangeShapeType="1"/>
            </p:cNvSpPr>
            <p:nvPr/>
          </p:nvSpPr>
          <p:spPr bwMode="auto">
            <a:xfrm flipH="1">
              <a:off x="4586" y="2695"/>
              <a:ext cx="200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204" name="Object 68"/>
            <p:cNvGraphicFramePr>
              <a:graphicFrameLocks noChangeAspect="1"/>
            </p:cNvGraphicFramePr>
            <p:nvPr/>
          </p:nvGraphicFramePr>
          <p:xfrm>
            <a:off x="4713" y="2351"/>
            <a:ext cx="1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8" name="Clip" r:id="rId14" imgW="982811" imgH="1208363" progId="MS_ClipArt_Gallery.2">
                    <p:embed/>
                  </p:oleObj>
                </mc:Choice>
                <mc:Fallback>
                  <p:oleObj name="Clip" r:id="rId14" imgW="982811" imgH="1208363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351"/>
                          <a:ext cx="14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69"/>
            <p:cNvGraphicFramePr>
              <a:graphicFrameLocks noChangeAspect="1"/>
            </p:cNvGraphicFramePr>
            <p:nvPr/>
          </p:nvGraphicFramePr>
          <p:xfrm>
            <a:off x="3755" y="2413"/>
            <a:ext cx="1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9" name="Clip" r:id="rId16" imgW="982811" imgH="1208363" progId="MS_ClipArt_Gallery.2">
                    <p:embed/>
                  </p:oleObj>
                </mc:Choice>
                <mc:Fallback>
                  <p:oleObj name="Clip" r:id="rId16" imgW="982811" imgH="1208363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413"/>
                          <a:ext cx="14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Freeform 70"/>
            <p:cNvSpPr>
              <a:spLocks/>
            </p:cNvSpPr>
            <p:nvPr/>
          </p:nvSpPr>
          <p:spPr bwMode="auto">
            <a:xfrm>
              <a:off x="3813" y="2239"/>
              <a:ext cx="970" cy="235"/>
            </a:xfrm>
            <a:custGeom>
              <a:avLst/>
              <a:gdLst>
                <a:gd name="T0" fmla="*/ 0 w 972"/>
                <a:gd name="T1" fmla="*/ 358 h 228"/>
                <a:gd name="T2" fmla="*/ 417 w 972"/>
                <a:gd name="T3" fmla="*/ 9 h 228"/>
                <a:gd name="T4" fmla="*/ 942 w 972"/>
                <a:gd name="T5" fmla="*/ 269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7" name="Group 71"/>
            <p:cNvGrpSpPr>
              <a:grpSpLocks/>
            </p:cNvGrpSpPr>
            <p:nvPr/>
          </p:nvGrpSpPr>
          <p:grpSpPr bwMode="auto">
            <a:xfrm>
              <a:off x="4004" y="3335"/>
              <a:ext cx="292" cy="329"/>
              <a:chOff x="2870" y="1518"/>
              <a:chExt cx="292" cy="320"/>
            </a:xfrm>
          </p:grpSpPr>
          <p:graphicFrame>
            <p:nvGraphicFramePr>
              <p:cNvPr id="7370" name="Object 7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40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1" name="Object 7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41" name="Clip" r:id="rId19" imgW="1268295" imgH="1199426" progId="MS_ClipArt_Gallery.2">
                      <p:embed/>
                    </p:oleObj>
                  </mc:Choice>
                  <mc:Fallback>
                    <p:oleObj name="Clip" r:id="rId19" imgW="1268295" imgH="1199426" progId="MS_ClipArt_Gallery.2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08" name="Group 74"/>
            <p:cNvGrpSpPr>
              <a:grpSpLocks/>
            </p:cNvGrpSpPr>
            <p:nvPr/>
          </p:nvGrpSpPr>
          <p:grpSpPr bwMode="auto">
            <a:xfrm>
              <a:off x="4562" y="3360"/>
              <a:ext cx="291" cy="329"/>
              <a:chOff x="2870" y="1518"/>
              <a:chExt cx="292" cy="320"/>
            </a:xfrm>
          </p:grpSpPr>
          <p:graphicFrame>
            <p:nvGraphicFramePr>
              <p:cNvPr id="7368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42" name="Clip" r:id="rId21" imgW="826829" imgH="840406" progId="MS_ClipArt_Gallery.2">
                      <p:embed/>
                    </p:oleObj>
                  </mc:Choice>
                  <mc:Fallback>
                    <p:oleObj name="Clip" r:id="rId21" imgW="826829" imgH="840406" progId="MS_ClipArt_Gallery.2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69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43" name="Clip" r:id="rId22" imgW="1268295" imgH="1199426" progId="MS_ClipArt_Gallery.2">
                      <p:embed/>
                    </p:oleObj>
                  </mc:Choice>
                  <mc:Fallback>
                    <p:oleObj name="Clip" r:id="rId22" imgW="1268295" imgH="1199426" progId="MS_ClipArt_Gallery.2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09" name="Group 77"/>
            <p:cNvGrpSpPr>
              <a:grpSpLocks/>
            </p:cNvGrpSpPr>
            <p:nvPr/>
          </p:nvGrpSpPr>
          <p:grpSpPr bwMode="auto">
            <a:xfrm>
              <a:off x="4265" y="3141"/>
              <a:ext cx="272" cy="290"/>
              <a:chOff x="4733" y="2082"/>
              <a:chExt cx="272" cy="282"/>
            </a:xfrm>
          </p:grpSpPr>
          <p:graphicFrame>
            <p:nvGraphicFramePr>
              <p:cNvPr id="7366" name="Object 78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44" name="Clip" r:id="rId23" imgW="826829" imgH="840406" progId="MS_ClipArt_Gallery.2">
                      <p:embed/>
                    </p:oleObj>
                  </mc:Choice>
                  <mc:Fallback>
                    <p:oleObj name="Clip" r:id="rId23" imgW="826829" imgH="840406" progId="MS_ClipArt_Gallery.2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67" name="Rectangle 79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210" name="Line 80"/>
            <p:cNvSpPr>
              <a:spLocks noChangeShapeType="1"/>
            </p:cNvSpPr>
            <p:nvPr/>
          </p:nvSpPr>
          <p:spPr bwMode="auto">
            <a:xfrm>
              <a:off x="4484" y="3066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11" name="Group 81"/>
            <p:cNvGrpSpPr>
              <a:grpSpLocks/>
            </p:cNvGrpSpPr>
            <p:nvPr/>
          </p:nvGrpSpPr>
          <p:grpSpPr bwMode="auto">
            <a:xfrm>
              <a:off x="5001" y="2622"/>
              <a:ext cx="149" cy="316"/>
              <a:chOff x="4180" y="783"/>
              <a:chExt cx="150" cy="307"/>
            </a:xfrm>
          </p:grpSpPr>
          <p:sp>
            <p:nvSpPr>
              <p:cNvPr id="7358" name="AutoShape 8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59" name="Rectangle 8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60" name="Rectangle 8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61" name="AutoShape 8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62" name="Line 8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" name="Line 8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4" name="Rectangle 8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65" name="Rectangle 8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7212" name="Group 90"/>
            <p:cNvGrpSpPr>
              <a:grpSpLocks/>
            </p:cNvGrpSpPr>
            <p:nvPr/>
          </p:nvGrpSpPr>
          <p:grpSpPr bwMode="auto">
            <a:xfrm>
              <a:off x="4992" y="2965"/>
              <a:ext cx="149" cy="315"/>
              <a:chOff x="4180" y="783"/>
              <a:chExt cx="150" cy="307"/>
            </a:xfrm>
          </p:grpSpPr>
          <p:sp>
            <p:nvSpPr>
              <p:cNvPr id="7350" name="AutoShape 9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51" name="Rectangle 9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52" name="Rectangle 9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53" name="AutoShape 9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54" name="Line 9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5" name="Line 9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6" name="Rectangle 9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57" name="Rectangle 9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213" name="Line 99"/>
            <p:cNvSpPr>
              <a:spLocks noChangeShapeType="1"/>
            </p:cNvSpPr>
            <p:nvPr/>
          </p:nvSpPr>
          <p:spPr bwMode="auto">
            <a:xfrm rot="5400000" flipH="1">
              <a:off x="4707" y="2911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100"/>
            <p:cNvSpPr>
              <a:spLocks noChangeShapeType="1"/>
            </p:cNvSpPr>
            <p:nvPr/>
          </p:nvSpPr>
          <p:spPr bwMode="auto">
            <a:xfrm rot="-5400000">
              <a:off x="4977" y="3107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101"/>
            <p:cNvSpPr>
              <a:spLocks noChangeShapeType="1"/>
            </p:cNvSpPr>
            <p:nvPr/>
          </p:nvSpPr>
          <p:spPr bwMode="auto">
            <a:xfrm rot="-5400000">
              <a:off x="4970" y="2745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102"/>
            <p:cNvSpPr>
              <a:spLocks noChangeShapeType="1"/>
            </p:cNvSpPr>
            <p:nvPr/>
          </p:nvSpPr>
          <p:spPr bwMode="auto">
            <a:xfrm flipV="1">
              <a:off x="4024" y="1280"/>
              <a:ext cx="328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103"/>
            <p:cNvSpPr>
              <a:spLocks noChangeShapeType="1"/>
            </p:cNvSpPr>
            <p:nvPr/>
          </p:nvSpPr>
          <p:spPr bwMode="auto">
            <a:xfrm>
              <a:off x="4694" y="1299"/>
              <a:ext cx="348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104"/>
            <p:cNvSpPr>
              <a:spLocks noChangeShapeType="1"/>
            </p:cNvSpPr>
            <p:nvPr/>
          </p:nvSpPr>
          <p:spPr bwMode="auto">
            <a:xfrm flipH="1">
              <a:off x="5066" y="1558"/>
              <a:ext cx="172" cy="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105"/>
            <p:cNvSpPr>
              <a:spLocks noChangeShapeType="1"/>
            </p:cNvSpPr>
            <p:nvPr/>
          </p:nvSpPr>
          <p:spPr bwMode="auto">
            <a:xfrm>
              <a:off x="4514" y="1385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106"/>
            <p:cNvSpPr>
              <a:spLocks noChangeShapeType="1"/>
            </p:cNvSpPr>
            <p:nvPr/>
          </p:nvSpPr>
          <p:spPr bwMode="auto">
            <a:xfrm>
              <a:off x="4532" y="1884"/>
              <a:ext cx="383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Line 107"/>
            <p:cNvSpPr>
              <a:spLocks noChangeShapeType="1"/>
            </p:cNvSpPr>
            <p:nvPr/>
          </p:nvSpPr>
          <p:spPr bwMode="auto">
            <a:xfrm flipH="1">
              <a:off x="4862" y="2243"/>
              <a:ext cx="191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108"/>
            <p:cNvSpPr>
              <a:spLocks noChangeShapeType="1"/>
            </p:cNvSpPr>
            <p:nvPr/>
          </p:nvSpPr>
          <p:spPr bwMode="auto">
            <a:xfrm flipH="1">
              <a:off x="4699" y="1533"/>
              <a:ext cx="40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Line 109"/>
            <p:cNvSpPr>
              <a:spLocks noChangeShapeType="1"/>
            </p:cNvSpPr>
            <p:nvPr/>
          </p:nvSpPr>
          <p:spPr bwMode="auto">
            <a:xfrm flipH="1">
              <a:off x="4706" y="1102"/>
              <a:ext cx="251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110"/>
            <p:cNvSpPr>
              <a:spLocks noChangeShapeType="1"/>
            </p:cNvSpPr>
            <p:nvPr/>
          </p:nvSpPr>
          <p:spPr bwMode="auto">
            <a:xfrm flipH="1">
              <a:off x="5220" y="1237"/>
              <a:ext cx="145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25" name="Group 111"/>
            <p:cNvGrpSpPr>
              <a:grpSpLocks/>
            </p:cNvGrpSpPr>
            <p:nvPr/>
          </p:nvGrpSpPr>
          <p:grpSpPr bwMode="auto">
            <a:xfrm>
              <a:off x="3652" y="1385"/>
              <a:ext cx="359" cy="180"/>
              <a:chOff x="3600" y="219"/>
              <a:chExt cx="360" cy="175"/>
            </a:xfrm>
          </p:grpSpPr>
          <p:sp>
            <p:nvSpPr>
              <p:cNvPr id="7337" name="Oval 11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38" name="Line 11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9" name="Line 11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0" name="Rectangle 11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341" name="Oval 11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342" name="Group 11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47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8" name="Line 1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9" name="Line 1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43" name="Group 12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44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5" name="Line 1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6" name="Line 1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26" name="Group 125"/>
            <p:cNvGrpSpPr>
              <a:grpSpLocks/>
            </p:cNvGrpSpPr>
            <p:nvPr/>
          </p:nvGrpSpPr>
          <p:grpSpPr bwMode="auto">
            <a:xfrm>
              <a:off x="4334" y="1209"/>
              <a:ext cx="360" cy="180"/>
              <a:chOff x="3600" y="219"/>
              <a:chExt cx="360" cy="175"/>
            </a:xfrm>
          </p:grpSpPr>
          <p:sp>
            <p:nvSpPr>
              <p:cNvPr id="7324" name="Oval 12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25" name="Line 12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6" name="Line 12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7" name="Rectangle 12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328" name="Oval 13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329" name="Group 13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34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5" name="Line 1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6" name="Line 1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30" name="Group 13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31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2" name="Line 1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3" name="Line 1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27" name="Group 139"/>
            <p:cNvGrpSpPr>
              <a:grpSpLocks/>
            </p:cNvGrpSpPr>
            <p:nvPr/>
          </p:nvGrpSpPr>
          <p:grpSpPr bwMode="auto">
            <a:xfrm>
              <a:off x="4347" y="1716"/>
              <a:ext cx="359" cy="180"/>
              <a:chOff x="3600" y="219"/>
              <a:chExt cx="360" cy="175"/>
            </a:xfrm>
          </p:grpSpPr>
          <p:sp>
            <p:nvSpPr>
              <p:cNvPr id="7311" name="Oval 14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312" name="Line 14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3" name="Line 14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4" name="Rectangle 14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315" name="Oval 14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316" name="Group 14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21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2" name="Line 1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3" name="Line 1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17" name="Group 14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18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9" name="Line 1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0" name="Line 1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28" name="Group 153"/>
            <p:cNvGrpSpPr>
              <a:grpSpLocks/>
            </p:cNvGrpSpPr>
            <p:nvPr/>
          </p:nvGrpSpPr>
          <p:grpSpPr bwMode="auto">
            <a:xfrm>
              <a:off x="5042" y="1370"/>
              <a:ext cx="358" cy="179"/>
              <a:chOff x="3600" y="219"/>
              <a:chExt cx="360" cy="175"/>
            </a:xfrm>
          </p:grpSpPr>
          <p:sp>
            <p:nvSpPr>
              <p:cNvPr id="7298" name="Oval 15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299" name="Line 15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0" name="Line 15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" name="Rectangle 15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302" name="Oval 15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303" name="Group 15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08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9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0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04" name="Group 16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05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6" name="Line 16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7" name="Line 16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29" name="Group 167"/>
            <p:cNvGrpSpPr>
              <a:grpSpLocks/>
            </p:cNvGrpSpPr>
            <p:nvPr/>
          </p:nvGrpSpPr>
          <p:grpSpPr bwMode="auto">
            <a:xfrm>
              <a:off x="4903" y="2061"/>
              <a:ext cx="359" cy="179"/>
              <a:chOff x="3600" y="219"/>
              <a:chExt cx="360" cy="175"/>
            </a:xfrm>
          </p:grpSpPr>
          <p:sp>
            <p:nvSpPr>
              <p:cNvPr id="7285" name="Oval 16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286" name="Line 16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" name="Line 17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8" name="Rectangle 17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289" name="Oval 17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290" name="Group 17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95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" name="Line 1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" name="Line 1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1" name="Group 17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92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" name="Line 17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" name="Line 18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30" name="Group 181"/>
            <p:cNvGrpSpPr>
              <a:grpSpLocks/>
            </p:cNvGrpSpPr>
            <p:nvPr/>
          </p:nvGrpSpPr>
          <p:grpSpPr bwMode="auto">
            <a:xfrm>
              <a:off x="4664" y="2511"/>
              <a:ext cx="359" cy="181"/>
              <a:chOff x="3600" y="219"/>
              <a:chExt cx="360" cy="175"/>
            </a:xfrm>
          </p:grpSpPr>
          <p:sp>
            <p:nvSpPr>
              <p:cNvPr id="7272" name="Oval 18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273" name="Line 18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" name="Line 18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" name="Rectangle 18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276" name="Oval 18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277" name="Group 18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82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" name="Line 1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" name="Line 19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8" name="Group 19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79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" name="Line 1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" name="Line 1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31" name="Group 195"/>
            <p:cNvGrpSpPr>
              <a:grpSpLocks/>
            </p:cNvGrpSpPr>
            <p:nvPr/>
          </p:nvGrpSpPr>
          <p:grpSpPr bwMode="auto">
            <a:xfrm>
              <a:off x="4227" y="2888"/>
              <a:ext cx="359" cy="179"/>
              <a:chOff x="3600" y="219"/>
              <a:chExt cx="360" cy="175"/>
            </a:xfrm>
          </p:grpSpPr>
          <p:sp>
            <p:nvSpPr>
              <p:cNvPr id="7259" name="Oval 19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260" name="Line 19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1" name="Line 19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2" name="Rectangle 19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263" name="Oval 20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264" name="Group 20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69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0" name="Line 20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1" name="Line 20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65" name="Group 20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66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7" name="Line 20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8" name="Line 20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32" name="Group 209"/>
            <p:cNvGrpSpPr>
              <a:grpSpLocks/>
            </p:cNvGrpSpPr>
            <p:nvPr/>
          </p:nvGrpSpPr>
          <p:grpSpPr bwMode="auto">
            <a:xfrm>
              <a:off x="3652" y="2598"/>
              <a:ext cx="359" cy="179"/>
              <a:chOff x="3600" y="219"/>
              <a:chExt cx="360" cy="175"/>
            </a:xfrm>
          </p:grpSpPr>
          <p:sp>
            <p:nvSpPr>
              <p:cNvPr id="7246" name="Oval 2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247" name="Line 2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8" name="Line 2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Rectangle 2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7250" name="Oval 2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7251" name="Group 2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56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7" name="Line 2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8" name="Line 2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52" name="Group 2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53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4" name="Line 2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5" name="Line 2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233" name="Line 223"/>
            <p:cNvSpPr>
              <a:spLocks noChangeShapeType="1"/>
            </p:cNvSpPr>
            <p:nvPr/>
          </p:nvSpPr>
          <p:spPr bwMode="auto">
            <a:xfrm>
              <a:off x="3830" y="2782"/>
              <a:ext cx="1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Line 224"/>
            <p:cNvSpPr>
              <a:spLocks noChangeShapeType="1"/>
            </p:cNvSpPr>
            <p:nvPr/>
          </p:nvSpPr>
          <p:spPr bwMode="auto">
            <a:xfrm flipV="1">
              <a:off x="4192" y="3361"/>
              <a:ext cx="208" cy="1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Line 225"/>
            <p:cNvSpPr>
              <a:spLocks noChangeShapeType="1"/>
            </p:cNvSpPr>
            <p:nvPr/>
          </p:nvSpPr>
          <p:spPr bwMode="auto">
            <a:xfrm flipV="1">
              <a:off x="4438" y="2977"/>
              <a:ext cx="0" cy="3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Line 226"/>
            <p:cNvSpPr>
              <a:spLocks noChangeShapeType="1"/>
            </p:cNvSpPr>
            <p:nvPr/>
          </p:nvSpPr>
          <p:spPr bwMode="auto">
            <a:xfrm>
              <a:off x="3969" y="2684"/>
              <a:ext cx="35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Line 227"/>
            <p:cNvSpPr>
              <a:spLocks noChangeShapeType="1"/>
            </p:cNvSpPr>
            <p:nvPr/>
          </p:nvSpPr>
          <p:spPr bwMode="auto">
            <a:xfrm>
              <a:off x="3915" y="2738"/>
              <a:ext cx="385" cy="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Line 228"/>
            <p:cNvSpPr>
              <a:spLocks noChangeShapeType="1"/>
            </p:cNvSpPr>
            <p:nvPr/>
          </p:nvSpPr>
          <p:spPr bwMode="auto">
            <a:xfrm flipV="1">
              <a:off x="3846" y="2584"/>
              <a:ext cx="885" cy="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Line 229"/>
            <p:cNvSpPr>
              <a:spLocks noChangeShapeType="1"/>
            </p:cNvSpPr>
            <p:nvPr/>
          </p:nvSpPr>
          <p:spPr bwMode="auto">
            <a:xfrm flipV="1">
              <a:off x="4946" y="2177"/>
              <a:ext cx="246" cy="3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" name="Line 230"/>
            <p:cNvSpPr>
              <a:spLocks noChangeShapeType="1"/>
            </p:cNvSpPr>
            <p:nvPr/>
          </p:nvSpPr>
          <p:spPr bwMode="auto">
            <a:xfrm flipH="1" flipV="1">
              <a:off x="4600" y="1861"/>
              <a:ext cx="361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Line 231"/>
            <p:cNvSpPr>
              <a:spLocks noChangeShapeType="1"/>
            </p:cNvSpPr>
            <p:nvPr/>
          </p:nvSpPr>
          <p:spPr bwMode="auto">
            <a:xfrm flipV="1">
              <a:off x="4592" y="1346"/>
              <a:ext cx="0" cy="3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Line 232"/>
            <p:cNvSpPr>
              <a:spLocks noChangeShapeType="1"/>
            </p:cNvSpPr>
            <p:nvPr/>
          </p:nvSpPr>
          <p:spPr bwMode="auto">
            <a:xfrm flipH="1">
              <a:off x="4000" y="1354"/>
              <a:ext cx="377" cy="1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3" name="Line 233"/>
            <p:cNvSpPr>
              <a:spLocks noChangeShapeType="1"/>
            </p:cNvSpPr>
            <p:nvPr/>
          </p:nvSpPr>
          <p:spPr bwMode="auto">
            <a:xfrm>
              <a:off x="3831" y="1531"/>
              <a:ext cx="161" cy="2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4" name="Freeform 234"/>
            <p:cNvSpPr>
              <a:spLocks/>
            </p:cNvSpPr>
            <p:nvPr/>
          </p:nvSpPr>
          <p:spPr bwMode="auto">
            <a:xfrm>
              <a:off x="4103" y="861"/>
              <a:ext cx="166" cy="562"/>
            </a:xfrm>
            <a:custGeom>
              <a:avLst/>
              <a:gdLst>
                <a:gd name="T0" fmla="*/ 166 w 166"/>
                <a:gd name="T1" fmla="*/ 0 h 562"/>
                <a:gd name="T2" fmla="*/ 43 w 166"/>
                <a:gd name="T3" fmla="*/ 123 h 562"/>
                <a:gd name="T4" fmla="*/ 5 w 166"/>
                <a:gd name="T5" fmla="*/ 323 h 562"/>
                <a:gd name="T6" fmla="*/ 74 w 166"/>
                <a:gd name="T7" fmla="*/ 562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562"/>
                <a:gd name="T14" fmla="*/ 166 w 166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562">
                  <a:moveTo>
                    <a:pt x="166" y="0"/>
                  </a:moveTo>
                  <a:cubicBezTo>
                    <a:pt x="118" y="34"/>
                    <a:pt x="70" y="69"/>
                    <a:pt x="43" y="123"/>
                  </a:cubicBezTo>
                  <a:cubicBezTo>
                    <a:pt x="16" y="177"/>
                    <a:pt x="0" y="250"/>
                    <a:pt x="5" y="323"/>
                  </a:cubicBezTo>
                  <a:cubicBezTo>
                    <a:pt x="10" y="396"/>
                    <a:pt x="63" y="522"/>
                    <a:pt x="74" y="56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Text Box 235"/>
            <p:cNvSpPr txBox="1">
              <a:spLocks noChangeArrowheads="1"/>
            </p:cNvSpPr>
            <p:nvPr/>
          </p:nvSpPr>
          <p:spPr bwMode="auto">
            <a:xfrm>
              <a:off x="4257" y="727"/>
              <a:ext cx="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ja-JP" altLang="en-US" sz="2000">
                  <a:solidFill>
                    <a:srgbClr val="FF0000"/>
                  </a:solidFill>
                  <a:latin typeface="Comic Sans MS" charset="0"/>
                </a:rPr>
                <a:t>“</a:t>
              </a:r>
              <a:r>
                <a:rPr lang="en-US" altLang="ja-JP" sz="2000">
                  <a:solidFill>
                    <a:srgbClr val="FF0000"/>
                  </a:solidFill>
                  <a:latin typeface="Comic Sans MS" charset="0"/>
                </a:rPr>
                <a:t>link</a:t>
              </a:r>
              <a:r>
                <a:rPr lang="ja-JP" altLang="en-US" sz="2000">
                  <a:solidFill>
                    <a:srgbClr val="FF0000"/>
                  </a:solidFill>
                  <a:latin typeface="Comic Sans MS" charset="0"/>
                </a:rPr>
                <a:t>”</a:t>
              </a:r>
              <a:endParaRPr lang="en-US" sz="1800">
                <a:latin typeface="Comic Sans MS" charset="0"/>
              </a:endParaRPr>
            </a:p>
          </p:txBody>
        </p:sp>
      </p:grpSp>
      <p:sp>
        <p:nvSpPr>
          <p:cNvPr id="599282" name="Rectangle 242"/>
          <p:cNvSpPr>
            <a:spLocks noChangeArrowheads="1"/>
          </p:cNvSpPr>
          <p:nvPr/>
        </p:nvSpPr>
        <p:spPr bwMode="auto">
          <a:xfrm>
            <a:off x="609600" y="5562600"/>
            <a:ext cx="3810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619200" y="2392560"/>
              <a:ext cx="3831480" cy="355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8400" y="2384280"/>
                <a:ext cx="3850920" cy="357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97CB1BCF-C48F-1644-BEEE-283E517FF7D4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LAN Protocols: Frame</a:t>
            </a:r>
          </a:p>
        </p:txBody>
      </p:sp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4"/>
          <a:stretch>
            <a:fillRect/>
          </a:stretch>
        </p:blipFill>
        <p:spPr bwMode="auto">
          <a:xfrm>
            <a:off x="838200" y="1524000"/>
            <a:ext cx="76200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457200" y="3352800"/>
            <a:ext cx="8077200" cy="1981200"/>
          </a:xfrm>
          <a:prstGeom prst="rect">
            <a:avLst/>
          </a:prstGeom>
          <a:solidFill>
            <a:srgbClr val="E7F0F3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457200" y="5943600"/>
            <a:ext cx="8077200" cy="533400"/>
          </a:xfrm>
          <a:prstGeom prst="rect">
            <a:avLst/>
          </a:prstGeom>
          <a:solidFill>
            <a:srgbClr val="E7F0F3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3680" y="3197520"/>
              <a:ext cx="8596800" cy="1660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00" y="3187080"/>
                <a:ext cx="8618400" cy="168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nimBg="1"/>
      <p:bldP spid="7280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74E32CA-EB28-D84E-B02F-4408A5569901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Adaptors Communicating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3200400"/>
            <a:ext cx="4067175" cy="3024188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Data link layer implemented in Network Interface Card (NIC) (aka </a:t>
            </a:r>
            <a:r>
              <a:rPr lang="ja-JP" altLang="en-US" sz="2400">
                <a:latin typeface="Tahoma" charset="0"/>
                <a:ea typeface="MS PGothic" charset="0"/>
              </a:rPr>
              <a:t>“</a:t>
            </a:r>
            <a:r>
              <a:rPr lang="en-US" altLang="ja-JP" sz="2400">
                <a:latin typeface="Tahoma" charset="0"/>
                <a:ea typeface="MS PGothic" charset="0"/>
              </a:rPr>
              <a:t>adaptor</a:t>
            </a:r>
            <a:r>
              <a:rPr lang="ja-JP" altLang="en-US" sz="2400">
                <a:latin typeface="Tahoma" charset="0"/>
                <a:ea typeface="MS PGothic" charset="0"/>
              </a:rPr>
              <a:t>”</a:t>
            </a:r>
            <a:r>
              <a:rPr lang="en-US" altLang="ja-JP" sz="2400">
                <a:latin typeface="Tahoma" charset="0"/>
                <a:ea typeface="MS PGothic" charset="0"/>
              </a:rPr>
              <a:t>) 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Ethernet card, PCMCIA card, 802.11 card</a:t>
            </a:r>
          </a:p>
          <a:p>
            <a:pPr eaLnBrk="1" hangingPunct="1"/>
            <a:endParaRPr lang="en-US" sz="2400">
              <a:latin typeface="Tahoma" charset="0"/>
              <a:ea typeface="MS PGothic" charset="0"/>
            </a:endParaRP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3200400"/>
            <a:ext cx="4090988" cy="2986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  <a:ea typeface="MS PGothic" charset="0"/>
              </a:rPr>
              <a:t>sending side: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ahoma" charset="0"/>
                <a:ea typeface="MS PGothic" charset="0"/>
              </a:rPr>
              <a:t>encapsulates datagram in a frame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ahoma" charset="0"/>
                <a:ea typeface="MS PGothic" charset="0"/>
              </a:rPr>
              <a:t>adds error checking bits, flow control, etc.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  <a:ea typeface="MS PGothic" charset="0"/>
              </a:rPr>
              <a:t>receiving side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ahoma" charset="0"/>
                <a:ea typeface="MS PGothic" charset="0"/>
              </a:rPr>
              <a:t>looks for errors, flow control, etc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ahoma" charset="0"/>
                <a:ea typeface="MS PGothic" charset="0"/>
              </a:rPr>
              <a:t>extracts datagram, passes to rcving node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39713" y="1774825"/>
            <a:ext cx="97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Comic Sans MS" charset="0"/>
              </a:rPr>
              <a:t>sending</a:t>
            </a:r>
          </a:p>
          <a:p>
            <a:r>
              <a:rPr lang="en-US" sz="1800">
                <a:latin typeface="Comic Sans MS" charset="0"/>
              </a:rPr>
              <a:t>node</a:t>
            </a:r>
          </a:p>
        </p:txBody>
      </p:sp>
      <p:grpSp>
        <p:nvGrpSpPr>
          <p:cNvPr id="10249" name="Group 6"/>
          <p:cNvGrpSpPr>
            <a:grpSpLocks/>
          </p:cNvGrpSpPr>
          <p:nvPr/>
        </p:nvGrpSpPr>
        <p:grpSpPr bwMode="auto">
          <a:xfrm>
            <a:off x="2344738" y="2319338"/>
            <a:ext cx="965200" cy="427037"/>
            <a:chOff x="1477" y="1377"/>
            <a:chExt cx="608" cy="269"/>
          </a:xfrm>
        </p:grpSpPr>
        <p:sp>
          <p:nvSpPr>
            <p:cNvPr id="10268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69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frame</a:t>
              </a:r>
              <a:endParaRPr lang="en-US" sz="1800">
                <a:latin typeface="Comic Sans MS" charset="0"/>
              </a:endParaRPr>
            </a:p>
          </p:txBody>
        </p:sp>
      </p:grp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3297238" y="2587625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6783388" y="1525588"/>
            <a:ext cx="1125537" cy="12207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7083425" y="1905000"/>
            <a:ext cx="487363" cy="280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1219200" y="1525588"/>
            <a:ext cx="1125538" cy="12207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1544638" y="1897063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7967663" y="1590675"/>
            <a:ext cx="825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Comic Sans MS" charset="0"/>
              </a:rPr>
              <a:t>rcving</a:t>
            </a:r>
          </a:p>
          <a:p>
            <a:r>
              <a:rPr lang="en-US" sz="1800">
                <a:latin typeface="Comic Sans MS" charset="0"/>
              </a:rPr>
              <a:t>node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2063750" y="1744663"/>
            <a:ext cx="414338" cy="220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2344738" y="137795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datagram</a:t>
            </a:r>
            <a:endParaRPr lang="en-US" sz="1800">
              <a:latin typeface="Comic Sans MS" charset="0"/>
            </a:endParaRPr>
          </a:p>
        </p:txBody>
      </p:sp>
      <p:sp>
        <p:nvSpPr>
          <p:cNvPr id="10258" name="Freeform 17"/>
          <p:cNvSpPr>
            <a:spLocks/>
          </p:cNvSpPr>
          <p:nvPr/>
        </p:nvSpPr>
        <p:spPr bwMode="auto">
          <a:xfrm>
            <a:off x="1746250" y="2111375"/>
            <a:ext cx="695325" cy="460375"/>
          </a:xfrm>
          <a:custGeom>
            <a:avLst/>
            <a:gdLst>
              <a:gd name="T0" fmla="*/ 2147483646 w 438"/>
              <a:gd name="T1" fmla="*/ 0 h 290"/>
              <a:gd name="T2" fmla="*/ 2147483646 w 438"/>
              <a:gd name="T3" fmla="*/ 2147483646 h 290"/>
              <a:gd name="T4" fmla="*/ 2147483646 w 438"/>
              <a:gd name="T5" fmla="*/ 2147483646 h 290"/>
              <a:gd name="T6" fmla="*/ 2147483646 w 438"/>
              <a:gd name="T7" fmla="*/ 2147483646 h 290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290"/>
              <a:gd name="T14" fmla="*/ 438 w 438"/>
              <a:gd name="T15" fmla="*/ 290 h 2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59" name="Group 18"/>
          <p:cNvGrpSpPr>
            <a:grpSpLocks/>
          </p:cNvGrpSpPr>
          <p:nvPr/>
        </p:nvGrpSpPr>
        <p:grpSpPr bwMode="auto">
          <a:xfrm>
            <a:off x="5819775" y="2312988"/>
            <a:ext cx="965200" cy="427037"/>
            <a:chOff x="1477" y="1377"/>
            <a:chExt cx="608" cy="269"/>
          </a:xfrm>
        </p:grpSpPr>
        <p:sp>
          <p:nvSpPr>
            <p:cNvPr id="10266" name="Rectangle 19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67" name="Rectangle 20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frame</a:t>
              </a:r>
              <a:endParaRPr lang="en-US" sz="1800">
                <a:latin typeface="Comic Sans MS" charset="0"/>
              </a:endParaRPr>
            </a:p>
          </p:txBody>
        </p:sp>
      </p:grp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2411413" y="2751138"/>
            <a:ext cx="1019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Comic Sans MS" charset="0"/>
              </a:rPr>
              <a:t>adapter</a:t>
            </a:r>
          </a:p>
        </p:txBody>
      </p:sp>
      <p:sp>
        <p:nvSpPr>
          <p:cNvPr id="10261" name="Text Box 22"/>
          <p:cNvSpPr txBox="1">
            <a:spLocks noChangeArrowheads="1"/>
          </p:cNvSpPr>
          <p:nvPr/>
        </p:nvSpPr>
        <p:spPr bwMode="auto">
          <a:xfrm>
            <a:off x="5824538" y="2757488"/>
            <a:ext cx="1019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Comic Sans MS" charset="0"/>
              </a:rPr>
              <a:t>adapter</a:t>
            </a:r>
          </a:p>
        </p:txBody>
      </p:sp>
      <p:sp>
        <p:nvSpPr>
          <p:cNvPr id="10262" name="AutoShape 23"/>
          <p:cNvSpPr>
            <a:spLocks/>
          </p:cNvSpPr>
          <p:nvPr/>
        </p:nvSpPr>
        <p:spPr bwMode="auto">
          <a:xfrm rot="5399521">
            <a:off x="4533901" y="688975"/>
            <a:ext cx="220662" cy="2865437"/>
          </a:xfrm>
          <a:prstGeom prst="leftBrace">
            <a:avLst>
              <a:gd name="adj1" fmla="val 1082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3635375" y="1644650"/>
            <a:ext cx="267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Comic Sans MS" charset="0"/>
              </a:rPr>
              <a:t>Data link layer protocol</a:t>
            </a:r>
          </a:p>
        </p:txBody>
      </p:sp>
      <p:sp>
        <p:nvSpPr>
          <p:cNvPr id="10264" name="Freeform 25"/>
          <p:cNvSpPr>
            <a:spLocks/>
          </p:cNvSpPr>
          <p:nvPr/>
        </p:nvSpPr>
        <p:spPr bwMode="auto">
          <a:xfrm>
            <a:off x="6704013" y="2197100"/>
            <a:ext cx="647700" cy="342900"/>
          </a:xfrm>
          <a:custGeom>
            <a:avLst/>
            <a:gdLst>
              <a:gd name="T0" fmla="*/ 0 w 408"/>
              <a:gd name="T1" fmla="*/ 2147483646 h 216"/>
              <a:gd name="T2" fmla="*/ 2147483646 w 408"/>
              <a:gd name="T3" fmla="*/ 2147483646 h 216"/>
              <a:gd name="T4" fmla="*/ 2147483646 w 408"/>
              <a:gd name="T5" fmla="*/ 2147483646 h 216"/>
              <a:gd name="T6" fmla="*/ 2147483646 w 408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216"/>
              <a:gd name="T14" fmla="*/ 408 w 408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44200" y="3882240"/>
              <a:ext cx="3614040" cy="138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00" y="3872520"/>
                <a:ext cx="3630960" cy="139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80CD25B1-12C1-734E-97AF-F4AC315261AB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LAN Devices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480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Repeater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Allows signal to travel a longer distance on the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Classified as layer 1 (physical layer) device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Hub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Also known as a multi-port repeater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Creates central connection point for wiring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Classified as layer 1 (physical layer) device</a:t>
            </a:r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3333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3400"/>
            <a:ext cx="21336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93400" y="1557360"/>
              <a:ext cx="5147280" cy="3722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920" y="1550160"/>
                <a:ext cx="5159520" cy="373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947CFFFA-3159-114B-81F4-B5F64CBECC0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LAN Devices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6019800" cy="495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60000"/>
              </a:spcBef>
            </a:pPr>
            <a:r>
              <a:rPr lang="en-US" sz="2400">
                <a:latin typeface="Tahoma" charset="0"/>
                <a:ea typeface="MS PGothic" charset="0"/>
              </a:rPr>
              <a:t>Bridge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Connects two LAN segments to make one larger continuous LAN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Considered layer 2 (data link Layer) device</a:t>
            </a:r>
          </a:p>
          <a:p>
            <a:pPr eaLnBrk="1" hangingPunct="1">
              <a:lnSpc>
                <a:spcPct val="95000"/>
              </a:lnSpc>
              <a:spcBef>
                <a:spcPct val="60000"/>
              </a:spcBef>
            </a:pPr>
            <a:r>
              <a:rPr lang="en-US" sz="2400">
                <a:latin typeface="Tahoma" charset="0"/>
                <a:ea typeface="MS PGothic" charset="0"/>
              </a:rPr>
              <a:t>Switch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Sometimes called a multi-port bridge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Forwards data only to the appropriate port for the intended recipient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Considered layer 2 (data link Layer) device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0"/>
            <a:ext cx="152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142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14800"/>
            <a:ext cx="2032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615760" y="2161080"/>
              <a:ext cx="3067200" cy="280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0360" y="2154600"/>
                <a:ext cx="3084480" cy="282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3B4775F-644D-D94C-8B1F-CB1B9FD092F3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MAC Addresses</a:t>
            </a: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1025525" y="1460500"/>
            <a:ext cx="619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  <a:latin typeface="Comic Sans MS" charset="0"/>
              </a:rPr>
              <a:t>Each </a:t>
            </a:r>
            <a:r>
              <a:rPr lang="en-US" sz="2400" b="1" u="sng">
                <a:solidFill>
                  <a:srgbClr val="FF0000"/>
                </a:solidFill>
                <a:latin typeface="Comic Sans MS" charset="0"/>
              </a:rPr>
              <a:t>adapter</a:t>
            </a:r>
            <a:r>
              <a:rPr lang="en-US" sz="2000">
                <a:solidFill>
                  <a:srgbClr val="FF0000"/>
                </a:solidFill>
                <a:latin typeface="Comic Sans MS" charset="0"/>
              </a:rPr>
              <a:t> on LAN has an unique MAC address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Broadcast address =</a:t>
            </a:r>
          </a:p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FF-FF-FF-FF-FF-FF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= adapter</a:t>
            </a:r>
          </a:p>
        </p:txBody>
      </p:sp>
      <p:grpSp>
        <p:nvGrpSpPr>
          <p:cNvPr id="15370" name="Group 7"/>
          <p:cNvGrpSpPr>
            <a:grpSpLocks/>
          </p:cNvGrpSpPr>
          <p:nvPr/>
        </p:nvGrpSpPr>
        <p:grpSpPr bwMode="auto">
          <a:xfrm>
            <a:off x="319088" y="2052638"/>
            <a:ext cx="6061075" cy="4279900"/>
            <a:chOff x="201" y="1293"/>
            <a:chExt cx="3818" cy="2696"/>
          </a:xfrm>
        </p:grpSpPr>
        <p:graphicFrame>
          <p:nvGraphicFramePr>
            <p:cNvPr id="15371" name="Object 2"/>
            <p:cNvGraphicFramePr>
              <a:graphicFrameLocks noChangeAspect="1"/>
            </p:cNvGraphicFramePr>
            <p:nvPr/>
          </p:nvGraphicFramePr>
          <p:xfrm>
            <a:off x="1869" y="129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1293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Freeform 9"/>
            <p:cNvSpPr>
              <a:spLocks/>
            </p:cNvSpPr>
            <p:nvPr/>
          </p:nvSpPr>
          <p:spPr bwMode="auto">
            <a:xfrm>
              <a:off x="1356" y="2055"/>
              <a:ext cx="1289" cy="1291"/>
            </a:xfrm>
            <a:custGeom>
              <a:avLst/>
              <a:gdLst>
                <a:gd name="T0" fmla="*/ 224 w 1292"/>
                <a:gd name="T1" fmla="*/ 7 h 1255"/>
                <a:gd name="T2" fmla="*/ 35 w 1292"/>
                <a:gd name="T3" fmla="*/ 242 h 1255"/>
                <a:gd name="T4" fmla="*/ 29 w 1292"/>
                <a:gd name="T5" fmla="*/ 798 h 1255"/>
                <a:gd name="T6" fmla="*/ 53 w 1292"/>
                <a:gd name="T7" fmla="*/ 1266 h 1255"/>
                <a:gd name="T8" fmla="*/ 230 w 1292"/>
                <a:gd name="T9" fmla="*/ 1330 h 1255"/>
                <a:gd name="T10" fmla="*/ 631 w 1292"/>
                <a:gd name="T11" fmla="*/ 1723 h 1255"/>
                <a:gd name="T12" fmla="*/ 965 w 1292"/>
                <a:gd name="T13" fmla="*/ 1890 h 1255"/>
                <a:gd name="T14" fmla="*/ 1154 w 1292"/>
                <a:gd name="T15" fmla="*/ 1562 h 1255"/>
                <a:gd name="T16" fmla="*/ 1226 w 1292"/>
                <a:gd name="T17" fmla="*/ 680 h 1255"/>
                <a:gd name="T18" fmla="*/ 1160 w 1292"/>
                <a:gd name="T19" fmla="*/ 322 h 1255"/>
                <a:gd name="T20" fmla="*/ 719 w 1292"/>
                <a:gd name="T21" fmla="*/ 175 h 1255"/>
                <a:gd name="T22" fmla="*/ 224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73" name="Object 3"/>
            <p:cNvGraphicFramePr>
              <a:graphicFrameLocks noChangeAspect="1"/>
            </p:cNvGraphicFramePr>
            <p:nvPr/>
          </p:nvGraphicFramePr>
          <p:xfrm>
            <a:off x="3255" y="24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4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4"/>
            <p:cNvGraphicFramePr>
              <a:graphicFrameLocks noChangeAspect="1"/>
            </p:cNvGraphicFramePr>
            <p:nvPr/>
          </p:nvGraphicFramePr>
          <p:xfrm>
            <a:off x="1860" y="3661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661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5"/>
            <p:cNvGraphicFramePr>
              <a:graphicFrameLocks noChangeAspect="1"/>
            </p:cNvGraphicFramePr>
            <p:nvPr/>
          </p:nvGraphicFramePr>
          <p:xfrm>
            <a:off x="310" y="2338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9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2338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3130" y="2531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5377" name="Rectangle 14"/>
            <p:cNvSpPr>
              <a:spLocks noChangeArrowheads="1"/>
            </p:cNvSpPr>
            <p:nvPr/>
          </p:nvSpPr>
          <p:spPr bwMode="auto">
            <a:xfrm>
              <a:off x="654" y="2416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5378" name="Rectangle 15"/>
            <p:cNvSpPr>
              <a:spLocks noChangeArrowheads="1"/>
            </p:cNvSpPr>
            <p:nvPr/>
          </p:nvSpPr>
          <p:spPr bwMode="auto">
            <a:xfrm>
              <a:off x="2040" y="1604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5379" name="Rectangle 16"/>
            <p:cNvSpPr>
              <a:spLocks noChangeArrowheads="1"/>
            </p:cNvSpPr>
            <p:nvPr/>
          </p:nvSpPr>
          <p:spPr bwMode="auto">
            <a:xfrm>
              <a:off x="1998" y="3501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5380" name="Line 17"/>
            <p:cNvSpPr>
              <a:spLocks noChangeShapeType="1"/>
            </p:cNvSpPr>
            <p:nvPr/>
          </p:nvSpPr>
          <p:spPr bwMode="auto">
            <a:xfrm>
              <a:off x="819" y="248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>
              <a:off x="2085" y="1769"/>
              <a:ext cx="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2" name="Line 19"/>
            <p:cNvSpPr>
              <a:spLocks noChangeShapeType="1"/>
            </p:cNvSpPr>
            <p:nvPr/>
          </p:nvSpPr>
          <p:spPr bwMode="auto">
            <a:xfrm flipH="1">
              <a:off x="2629" y="258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3" name="Line 20"/>
            <p:cNvSpPr>
              <a:spLocks noChangeShapeType="1"/>
            </p:cNvSpPr>
            <p:nvPr/>
          </p:nvSpPr>
          <p:spPr bwMode="auto">
            <a:xfrm flipV="1">
              <a:off x="2061" y="322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4" name="Text Box 21"/>
            <p:cNvSpPr txBox="1">
              <a:spLocks noChangeArrowheads="1"/>
            </p:cNvSpPr>
            <p:nvPr/>
          </p:nvSpPr>
          <p:spPr bwMode="auto">
            <a:xfrm>
              <a:off x="2287" y="1585"/>
              <a:ext cx="1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400">
                  <a:latin typeface="Comic Sans MS" charset="0"/>
                </a:rPr>
                <a:t>1A-2F-BB-76-09-AD</a:t>
              </a:r>
            </a:p>
          </p:txBody>
        </p:sp>
        <p:sp>
          <p:nvSpPr>
            <p:cNvPr id="15385" name="Line 22"/>
            <p:cNvSpPr>
              <a:spLocks noChangeShapeType="1"/>
            </p:cNvSpPr>
            <p:nvPr/>
          </p:nvSpPr>
          <p:spPr bwMode="auto">
            <a:xfrm flipH="1" flipV="1">
              <a:off x="2166" y="1671"/>
              <a:ext cx="16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6" name="Line 23"/>
            <p:cNvSpPr>
              <a:spLocks noChangeShapeType="1"/>
            </p:cNvSpPr>
            <p:nvPr/>
          </p:nvSpPr>
          <p:spPr bwMode="auto">
            <a:xfrm flipV="1">
              <a:off x="3205" y="2653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7" name="Text Box 24"/>
            <p:cNvSpPr txBox="1">
              <a:spLocks noChangeArrowheads="1"/>
            </p:cNvSpPr>
            <p:nvPr/>
          </p:nvSpPr>
          <p:spPr bwMode="auto">
            <a:xfrm>
              <a:off x="2822" y="2899"/>
              <a:ext cx="1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400">
                  <a:latin typeface="Comic Sans MS" charset="0"/>
                </a:rPr>
                <a:t>58-23-D7-FA-20-B0</a:t>
              </a:r>
            </a:p>
          </p:txBody>
        </p:sp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 flipH="1">
              <a:off x="2126" y="35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9" name="Text Box 26"/>
            <p:cNvSpPr txBox="1">
              <a:spLocks noChangeArrowheads="1"/>
            </p:cNvSpPr>
            <p:nvPr/>
          </p:nvSpPr>
          <p:spPr bwMode="auto">
            <a:xfrm>
              <a:off x="2392" y="3499"/>
              <a:ext cx="11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400">
                  <a:latin typeface="Comic Sans MS" charset="0"/>
                </a:rPr>
                <a:t>0C-C4-11-6F-E3-98</a:t>
              </a:r>
            </a:p>
          </p:txBody>
        </p:sp>
        <p:sp>
          <p:nvSpPr>
            <p:cNvPr id="15390" name="Line 27"/>
            <p:cNvSpPr>
              <a:spLocks noChangeShapeType="1"/>
            </p:cNvSpPr>
            <p:nvPr/>
          </p:nvSpPr>
          <p:spPr bwMode="auto">
            <a:xfrm flipV="1">
              <a:off x="737" y="2545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1" name="Text Box 28"/>
            <p:cNvSpPr txBox="1">
              <a:spLocks noChangeArrowheads="1"/>
            </p:cNvSpPr>
            <p:nvPr/>
          </p:nvSpPr>
          <p:spPr bwMode="auto">
            <a:xfrm>
              <a:off x="201" y="2818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400">
                  <a:latin typeface="Comic Sans MS" charset="0"/>
                </a:rPr>
                <a:t>71-65-F7-2B-08-53</a:t>
              </a:r>
            </a:p>
          </p:txBody>
        </p:sp>
        <p:sp>
          <p:nvSpPr>
            <p:cNvPr id="15392" name="Text Box 29"/>
            <p:cNvSpPr txBox="1">
              <a:spLocks noChangeArrowheads="1"/>
            </p:cNvSpPr>
            <p:nvPr/>
          </p:nvSpPr>
          <p:spPr bwMode="auto">
            <a:xfrm>
              <a:off x="1661" y="2284"/>
              <a:ext cx="72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Comic Sans MS" charset="0"/>
                </a:rPr>
                <a:t>   LAN</a:t>
              </a:r>
            </a:p>
            <a:p>
              <a:r>
                <a:rPr lang="en-US" sz="1800">
                  <a:latin typeface="Comic Sans MS" charset="0"/>
                </a:rPr>
                <a:t>(wired or</a:t>
              </a:r>
            </a:p>
            <a:p>
              <a:r>
                <a:rPr lang="en-US" sz="1800">
                  <a:latin typeface="Comic Sans MS" charset="0"/>
                </a:rPr>
                <a:t>wireless)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6097320" y="2268720"/>
              <a:ext cx="2712600" cy="111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0480" y="2259360"/>
                <a:ext cx="2729160" cy="113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/>
      <p:bldP spid="6635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7D0311C-770A-7A4E-A123-94FC49DE8E7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charset="0"/>
                <a:ea typeface="MS PGothic" charset="0"/>
              </a:rPr>
              <a:t>MAC Addresses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ahoma" charset="0"/>
                <a:ea typeface="MS PGothic" charset="0"/>
              </a:rPr>
              <a:t>MAC address: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latin typeface="Tahoma" charset="0"/>
                <a:ea typeface="MS PGothic" charset="0"/>
              </a:rPr>
              <a:t>is used to get frame from one interface to another physically-connected interface (same network)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latin typeface="Tahoma" charset="0"/>
                <a:ea typeface="MS PGothic" charset="0"/>
              </a:rPr>
              <a:t>48 bit MAC address (for most LANs) </a:t>
            </a:r>
            <a:br>
              <a:rPr lang="en-US" sz="2000">
                <a:latin typeface="Tahoma" charset="0"/>
                <a:ea typeface="MS PGothic" charset="0"/>
              </a:rPr>
            </a:br>
            <a:r>
              <a:rPr lang="en-US" sz="2000">
                <a:latin typeface="Tahoma" charset="0"/>
                <a:ea typeface="MS PGothic" charset="0"/>
              </a:rPr>
              <a:t>burned in the adapter ROM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ahoma" charset="0"/>
                <a:ea typeface="MS PGothic" charset="0"/>
              </a:rPr>
              <a:t>Usually expressed for humans in hexadecimal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>
                <a:latin typeface="Tahoma" charset="0"/>
                <a:ea typeface="MS PGothic" charset="0"/>
              </a:rPr>
              <a:t>Base 16: Each symbol represents 4 bits (for example, 0101=5 hex)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>
                <a:latin typeface="Tahoma" charset="0"/>
                <a:ea typeface="MS PGothic" charset="0"/>
              </a:rPr>
              <a:t>Convert each four bits to a hex symbol between 0 and F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>
                <a:latin typeface="Tahoma" charset="0"/>
                <a:ea typeface="MS PGothic" charset="0"/>
              </a:rPr>
              <a:t>Put dashes between each pair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>
                <a:latin typeface="Tahoma" charset="0"/>
                <a:ea typeface="MS PGothic" charset="0"/>
              </a:rPr>
              <a:t>Example: A1-34-CD-7B-DF-89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Tahoma" charset="0"/>
              <a:ea typeface="MS PGothic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55920" y="2342160"/>
              <a:ext cx="6778080" cy="438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6920" y="2333520"/>
                <a:ext cx="6795000" cy="439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s307_wodate">
  <a:themeElements>
    <a:clrScheme name="mis307_wod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is307_wod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is307_wod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Settings\zhuang.AIDHCP13\Application Data\Microsoft\Templates\mis307_wodate.pot</Template>
  <TotalTime>13213</TotalTime>
  <Pages>13</Pages>
  <Words>1063</Words>
  <Application>Microsoft Macintosh PowerPoint</Application>
  <PresentationFormat>On-screen Show (4:3)</PresentationFormat>
  <Paragraphs>239</Paragraphs>
  <Slides>21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Comic Sans MS</vt:lpstr>
      <vt:lpstr>MS Mincho</vt:lpstr>
      <vt:lpstr>MS PGothic</vt:lpstr>
      <vt:lpstr>Tahoma</vt:lpstr>
      <vt:lpstr>Times New Roman</vt:lpstr>
      <vt:lpstr>Wingdings</vt:lpstr>
      <vt:lpstr>Arial</vt:lpstr>
      <vt:lpstr>mis307_wodate</vt:lpstr>
      <vt:lpstr>Clip</vt:lpstr>
      <vt:lpstr>CISC 250 –  Business Telecomm Networks</vt:lpstr>
      <vt:lpstr>Outline</vt:lpstr>
      <vt:lpstr>LAN Protocols: Data Link Layer</vt:lpstr>
      <vt:lpstr>LAN Protocols: Frame</vt:lpstr>
      <vt:lpstr>Adaptors Communicating</vt:lpstr>
      <vt:lpstr>LAN Devices</vt:lpstr>
      <vt:lpstr>LAN Devices</vt:lpstr>
      <vt:lpstr>MAC Addresses</vt:lpstr>
      <vt:lpstr>MAC Addresses</vt:lpstr>
      <vt:lpstr>MAC Address</vt:lpstr>
      <vt:lpstr>IP Address vs. MAC Address</vt:lpstr>
      <vt:lpstr>ARP: Address Resolution Protocol</vt:lpstr>
      <vt:lpstr>ARP protocol: Same LAN</vt:lpstr>
      <vt:lpstr>LAN Protocols: IEEE 802 Standards</vt:lpstr>
      <vt:lpstr>Ethernet – IEEE 802.3</vt:lpstr>
      <vt:lpstr>Ethernet Standards:      Physical Layer </vt:lpstr>
      <vt:lpstr>UTP (unshielded twisted pair)</vt:lpstr>
      <vt:lpstr>LAN Media Access Methods</vt:lpstr>
      <vt:lpstr>Carrier Sense Multiple Access with Collision Detection (CSMA/CD)</vt:lpstr>
      <vt:lpstr>Carrier Sense Multiple Access with Collision Detection (CSMA/CD)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3</dc:description>
  <cp:lastModifiedBy>Wang, Peiyu</cp:lastModifiedBy>
  <cp:revision>236</cp:revision>
  <cp:lastPrinted>1988-10-23T22:36:52Z</cp:lastPrinted>
  <dcterms:created xsi:type="dcterms:W3CDTF">1988-10-23T22:40:16Z</dcterms:created>
  <dcterms:modified xsi:type="dcterms:W3CDTF">2017-05-16T14:12:24Z</dcterms:modified>
</cp:coreProperties>
</file>