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4.xml" ContentType="application/vnd.openxmlformats-officedocument.presentationml.notesSlide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766" r:id="rId2"/>
    <p:sldId id="899" r:id="rId3"/>
    <p:sldId id="845" r:id="rId4"/>
    <p:sldId id="847" r:id="rId5"/>
    <p:sldId id="906" r:id="rId6"/>
    <p:sldId id="908" r:id="rId7"/>
    <p:sldId id="907" r:id="rId8"/>
    <p:sldId id="848" r:id="rId9"/>
    <p:sldId id="935" r:id="rId10"/>
    <p:sldId id="900" r:id="rId11"/>
    <p:sldId id="923" r:id="rId12"/>
    <p:sldId id="924" r:id="rId13"/>
    <p:sldId id="846" r:id="rId14"/>
    <p:sldId id="925" r:id="rId15"/>
    <p:sldId id="926" r:id="rId16"/>
    <p:sldId id="934" r:id="rId17"/>
    <p:sldId id="940" r:id="rId18"/>
    <p:sldId id="941" r:id="rId19"/>
    <p:sldId id="942" r:id="rId20"/>
    <p:sldId id="932" r:id="rId21"/>
    <p:sldId id="943" r:id="rId22"/>
    <p:sldId id="944" r:id="rId23"/>
    <p:sldId id="933" r:id="rId24"/>
    <p:sldId id="937" r:id="rId25"/>
    <p:sldId id="936" r:id="rId26"/>
    <p:sldId id="938" r:id="rId27"/>
    <p:sldId id="939" r:id="rId28"/>
    <p:sldId id="929" r:id="rId29"/>
    <p:sldId id="909" r:id="rId30"/>
  </p:sldIdLst>
  <p:sldSz cx="9144000" cy="6858000" type="screen4x3"/>
  <p:notesSz cx="7150100" cy="94488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DD"/>
    <a:srgbClr val="FAF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920" y="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389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25T16:32:30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6694 7549 212 0,'12'7'0'0,"12"33"-3"0,-6-29 2 0,11-1-1 16,16 1 0-16,6 0 2 16,8-1 2-16,7-2-1 15,8 3-3-15,3 2 1 0,1 3 1 0,8 8 2 31,0 5-6-31,7 5-1 0,5-5 6 0,3-2 6 16,12-4 3-16,6-7 2 16,-3-5-2-1,7-1 1-15,5-2-2 16,0-5 2-16,5 0 0 16,1-1 1-16,0 1-2 15,0 0 1-15,-3-1-2 16,-3-4 2-16,-3-6-4 15,-6-8 1-15,-5-8-5 0,-4-8 0 16,3-10-1-16,-6-11 1 16,-3-5-2-16,0 2 2 15,0-10-4 1,-2 0-2-16,-10 2 2 0,0 1 0 16,-11-1-2-16,-13 4 2 0,-11-4 3 15,-13-2 3-15,-11 0 2 16,-12 2 1-16,-12-4 0 15,-12 1 0-15,-12-1 2 16,-21-33 4-16,-8 3-13 16,-19 0-2-16,-8 11-5 15,-7 5 1-15,-8-3 3 16,-12 14 1-16,-4 13-2 16,-14 13 0-16,6 13-1 15,-6 11 3-15,-3 10-5 16,0 11 2-16,9 16-3 15,3 18 0-15,0 11-3 16,2 19-1-16,1 18-5 0,9 34-3 16,3 9 4-16,17 10 4 15,22 0-3 1,32-6 2-16,27-7 10 0,24 0 8 16,35-17-11-16,33-9-3 15,30-17-19-15,36-13-6 16,26-16-26-1</inkml:trace>
  <inkml:trace contextRef="#ctx0" brushRef="#br0" timeOffset="93664.547">13186 5800 156 0,'9'-19'60'0,"9"22"-32"0,30 13-35 0,-28-11 10 16,16 6-1-16,12-1 1 15,8-2-1-15,13 0-2 16,8 3 1-16,13 2-4 0,8 0 2 16,12 8 1-16,0 0 0 15,15 3-3-15,12 5 2 16,6 0 3-16,6-21 3 16,11-10 11-16,7-17 5 15,3-18-3-15,-6-18 0 16,-4-30-2-16,-14-5 3 15,-15-5 6-15,-18-3 7 16,-26-19-6-16,-22 6-1 16,-17 0-10-16,-25-13-4 0,-25-1-13 15,-28 4-4-15,-30-6-2 16,-23 0 0-16,-21 10 2 16,-27 11 4-16,-15 14 1 15,-18 12 1-15,-17 17-7 16,-22 15 0-16,-14 19 3 15,-3 21 4-15,-10 22-6 16,7 17-1-16,9 25 2 16,8 23 2-16,10 19-3 15,5 34 2-15,19 14 2 16,26 15 1-16,27-5 1 16,41-15 2-16,34-6-3 15,38-6-2-15,39-7 2 16,41-16 0-16,42-16 5 0,54-11 5 15,47-15-34-15,57-19-14 16,33-16-67 0</inkml:trace>
  <inkml:trace contextRef="#ctx0" brushRef="#br0" timeOffset="143400.7913">3345 9509 104 0,'-27'-37'41'0,"21"24"-22"0,9-3-29 0,0 11 3 15,0-6 5-15,3-2 5 0,0 0 5 16,-3 2 6-16,3 3-13 15,0 8-2-15,3 0 2 16,3 3 3-16,3-3-3 16,9 8-3-16,5-8-2 15,7-3 3-15,9 0 2 16,11-5 4-16,4 3 7 16,8-3 2-16,4 3-5 15,5 0-3-15,13 5 1 16,-4 0 2-16,6-3-4 15,6 0-1-15,10-2 2 0,-1-3 6 16,6-2 2-16,6-4-3 16,3 1-1-16,3 0-6 15,-3 0-3-15,3-1 0 0,-3 6 1 16,0 6-1-16,6-1-1 16,0 1 1-16,-3 2 1 15,3 0 1-15,9-3 1 16,-6 3-2-16,6-3-2 15,0-2 5-15,0 2 4 16,-3 3-7-16,-3 0-3 16,0 0 8-16,0 0 5 15,26 0-5-15,-8 0-4 16,-3 3 0-16,-9 0 0 16,0-1-1-16,3 4-2 15,-6-1 1-15,0 0-1 16,0-2 0-16,0 2 2 0,0-2 3 15,-3-1 4 1,3-2-2-16,-3 0-2 0,0 0 0 16,5 0 1-16,-5 3-5 15,0 2-3-15,3-2 3 16,6 2 1-16,-3-2-5 16,-3 2 0-16,6-2 3 15,-6 2 2-15,-6-2-3 16,0-1-1-16,-3 1 7 15,3 0 6-15,-3-3-7 16,-6 2-2-16,-3 1-2 16,-6-3 2-16,1 0 5 15,-7-3 6-15,3 6-5 16,-6-3 0-16,-9 0 0 0,-8 0 0 16,-4-3-4-16,-8 1-3 15,2-1 0-15,-9 3 1 16,-5 0-1-16,-6 0-1 15,5 0-63 1,4 5-30-16,-1-2-24 16</inkml:trace>
  <inkml:trace contextRef="#ctx0" brushRef="#br0" timeOffset="150291.104">13975 9760 188 0,'3'-26'71'0,"6"18"-38"0,12-10-30 16,-6 10 15-16,11-19-9 15,19-5-1-15,3-2-6 16,8 0-4-16,13-3 1 16,5-8-2-16,10 0-1 0,-4-3 5 0,9-13 1 15,1 0 0-15,2-2 1 16,3-6 0-16,-9-8 1 16,4-15 2-16,-16-1 1 15,-11-2 10-15,-13 2 4 16,-14-15 4-16,-12 2 2 15,-12 0-8-15,-15 8-4 16,-15-13-8-16,-12 10-3 16,-15 6-2-16,-14 0-2 15,-19 10-2-15,-5 11 1 16,-15 16-1-16,-15 13 0 16,-15 13-9-16,-24 16-5 0,-15 16 3 15,-11 16 3-15,-7 5 3 16,24 6 5-16,10 10-6 15,17 21-2-15,17 3 10 16,13 10 6-16,18 12-4 16,20 17-1-16,19 6-1 15,14 2 2-15,15 11 1 16,21-2 1-16,9-1-2 16,9 1-2-16,9 4 1 15,11-9-1-15,7-15 0 16,15-9 0-16,26-22 0 15,27-13 2-15,39-19-3 16,44-26-2-16,42-18-40 16,42-33-17-16,9-15-44 15</inkml:trace>
  <inkml:trace contextRef="#ctx0" brushRef="#br0" timeOffset="182612.1197">16532 8559 244 0,'-3'-10'90'0,"3"10"-48"0,6 5-51 0,0 3 14 16,3 2-3-16,3 9 1 16,0 18-1-16,3 8-2 0,-6 8 1 15,-4 13-4-15,-2 8 2 0,0 8-8 16,-3-2-2-16,3-6-18 16,0-11-9-16,0-10-13 15,0-16-44 1,9-24 15-16</inkml:trace>
  <inkml:trace contextRef="#ctx0" brushRef="#br0" timeOffset="183053.341">16752 8890 148 0,'6'-108'57'0,"0"26"-30"0,6-6-3 0,-6 54 22 15,6-3-8-15,0 2 0 16,3 4-15-16,6 2-6 16,5 5-10-16,4 5-7 0,3 9-1 15,6 4-6-15,2 9 0 16,-5 8-19-16,-6 10-6 15,-9 8 4-15,-15 5 3 16,-18 16 10-16,-15 11 5 16,-21 5 6-16,-8-10 4 15,-10 2 16-15,1-13 9 16,5-10 3-16,10-9 3 16,8-10 0-16,12-5 1 0,12-6-13 15,18-8-4-15,24-2-14 16,18-3-3-16,20 3 1 15,7 2 2-15,5 3-2 16,-2 3-2-16,-10 7-7 16,-11 6-2-16,-13 3-9 15,-14 2-1-15,-18 5 6 16,-21 6 7-16,-11 10 8 16,-7-5 5-16,-12-5 5 0,-5-3 2 15,-7-2-8-15,-6-6-1 16,4 0-9-16,5-5 0 15,7-3-30-15,5 0-11 16,12-5-6 0,12-8-44-16,18-10 14 15</inkml:trace>
  <inkml:trace contextRef="#ctx0" brushRef="#br0" timeOffset="183397.3431">17744 8438 316 0,'-27'-14'118'0,"-6"12"-64"0,-21 12-65 31,25 4 16-31,-19 4-6 16,-17 3 0-16,-7 6 1 16,-2-1 0-16,5 3 0 0,7 3-3 0,14-6 2 0,12 6 1 15,16-8 0-15,11-3 0 16,24 0 2-16,23 0-1 15,22 1-1-15,8 1 1 16,7-1-1-16,-7-1-3 16,-5 3 2-16,-10-1 1 15,-11 1 0-15,-12 0 0 16,-15 5 2-16,-15 3-3 0,-21 8 0 16,-12 5-4-16,-18 0 1 15,-5-8-9-15,-1-3-4 16,10-10-11-16,11-6-5 15</inkml:trace>
  <inkml:trace contextRef="#ctx0" brushRef="#br0" timeOffset="183716.1642">18398 8369 328 0,'-11'-8'123'0,"-4"13"-66"0,-21 8-58 32,6-2 25-32,-14 10-12 15,-19 6-2-15,6 2-8 16,7 0-1-16,11 0-1 16,9 0-3-16,10 0 2 0,14 3-1 0,12 8-2 15,11-3 3-15,1-3 2 16,6 0 0-16,6 6-1 15,0 0 14-15,2-1 5 16,-2 4-5-16,-3-1-3 16,-12 3-2-16,-9 11 1 15,0-11-1-15,-27 21 2 16,-12-3-8-16,-23 1-4 16,-22-3-75-16,-20-3-34 0,-9-21-46 15</inkml:trace>
  <inkml:trace contextRef="#ctx0" brushRef="#br0" timeOffset="198810.6364">15362 13094 196 0,'9'-10'74'0,"6"12"-40"0,15 4-35 15,-12-1 12-15,14 0 4 31,10 0 2-31,18-2-4 0,8 0-3 0,18-1-5 32,4-2-2-32,8 0 3 0,6 3-3 0,12 2 0 0,6 1-1 31,15 4 1-31,21 6-2 0,12-8 2 0,20-5-2 0,10-9 2 31,11-2 7-31,3-5 3 16,4 3 5-16,-1-4 3 15,6 6-2-15,0 1 0 16,4 1-6-16,11-2-3 16,0 3 1-16,9-3 3 15,9 0-8-15,-12-2-3 16,-6 2 4-16,-18-3 3 16,-8 3-5-16,-19 0-3 15,-14 0-1-15,-21 3-1 0,-13 0 2 16,-20-1 1-16,-17 1-4 15,-16-6-1-15,-15 4-19 16,-8 1-7-16,-16 1-12 16,-8 2-2-16,-15 1-31 15,-9 2-11-15</inkml:trace>
  <inkml:trace contextRef="#ctx0" brushRef="#br0" timeOffset="199684.5723">22700 12875 200 0,'-12'-22'74'0,"12"12"-40"0,0-6-29 16,0 8 19-16,3-16-15 15,0-5-2-15,3-5-14 16,0-1-3-16,0 4 5 0,0 1-20 0,-3 1-5 16,-3-2-3-16,-3 7 0 15,-3 11 16-15,0 2 8 16,-3 3 8-16,0 3 5 16,0-6 8-16,3 3 2 15,0 0 4-15,0 0 3 16,0 3 24-1,3 0-16-15,0 2-3 16,0 1-9-16,3 7-3 16,0 0-4-16,3 11 8 15,3 5-4 1,0 6-11-16,0 15-5 0,-3 8 3 16,-3 3 1-16,-6 5 0 15,-3 6-2-15,0-9-2 16,-9-7 1-16,9-8 3 15,0-9 1-15,4-7 1 16,-1-5 2-16,3-9 3 16,0-7 2-16,0-8 1 15,9-11 2-15,0-11-3 16,5-4 1-16,10-14-9 16,6-11-2-16,6 1-3 15,11-1-2-15,-2 14 0 16,0 5 3-16,2 7-2 15,1 9 1-15,-6 5-18 16,-6 9-7-16,-7 7-19 16,-5 7-7-16,-9 20-28 15,-24 13-43-15,-6 2 38 16</inkml:trace>
  <inkml:trace contextRef="#ctx0" brushRef="#br0" timeOffset="200763.5489">23012 13115 176 0,'18'-5'68'0,"0"2"-36"0,3-2-40 0,-9 3 10 16,3-4 1-16,6-2 3 16,5-2 12-16,10-6 6 0,6 0-12 15,2-3 0-15,4-4 1 0,3-1-5 16,-7 3 0-16,1-1-2 15,-9 4 1-15,2-1-4 16,-11 1-2-16,-6-1 6 16,-6-7 5-16,-6-6 0 15,-6-2 3-15,-6-1-4 16,-6 6 1-16,0 3-5 16,-18 5-2-16,-9 7-11 15,-17 12-4-15,-16 10-8 16,-11 21-2-16,0 8 9 15,11 3 3-15,7 5 3 16,20 2 4-16,9 6 0 16,12-3 1-16,9 9-5 0,9-12 1 15,21-4 0-15,3-14-1 16,12-11 6-16,3-21 3 16,11-7 1-16,4-9 0 15,-3-4-3-15,-10-1-2 16,4-3 1-16,-3 1-1 15,-7 2 2-15,-11 8 3 16,-6 11 0-16,-3 13 2 16,0 8-9-16,6 8-3 15,-6 10 3-15,17 6 2 16,7-6-6-16,12-5-3 0,-1-8-2 16,1-8 1-16,-3-7 10 15,-4-17 5-15,7-5 2 16,-6-5 3-16,-10-5 6 15,-2-3 2-15,-9-11-3 16,-6 0-1-16,-6 6-2 16,-6-1 2-16,-9 9-5 15,-6 5-1-15,-6 8-6 16,-3 15-2-16,-6 19-7 16,-8 8 0-16,-1 9-4 15,6-1 0-15,12 10-12 16,18-10-3-16,9-5 9 15,12-11 7-15,12-16 11 16,14-13 5-16,4-10 5 0,3-8 4 16,2-14-2-16,1-8 2 15,-1-15-6-15,7-17-1 16,-4-15-2-16,4-5-1 16,-10-12-6-16,-8 12-1 15,-9 20 7-15,-12 20 4 16,-9 9-2-16,-7 20-2 15,-16 20-7-15,-1 35-1 16,-12 16 1-16,-12 26 1 16,-6 29-2-16,7 11 2 15,-7 15-6-15,0 14-3 0,-2-13-14 16,11-8-5-16,9-22 2 16,9-12 3-16,9-19 12 15,9-14 4-15,9-12 6 16,6-14 3-16,11-13-2 15,10-16 0-15,-3-8-4 16,0-5 1-16,-4-3 4 16,-5-8 2-16,0 1 4 15,-9 4 1-15,-6 3 10 16,-10 11 6-16,-5 29-10 16,-3 13-7-1,-5 8-1-15,-1 0-11 16,9 0-1-16,-3-2-34 15,3-6-15-15,3-11-42 16</inkml:trace>
  <inkml:trace contextRef="#ctx0" brushRef="#br0" timeOffset="200919.8111">24730 12576 260 0,'6'0'96'0,"-6"0"-52"0,0 8-54 0,0 0 16 15,0 7-13-15,0 12-3 16,0 13-85-16,0 7-38 16,-12 9 56-16,-9-17 28 15</inkml:trace>
  <inkml:trace contextRef="#ctx0" brushRef="#br0" timeOffset="201201.3573">24685 13261 320 0,'-3'3'121'0,"3"-1"-66"0,9 9-69 15,-6-3 17-15,6 2-37 16,3 4-13-16,3-1-8 16,0 3-2-16,26-3 31 15,7-13 1-15,6-3 3 0,5-5 26 16,1-2 10-16,-10-6 41 16,-8-3 17-16,-12-4 4 15,-9-7 2-15,-4-1-24 16,-14 2-10-16,6 5-23 15,-26 0-11-15,-13 3-9 16,-15 10-3-16,-23 9-24 16,-4 7-7-16,-8 11-11 15,8 7-2-15,10 1-6 0,14-3 0 16,19 1-69 0</inkml:trace>
  <inkml:trace contextRef="#ctx0" brushRef="#br0" timeOffset="217148.4416">19565 16468 416 0,'102'21'0'0,"61"0"5"0,-73-8 0 15,41 0 3-15,29 6 0 16,43 5-7-16,17 2 0 16,12 3-1-16,12-7-3 0,3-4 2 15,3-15 3-15,-9-9 1 16,7-12 12-16,-22-9 7 16,-3-4 2-16,-18-9 1 0,-11-5-12 15,-24-16-3-15,-19-10-4 16,-23-6-1-1,-23-2-3-15,-22-25 1 16,-18 1 2-16,-23-16 2 0,-18-8-6 0,-24 0 0 16,-21 0-3-16,-24 13 0 15,-29-7-3-15,-39 7-1 16,-21 16-2-16,-24 3 0 16,-26 15-4-16,-19 12 0 15,-32 7 1-15,-15 8 5 16,-12-8 3-16,-12 13 2 15,-12 11-4-15,1 11 1 16,-4 7 4-16,-3 17 4 16,9 15 1-16,10 5 2 0,-1 6-4 15,-6 11 0-15,-6 12-1 16,6 6-2-16,-3 16 1 16,-44 26 1-16,32-5-1 15,27-5 2-15,30 2 2 16,33 8 2-16,35-7-3 15,42-4-1-15,33-4 3 16,32 2 3-16,28 13-4 16,29-8-3-16,30 3-4 15,29-8 1-15,34-2 1 16,41-6 2-16,35 5-1 16,34-13 2-16,32-10 0 15,33-9 1-15,21-4-5 16,8-9-1-16,1 1 1 15,-12-1 2-15,-9-10 0 0,-18-6-1 16,-21-4 1-16,-21-6-1 16,-29-3 0-16,-3-3 0 15,-19-2-7-15,-14 6 0 16,-12-6-6-16,-6 2 1 16,-12 1-10-16,-6 0 0 15,-20 5-16-15,-13-3-5 16,-14 6-39-1,-19-4-61-15,-20-1 34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25T17:27:18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12162 5604 352 0,'18'5'0'0,"15"0"-3"0,-15 6 2 16,11 2 1-16,10 3 0 15,9 0-3-15,11 3 0 16,7-4 2-16,14 9-2 0,4 0 1 15,14 5 2-15,3-5 0 16,9-3 2-16,3-5 1 0,15-5 5 16,15-6 3-16,-9-5 2 15,12-8 5-15,6-5 3 16,-3-8 4-16,2-6-7 16,4-7 0-16,-15-17-9 15,0-7-3-15,-12-5-1 16,-12-9 1-16,-15-7 6 15,-14-11 2-15,-22 3-5 16,-14-6-3-16,-13-18-8 16,-17-6-3-16,-18 1-12 15,-18 5-1-15,-20-16 4 16,-22 5 6-16,-11 8 5 16,-22 9 2-16,-17-6-2 15,-12 13 0-15,-21 13-1 16,-18 19 3-16,-26 13-5 0,-25 18 2 15,-23 25-3-15,-12 26 2 16,-3 21 3-16,12 16 3 16,9 13-5-16,-18 48 1 15,20 10-1-15,22 14-1 16,29 26 1-16,19 16 3 16,26 15 2-16,32-2 4 15,31 1 2-15,32-20 3 16,30-28-3-16,36-14-2 15,26-16 0-15,43-20 1 16,31-27-3-16,46-22-2 16,26-15-5-16,22-27 0 0,20-29 0 15,3-18-1-15,30-21-3 16,2-17-2 0,-2-20-20-16,0-6-5 0,6-13-33 15,-12-27-55 1,-12-10 23-16</inkml:trace>
  <inkml:trace contextRef="#ctx0" brushRef="#br0" timeOffset="83381.1315">9037 12382 356 0,'44'0'0'0,"37"-7"8"0,-43 1 0 16,22-10 8-16,11-13 2 16,19-13-5-16,-7-6-3 0,3-7-5 15,-5-9 7-15,-4-15 5 0,-8-6-5 16,-7-10 1-16,-5-11-8 16,-13-13-3-16,-17-8-10 15,-9-16-3-15,-18 3 1 16,-15 5 4-16,-21 13-2 15,-20-2 3-15,-31 16-2 16,-29 18 2-16,-24 18 3 16,-17 22 1-16,-13 21 9 15,-6 21 7-15,1 29-5 16,-1 21-1-16,3 27-10 16,16 37-4-16,5 24 3 15,12 39 2-15,15 16 3 16,18 27 1-16,15-1-2 15,32-7-2-15,30-24 1 16,30-26-1-16,33-22 11 16,30-18 7-16,38-24 6 0,33-24 3 15,41-32-12-15,37-23-6 16,41-25-6-16,23-23-3 16,4-18-17-16,0-25-9 15,-12-15-30-15,27-32-13 16,-33-18-62-1</inkml:trace>
  <inkml:trace contextRef="#ctx0" brushRef="#br0" timeOffset="108076.014">8486 17841 104 0,'21'-37'38'0,"-12"29"-20"0,12 3-12 0,-10 2 9 15,10-2-8-15,6-1-4 16,9 6 2-16,0-8 4 15,2 3-1-15,4 5 3 16,6-8-4-16,-1 8 1 16,1 0-5-16,2 0 0 0,7 0 3 15,0 0-1-15,-1 5 2 16,4-2-4-16,5-3-2 0,1 0 0 16,2 5-1-16,4 1 6 15,-1-4 4-15,0-2-1 16,4 0 2-16,2 0 0 15,10 6 3-15,-4-6-5 16,-3 0-3-16,7-6 1 16,5-2 2-16,3 3-2 15,-3-3 1-15,4 3-1 16,-1-3 1-16,-3 3-2 16,6-9 1-16,-5 6-6 15,5 3-3-15,0 3 5 16,-3-1 5-16,-2 0 0 15,-4 3 1-15,3 0-5 0,1 3-1 16,2-3-3-16,0 3-1 16,-3-3 1-16,4 2 2 15,17-2-1-15,3 0-1 16,-15 0 1-16,-9 5 1 16,7 3-3-16,-4-2 0 15,0-1-1-15,-3 3 0 16,-2-3 4-16,8-2 1 15,3-3 1-15,3 0 2 16,-6 0-1-16,10 0 2 16,-1 0-2-16,6 0 2 15,-9 5-4-15,3-5-2 16,-3 0 0-16,1 0 1 16,-4 5-1-16,-6-2 2 0,0-3-4 15,1 0 0-15,-10 0 3 16,3 0 1-16,-5 5-1 15,-4-5-2-15,-3-5-2 16,1 5 1-16,-7 5-4 16,4-5 1-16,-10 0-49 15,1 0-19-15,2-13-46 16</inkml:trace>
  <inkml:trace contextRef="#ctx0" brushRef="#br0" timeOffset="111138.7594">12841 16267 200 0,'80'-24'77'0,"-56"16"-42"0,42-11-21 15,-37 11 20-15,10-8 3 16,3-2 4-16,-1-14-7 16,-2-5-3-16,-6 0-17 15,-9-18-4-15,-9-14-3 0,-10-11-10 16,-19-4-3-16,-19-17-13 15,-27-5-5-15,-11-2 2 0,-24 7 0 16,-21 6 24-16,-9 13 12 16,-18 16 3-16,-15 29 2 15,-15 24-6-15,-8 21-3 16,-7 21-8-16,1 21-1 16,14 24-1-16,9 27 0 15,21 12-3-15,27 30 2 0,18 21-1 16,27 32 0-1,35-8-3-15,42-11-1 0,35-7 3 16,34-33 1-16,35-20 6 16,30-30 5-16,33-26 1 15,26-32 4-15,27-32-7 16,21-34-4-16,6-34-9 16,6-22-1-16,-9-29-17 15,-12-2-7-15,-17-14-23 16,-31-12-9-16,-20-6-50 15</inkml:trace>
  <inkml:trace contextRef="#ctx0" brushRef="#br0" timeOffset="112144.2839">14636 15581 260 0,'-45'-37'96'0,"24"24"-52"0,-11 5-43 15,17 5 19-15,-12 3-18 16,-9 8-5-16,-8 8-8 16,-16 16-4-16,1 8 9 15,2 5 2-15,9 10 4 0,10-7 0 16,14-8 0-16,15-6 4 15,12 0 5-15,18 1 1 16,6-1 4-16,5 3-9 0,-2-2-3 16,-3-4 0-1,-9 4 1-15,-6 2-1 0,-9 10-2 16,-12-2 3-16,-12 0 0 16,-15-2-1-16,-3-6 1 15,4-11-4-15,2-7 0 16,9-14-34-16,6-24-17 15,15-31-59 1</inkml:trace>
  <inkml:trace contextRef="#ctx0" brushRef="#br0" timeOffset="113031.1925">14743 15047 280 0,'3'0'104'0,"0"18"-56"0,-3 14-52 16,0-8 18-16,-6 21-10 15,-3 26-3-15,-3 19 0 16,-6 16 1-16,-8 16-1 16,-1 5-3-16,0-5 1 0,-3 7 1 15,3-10 0-15,4-16 0 16,5-18 0-16,6-19 0 16,6-18 0-16,12-16-5 15,9-19 1-15,17-21 2 16,7-29 3-16,6-8-2 0,5-11 0 15,-2 1 1-15,-3 7 0 16,-10 11 11-16,-5 11 5 16,-6 7-2-16,-12 17 0 15,-6 17-6-15,-9 17-3 16,-6 24-5-16,0-1-2 16,6-2-4-16,9-5 1 15,3-11-6-15,9-13-1 16,6-11 2-16,5-8 1 15,10-13 10-15,-3-13 6 16,0-8 3-16,-4-3 2 16,-5 6 0-16,-3 2 2 0,-6 3 2 15,0 26-1 1,-4 16-5-16,7 8-8 16,6 0-2-16,3-2-9 15,9-6-4-15,5-10-2 16,10-3-1-16,-4-19 6 15,-2-18 4-15,-9 0 15 16,-10-8 8-16,-11-3 9 16,-9-8 5-16,-15 3-4 15,-15 6 1-15,-11 4-16 16,-7 9-5-16,0 5-9 16,-5 15-1-16,5 4-4 15,6 10 0-15,3 5-21 16,10 6-6-16,2-1-14 15,6 1-3-15,6-4 8 0,6-4 6 16,15-8 23-16,6-9 11 16,8-7 18-16,10-8 8 15,9 2-3-15,2 1-1 16,1 5-7-16,8 2 0 16,-8 8 2-16,0 17 3 15,-10 7-7-15,-5 11-1 16,-9 5-7-16,-9 13-2 15,-6-5-13-15,-3-8-7 16,-3-8-7-16,-1-8-3 16,1-10 33-16,0-17 19 15,3-15 10-15,6-13 3 16,6-3-7-16,9-11-5 0,3 1-11 16,5 10-3-16,1 2-3 15,0 6 1-15,-1 11-11 16,-2 4-2-16,-3 6-37 15,-6 6-14-15,-7 4-92 16</inkml:trace>
  <inkml:trace contextRef="#ctx0" brushRef="#br0" timeOffset="113167.096">16136 16145 348 0,'12'-3'132'0,"15"3"-72"0,17-2-72 0,-17 2 18 15,9 0-43-15,15 0-15 16,2-3-83 0,13-10-38-16</inkml:trace>
  <inkml:trace contextRef="#ctx0" brushRef="#br0" timeOffset="113377.1551">16258 15962 304 0,'-9'19'115'0,"9"21"-62"0,0 28-64 0,3-28 16 0,0 23-6 15,6 6 2-15,9-5 4 16,21-9 4-16,20-12-4 16,31-22-1-16,32-34 0 0,29-48-64 15,34-40-29-15,2-36-30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25T17:29:38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3580 5453 164 0,'-9'-21'63'0,"9"16"-34"0,0-6-25 15,3 3 15-15,0-2-9 16,0-1-1-16,3 0-5 16,-3 3-1-16,3 3-1 15,3 2-6-15,3 6 0 0,3 8 2 16,6-1 1-16,0 1-2 15,2-1 2-15,1 1 1 16,3 2 2-16,0-2 5 16,3-1 6-16,2-2-1 15,4 0 1-15,0 3-3 16,2-1 1-16,4 4-6 16,9 2-1-16,-1 5 0 0,4 5 0 15,8 1-2 1,1-4-2-16,2-4-2 0,7 0 1 15,-4-6 1-15,-2-3 2 16,5-2-1-16,1-2-1 16,-7-6 9-16,1 0 4 15,2-6-2-15,-2 1 1 16,-4-8-3-16,1-8 0 16,2-3 6-16,7-5 2 15,2-3-6-15,3 0-2 16,1 0-3-16,-1-5-1 15,-5 3-6-15,-1-3 1 0,-5 5 0 16,-1 0 2-16,-8-2 1 16,-7-3 3-16,-5 3-3 15,-6-1-2-15,-7-2 6 16,-2 0 5-16,-6-5 3 16,-6-6 3-16,-6 1-8 15,-3-17-3-15,-9 3-2 16,-6-2 1-16,-3-1 1 15,-12 1 3-15,-6 2-7 16,-6-5-4-16,-8-6 0 16,-1 3 0-16,-15 6-2 15,1 2 2-15,-13 0-1 16,-2 8-2-16,-6 6 0 16,-10 7 0-16,-2 0 0 0,-3 11 3 15,-4 5-2-15,4 6-1 16,0 5 0-16,3 7 3 15,-4 6-7-15,-2 8 1 16,-3 6 5-16,0 7 3 16,-1 5-2-16,4 3-1 15,3 8-2-15,8 0 3 16,1 16 0-16,6 0 1 16,-1 3-3-16,7 2 0 15,2-2-1-15,10 4 3 16,8 9-2-16,10 0 1 15,5-3 2-15,9 3 0 0,6-6-3 16,3 17 0-16,9-6-3 16,12 13 1-16,15-13 3 15,9-8 1-15,15-5 1 16,5-5 2-16,10-9-6 16,11-4 1-16,16-6-6 15,8-3-1-15,6-7-11 16,6-6-4-16,10-3-22 15,2 1-9-15,3 7-48 16,0 9-26 0,-12-6 63-16</inkml:trace>
  <inkml:trace contextRef="#ctx0" brushRef="#br0" timeOffset="3485.6454">8090 3601 104 0,'-12'0'41'0,"12"0"-22"0,0 0-25 16,0 0 8-16,0 0-4 16,0 0 0-16,6 0 6 15,0 0 5-15,6-8-1 16,3-3 1-16,6 6-1 16,5-3 2-16,4 0-1 15,0-5 2-15,0-5 7 16,3-9 3-16,-1-15-10 15,13-1 0-15,3-7 2 0,5-5 2 0,4 4 0 16,5 4-7-16,-8-1-3 16,-4-2-1-16,-5 0 0 15,-3 2-2-15,-7 0-2 16,-8 6 7-16,-6-6 3 16,-6-2-1-16,-9-3 2 15,-3-5 3-15,-3-14 3 16,0 1-7-16,-3 5-1 15,0-6-3-15,0 9-1 16,-3-8 1-16,0-4 1 16,0 4-3-16,0 5-3 0,-3-3 0 15,0 8-1 1,0 3 2-16,-3-5 3 0,-5 2 2 16,-4 0 1-16,-6 11-4 15,-3 5-1-15,-6 10-1 16,-2 3 1-16,-10 9-2 15,-2 7 2-15,-1 5-4 16,-6 8 0-16,-2 6-1 16,-4 8 0-16,1 18 2 15,-4 3 0-15,4 7 0 16,-1-2 0-16,-2 8-3 16,2 0 2-16,4 8 1 15,5 3 0-15,4 7-3 16,5 1 0-16,0 2-1 15,7 0 3-15,5 5 0 16,3 17 3-16,6-1-3 0,3-2 0 16,7-6 1-16,-1 1 2 15,3 9 1-15,6-12 1 16,3-3-5-16,3-2-1 16,3-9-2-16,0 1 0 15,6-1 3-15,6 3 0 16,2 0 3-16,1-5 1 15,3-8-1-15,0 0-2 16,3-5-2-16,3-9 1 16,2-4 1-16,7-6 2 15,0-3 3-15,3 1 4 0,5-6-6 16,1-8-4-16,2-5 2 16,4-8 3-16,3-2-1 15,5-14-2-15,1-8 2 16,-1-10 0-16,1-6 1 15,-1-13 2-15,4-8-3 16,-4 0 0-16,16-23 1 16,-4-6 2-16,-11-11-3 15,-10 6 0-15,-8 0-3 16,-6-3-1-16,-9-19-8 16,-7 1-4-16,-5-9-55 15,-6-25-25-15,-18-30-32 16</inkml:trace>
  <inkml:trace contextRef="#ctx0" brushRef="#br0" timeOffset="4982.8164">8647 1730 80 0,'9'-29'33'0,"-6"16"-18"0,3 0-5 16,-6-3 12-16,0 0-4 16,0-2 2-16,-3 4-9 0,-3-4-2 15,-3 2-1 1,-3 3 2-16,-3 2-5 0,-6 3 1 16,-6 0 4-16,-5 6-4 0,-4 2 2 15,-3 5-3-15,-6 3 0 16,-2 8-3-16,-4 5 1 15,1 5-2-15,-4-5 2 16,0 3 2-16,1 3 2 16,2 4-3-16,-2 4-3 15,-1 10 0-15,4 5 1 16,-1 16-1-16,6 0-1 16,4-5-2-16,8 8 1 15,6-3 1-15,6 11 0 16,6 2 0-16,3-2 2 0,4 2-1 15,2-4 2-15,3 1-4 16,3 17 0-16,0-14-1 16,3-2 0-16,0-6 4 15,3-4 1-15,-1-4-1 16,7-5-2-16,0-2-2 16,3-1 1-16,6-10 5 15,6-5 2-15,0-6-2 16,2 1-1-16,1-6 1 15,-3-3 2-15,3-4-3 16,-1-4 0-16,7-10 3 16,3-3 1-16,6-5-3 0,11-13-3 15,4-21 0-15,-1-6-1 16,7-5 0-16,-1-13 2 16,-2 2 1-16,-1 1 3 15,4-17-1-15,-4-2 2 16,-11 5 5-16,-7-2 2 15,-5 5-5-15,-6-3-1 16,0-32-2-16,-7 6-1 16,-5 11-3-16,-3 2-2 15,-6 5 7-15,-6-5 3 16,-3 0 1-16,-6 10 3 16,-3 1-7-16,-6 5-2 15,-3 0-3-15,-3 2-2 0,-8 6 3 16,-7-6 2-16,0 17-7 15,-3 2 0-15,-2 10 0 16,-1 9 3-16,-3 7-2 16,-5 6-2-16,2 5-3 15,3 8 1-15,-5 8 3 16,-4 11 1-16,-6 15-10 16,-2 11-3-16,-12 8 0 15,-4 18 1-15,-8 19 1 16,2 11 0-16,1 21-20 15,-12 42-6-15,17 24-65 16</inkml:trace>
  <inkml:trace contextRef="#ctx0" brushRef="#br0" timeOffset="7055.4374">7911 3334 144 0,'-11'-8'55'0,"8"8"-30"0,-3 0-29 15,3 0 10-15,0-3-1 16,-3 1 2-16,-6 2-3 15,-6-6-1-15,-3 4-1 16,0 2-2-16,-8 2 3 0,-4 4 2 16,-6 9 4-16,-6 12-4 15,-2 2-1-15,-10 0-2 16,-5 3-2-16,-7 7 5 16,1 1 1-16,-4 3 0 15,4 2 1-15,-4-3-4 0,1 11 0 16,3 0-1-16,-1-3 1 15,1 3-4-15,2 0-2 16,7 0 6-16,2 0 3 16,-5-3-8-16,5 5 0 15,9-7-13-15,7-8-3 16,5-9-22 0,6-7-49-16,6-5 6 15</inkml:trace>
  <inkml:trace contextRef="#ctx0" brushRef="#br0" timeOffset="7478.1573">6676 3739 184 0,'-18'-8'71'0,"15"5"-38"0,-15 0-39 15,15 3 12-15,0 0-9 16,1 3 2-16,-1 2-1 15,-3 3-2-15,-3 3 3 16,-3 15-2-16,-6 9 1 0,-9 7-3 16,-9 8-1-16,-2 3 0 15,-4 5 4-15,0 16 3 16,-8-5 4-16,2-3-4 16,3-2-1-16,4-9-2 15,11-7 0-15,6-8 4 16,6-8 1-16,9-9 1 0,9-2 2 15,6-7 6-15,12-4 2 16,6-2-3-16,12-2 1 16,17-6-5-16,10 0-2 15,8-3-2-15,10-8 0 16,14-7-9-16,9-11-1 16,9-3-36-16,3-21-14 15,3-5-20 1</inkml:trace>
  <inkml:trace contextRef="#ctx0" brushRef="#br0" timeOffset="9382.6566">11129 2334 196 0,'-9'-40'74'0,"9"21"-40"0,-6-12-33 15,3 20 16-15,0-2-9 0,-2-8-2 16,-4 2-6-16,0-2 0 16,-6-11 0-16,-6 1 0 0,-3-1 0 15,0 3 0-15,-5-8 0 16,-1 5 2-16,-3 3 1 16,0-8 7-16,-2 5 6 15,2 3 1-15,0-3-1 16,0 6-2-16,1-6-1 15,-4 3-7-15,-3 10-2 16,-3 1-4-16,1 5-3 16,-4-1 2-16,1 14 0 15,-7 6-2-15,-3 2 2 0,-2 5 1 16,-4 5 0-16,1-2-3 16,-4 11 0-16,10 2 2 15,-4 0 2-15,3 8-2 16,7-3-2-16,-1 17 2 15,1-7 0-15,-1 1 1 16,3-2 2-16,1 2-1 16,-1 0 2-16,3 0-4 15,4 8-2-15,-1 5 2 16,-3 8 0-16,4 0 1 16,2 3 0-16,-9 10 0 15,12 1 2-15,4-4-1 16,-1 4-1-16,6-14-2 15,0-5 1-15,3 2 1 16,7-7 0-16,5-1-7 16,0 4 0-16,6 12 9 0,0-5 6 15,9-2-3-15,6-1-3 16,0-2 1-16,5 3 2 16,4-1-4-16,3 6-1 15,0-8 0-15,6-8 2 16,8-6 1-16,7-7 3 15,0 5-3-15,2-8-2 16,13-8 0-16,-4 0-1 16,1-2 4-16,5-6 5 15,4-3-5-15,2-4 0 16,10-6 4-16,-4-3 3 16,-2-8-4-16,2-5-2 0,3-5-2 15,1-16 0-15,8-11 2 16,-5-2 2-16,5-22-3 15,-6-7-1-15,1-3 3 16,-1 0 1-16,-6 0 5 16,-5-16 3-16,-7 5-2 15,-5 8 0-15,-4-5-5 16,-11 3-3-16,-6-11 4 16,-9-8 2-16,-6 5-4 15,-7 6-2-15,-8-5 4 16,-6-4 4-16,-3 4-5 15,-9 12 0-15,-5-2-2 16,-7 6 1-16,-6-4-4 16,0-2 0-16,-5 8 1 15,-4 11 0-15,3 10-5 0,-3 5 1 16,1 3 0-16,-4 5 0 16,6 9-3-16,-11-6 2 15,-1 2-4-15,0 3-1 16,-8-7-4-16,-1 7-1 15,-2 11-25-15,-4 2-9 16,-14 30-39-16,-27 18-16 16,-21 8-35-1</inkml:trace>
  <inkml:trace contextRef="#ctx0" brushRef="#br0" timeOffset="13047.287">10117 4175 192 0,'-27'-8'74'0,"21"8"-40"0,-11 0-38 16,14 3 13-16,-3-1-3 16,-3 4 1-16,-3 4-1 15,-6 12 1-15,-3 9-4 16,-3 6 0-16,-2 11 1 0,-7 8 0 15,0 7 0-15,-3 22-2 16,1-1-2-16,-13 12 1 16,-3 12 1-16,-2 11-1 15,-4 5 2-15,-11 6-7 16,-1 2 1-16,-5 3 5 16,-1-8 4-16,1 6-3 15,3-12 0-15,-7 6 8 0,4 3 2 16,-13 5 0-16,-5 8 0 15,-6 10-3-15,3-7 1 16,-12 2-2-16,5 5 2 16,10-18-4-16,-6 6-2 15,6-6-5-15,-7-1 0 16,4 1 2-16,9-2 1 16,-7 7 3-16,10-3 1 15,0 6-1-15,-1 6 1 16,4-7-4-16,9-1 0 15,5-1-1-15,4-16-2 16,8-10 1-16,0-3 1 0,-5 13-1 16,-7-7 2-16,7-19 0 15,5-11 1-15,4 3-2 16,2-8-2-16,-3-5 1 16,7 0 1-16,2-11-3 15,6-11 0-15,4-4 1 16,5-12 2-16,3-10-8 15,-3-5-1-15,6-8-3 16,4-5-1-16,-4-6-23 16,15-13-45-1,12-13-25 1,3-22-31 0,0-7 52-16</inkml:trace>
  <inkml:trace contextRef="#ctx0" brushRef="#br0" timeOffset="14622.181">7367 10380 192 0,'-24'-14'74'0,"9"9"-40"0,3-3-31 16,9 5 15-16,-3 1-9 16,-3-3-3-16,0-1-3 15,0 1-3-15,-2-8 1 16,-1-6 1-16,-3 1 1 0,-3-1 1 16,-3-5 2-16,-6 1 6 15,-3-4 4-15,1-2 5 16,-4 0 4-16,-15 0 0 15,-5 2 0-15,-1 1-6 16,-5 2-1-16,-4-2-6 0,1 2-2 16,-4 0-4-16,-5-2 1 15,-4-6-2-15,1 0 2 16,-4 0 0-16,1 1 3 16,-6 4 1-16,-7-5 1 15,4 3-2-15,-3-3 1 16,2 3-4-16,-8 6 1 15,0-1-3-15,0 3 0 16,8-1-1-16,1 1 2 16,-3 5 1-16,-1 3 1 0,1 3 0 15,3 4 0-15,2 4-7 16,-8 7 0-16,0 5-3 16,0 4 0-16,-1 4 0 15,7 17-2-15,-24 10 5 16,12-3 3-16,8 6-6 15,10 4 0-15,3 4-5 16,8 8 0-16,4 2 6 16,-7 5 2-16,7 6 1 15,5-3-2-15,4 5-2 16,8 14-1-16,3-6 2 16,4 11 0-16,8-3-2 15,6 6 2-15,12-6-1 16,3-2 0-16,9-3 0 15,6-6 0-15,9 4 0 0,3-1 0 16,6-8 0-16,6 6 0 16,5-13 0-16,10-1-2 15,9-2 0-15,2 2 3 16,7-10-2-16,2-3 1 16,13-2-3-16,8-6-1 15,3-5-2-15,10-8 2 16,2-8-1-16,15-5 0 15,-3-3 1-15,0-2 4 16,6-3-1-16,7-3 1 16,-10-3 2-16,3-4 0 15,0-6-5-15,6-3 1 0,-3-2 0 16,0-3 2-16,3-5 1 16,-6-3 3-16,-3-8-3 15,-3 0 0-15,-2-2-1 16,8-3-2-16,-15-3 3 15,0-16 2-15,-6-2 0 16,-2-11 2-16,-1-8 0 16,-9 0 3-16,-11 6-3 15,-7-9-2-15,-8 1 4 16,-7 2 4-16,-8-13-5 16,-9 3 0-16,-6-11 2 15,-10-8 3-15,-8-16-9 16,-9-18-2-16,-6-19-17 15,-17-39-7-15,-7-35-29 0,-9-58-10 16,-20-51-74 0</inkml:trace>
  <inkml:trace contextRef="#ctx0" brushRef="#br0" timeOffset="171182.519">22858 7636 236 0,'-6'-5'88'0,"3"5"-48"0,3 0-31 0,0 0 22 0,-3 0-6 16,0 0 3-16,0 0-10 16,0 0-3-16,-3 0-8 15,6 2 2-15,-3 6 1 0,0 13-5 16,0 19-3-16,3 26-4 16,-6 19-1-16,6 23 2 15,0 14 0-15,3 13-2 16,6-3 0-16,0-10-1 15,0-16 3-15,-3-16-2 16,3-21-1-16,-4-17 3 16,1-12 0-16,-3-13 3 15,-3-17 3-15,0-15 0 16,-3-14 2-16,0-15-2 0,0-14 0 16,3-10-6-16,6-5-1 15,3-6 1-15,3-3 2 16,3 6-2-16,3 3-2 15,6 7-1-15,3 11 0 16,-4 8 3-16,-2 13 0 16,-3 14-8-16,-3 18-4 15,0 26 2-15,-3 11 4 16,-3 19 2-16,0 4 0 16,3 4 1-16,2-9 0 15,4-7 5-15,0-11 1 16,0-11-5-16,3-13 0 0,3-15 3 15,0-14 2-15,-4-16 0 16,-2-13 1-16,3-13-2 16,-6-1 2-16,0-2-4 15,-3 1 0-15,-3 7 3 16,3 10 1-16,-4 9-1 16,-2 7-2-16,3 32 12 15,0 22-10 1,-3 20 0-16,15 14-3 15,0 3-1-15,3-12-3 16,3-7 1-16,8-13 0 16,-2-16-1-16,6-14-1 15,-1-17-1-15,-2-15 4 16,-6-15 1-16,-9-13 4 0,-3-6 1 16,-7-4 5-1,-5-4 5-15,-3 6-7 0,0 13-3 16,0 13 9-16,0 16 4 15,-3 16-8-15,3 21-4 16,6 11-6-16,9 11-1 16,0-6-5-16,6-6 0 15,6-7-49-15,-1-11-22 16,4-21-30 0,0-7-21-16,-3-9 59 15</inkml:trace>
  <inkml:trace contextRef="#ctx0" brushRef="#br0" timeOffset="171618.1082">24236 7260 288 0,'0'3'110'0,"0"7"-60"0,3 22-47 16,-3-5 21-16,0 15-14 16,0 24-1-16,0 32-10 15,6 24-1-15,-6 21 0 16,0 10-10-16,0-5-4 0,0-10-14 15,3-24-6-15,3-19 1 16,0-24 4-16,0-26 21 16,-3-21 11-16,5-19 27 15,-5-18 14-15,-3-19 1 16,9-7-1-16,-3 4-12 0,6 1-4 16,0-1-13-1,9 1-3-15,0 8-8 0,9 4-2 16,-1 7-13-16,10 1-7 15,-6 6-9-15,-3 8-5 16,-4 16-8-16,-14 8-3 16,-9 21 2-16,-3 11 3 15,-15 10 21-15,-3 3 8 16,-2-9 58-16,-7-9 28 16,3-14 0-16,-3-11 1 15,6-13-39-15,1-7-16 16,5-20-19-16,6-7-7 15,3-16-59-15,6-21-27 16,21-5-53-16</inkml:trace>
  <inkml:trace contextRef="#ctx0" brushRef="#br0" timeOffset="173628.6507">3988 15936 264 0,'-27'0'99'0,"21"0"-54"0,-8-8-44 16,11 3 21-16,-9 2-12 15,0-2-1-15,-3-6-3 16,-3 3-1-16,-6 8-3 0,-6 3-4 0,-8 2-1 16,-4 8-5-16,-3 6-2 15,1 18 5-15,-7 11 4 16,6 4 13-16,4 12 7 16,5 2 1-16,9 3 0 15,9-6-13-15,10-7-4 16,8-3-4-16,8-13-1 15,7-9-3-15,6-4 1 16,9-6 2-16,3-3 1 16,2 1 1-16,7 2 2 0,-3 3-1 15,-4 8-1-15,1 10 1 16,-6 3 1-16,-6 16 1 16,-6 2 1-16,-6 17 0 15,-6-11 2-15,-6-9 1 16,-6-1 3-16,-6-14-27 15,-6-14-13-15,-9-15-38 16,-3-16-15-16,-3-26-33 16</inkml:trace>
  <inkml:trace contextRef="#ctx0" brushRef="#br0" timeOffset="174184.3407">3932 15994 332 0,'12'61'126'0,"-10"0"-68"0,10 31-61 0,-6-47 22 15,0 11-14-15,3 7-3 16,-3 1-21-16,0-9-8 16,0 1 14-16,0-14 6 0,0-10 8 15,0-5 0-15,0-6 2 16,0-13 0-16,3-11 3 15,0-13-1-15,0-26 0 16,0-11-6-16,-3-13 1 16,-1-6 0-16,1 6 0 15,-3 8 0-15,0 13 2 16,0 13 1-16,12 32 3 16,9 29 1-16,9 19 1 15,3 21 2-15,8 5-5 16,-2-8-3-16,3-2-4 15,2-20-1-15,-2-22-1 16,5-17 3-16,-5-24-5 16,-9-20 0-16,-9-25 0 15,-7-7 4-15,-11-14 10 16,-15-5 6-16,-3 0 5 16,-2 8 1-16,-1 16-7 15,0 16 0-15,3 10 7 16,0 37 5-16,6 19-18 15,3 40-8-15,6 21-9 16,3 5-2-16,6 10-1 0,8 6 1 16,1 0-15-16,3-13-6 15,6-6-9-15,-6 3-3 16,8-10-31-16,1-12-14 16,3-15-12-1</inkml:trace>
  <inkml:trace contextRef="#ctx0" brushRef="#br0" timeOffset="174378.855">5009 16028 252 0,'-12'67'93'0,"12"-30"-50"0,3 23-44 15,3-22 18-15,3 9-10 16,6 17 1-16,6 12-5 15,-3-9 0-15,-3-1-1 16,-3-21-32-16,-7-8-13 0,-8-21-66 16</inkml:trace>
  <inkml:trace contextRef="#ctx0" brushRef="#br0" timeOffset="174544.7266">4712 15764 300 0,'-6'21'112'0,"9"-13"-60"0,-3 3-43 0,3-6 27 16,-1 3-24-16,4 0-6 15,3 0-71-15,3-6-31 16,0-12-32-16,-6-9-9 16</inkml:trace>
  <inkml:trace contextRef="#ctx0" brushRef="#br0" timeOffset="174710.2513">5393 16216 364 0,'54'11'134'0,"-7"-14"-72"0,25-13-81 15,-39 6 18-15,11-9-50 16,4-18-17-16</inkml:trace>
  <inkml:trace contextRef="#ctx0" brushRef="#br0" timeOffset="175012.5138">5435 15716 304 0,'-33'69'115'0,"27"-16"-62"0,3 18-64 16,3-20 16-16,3 17-24 16,3 22-7-16,3 29 13 0,6 8 8 15,12-7 5-15,2-9 3 0,1-19 0 16,3-20-6-16,3-27-2 16,8-27-9-16,4-23-4 15,6-22-10-15,11-23-3 16,6-19-18-1,4-7-42-15,2-4 18 16,-2 1 44-16,-7 2 24 16,1 3 59-16,-10 13 28 15,-11 11-7-15,-12 13-4 16</inkml:trace>
  <inkml:trace contextRef="#ctx0" brushRef="#br0" timeOffset="175474.7765">6396 16097 435 0,'-9'3'44'0,"-8"13"-18"0,-4 13-24 15,3 18-8-15,3 4-2 16,6 18 0-16,9-3 2 15,15 0 4-15,6-13-1 16,17-8-1-16,4-19 0 16,3-18 0-16,2-21 0 15,-2-21 3-15,-3-22 0 16,-7-13 3-16,-8-21-3 16,-9 6 0-16,-9-14-1 15,-9-6 0-15,-18-15 2 16,-6-8 2-16,-5-2-1 15,-1 12 2-15,6 25 2 16,6 23 2-16,15 40 8 16,9 31-2-1,6 38 0-15,15 42-5 0,12 43-3 16,11 39-2-16,7 23 0 16,-1-1-2-16,-8-25-1 15,-3-37-2-15,-7-31-1 16,4-29-3-16,0-35-1 15,-1-19 15-15,4-20 6 16,3-22-2-16,11-5-2 16,4 0-8-16,5 8-1 15,6 7-8-15,4 15 0 16,8 33-17-16,0 19-7 16,13 37-23-16,11 45-9 15,3 29-56-15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25T17:36:36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7152 7019 108 0,'6'-23'41'0,"12"-1"-22"0,12-11-25 15,-12 25 6-15,12-1-4 16,8-2 3-16,4 2-2 15,9-2-1-15,5 3 3 0,7 2 0 16,14 2-4-16,0 4 1 16,7 2 0-16,8 0 2 15,3 0-1-15,4 2-1 16,2-2 3-16,0 0 2 16,3-2 2-16,9-1 1 15,6-2-2-15,6-1 1 16,9 1 0-16,0 0 3 15,6 2 1-15,9 3 1 16,6 0-7-16,-3 0 0 16,2 3 1-16,1 0 1 0,-6-3 7 15,9 2 4 1,-6-2-5-16,-4-2-3 0,1-1 3 16,0-2 2-16,0-3-6 15,6 2 1-15,3-2 1 0,5-5-6 16,-2 5 0-16,12 0-1 15,-1 0 0-15,1 6-3 16,-6-1 2-16,-1 0-1 16,4 3-2-16,-9 0 0 15,-4 0 0-15,40 0 3 16,-10 0 0-16,-8 0-2 16,-3 0 2-16,2 0 1 15,-2 0 0-15,-6-2-3 16,-4 2 2-16,-2 0-1 15,-3 2 0-15,-3 1 0 16,2-3-2-16,-5 3 3 0,0-1 2 16,6-4 4-16,2-1 4 15,4 0-9-15,3 1-2 16,-1-1 1-16,1 3 2 16,0 0-2-16,-7 0 0 15,1 0-1-15,6 0-2 16,-6 0 3-16,2 0 0 15,4-2-2-15,-3 2 2 16,-1-3 5-16,1-2 2 16,3-1 2-16,-7 1 2 0,1 2-5 15,6-2-3-15,2 2-1 16,-11 3-1-16,3-2 6 16,0 2 4-16,-16 0-14 15,4 0-7-15,-9 0 6 16,-6 0 1-16,-12 0 1 15,-6 5 2-15,-9 0-1 16,-5-2-2-16,-13 2-6 16,-15 3-4-16,1 8-45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25T17:37:36.1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13862 8673 224 0,'48'-3'0'0,"14"-5"16"0,-29 3 0 0,17-3 5 16,13 0-1-16,5-5-8 15,10 2-5-15,8 4-4 16,6 1 0-16,7 1 0 0,2 0-1 15,12-1-2-15,3 1 3 16,12-3 0-16,12-2 1 16,-3 2 2-16,9-3 1 15,6-2 3-15,-7 2 1 16,1 3 1-16,3 3-4 16,-6 2-3-16,3 6 0 15,15 0 1-15,-4-1-3 16,7 1-2-16,9-6 0 15,5 3-1-15,13-5 8 16,-7 2 5-16,4-2 2 16,-9 2 1-16,8 3-4 0,-2 6-2 15,-4-1-6-15,-2 3-1 16,-7 3-1-16,13-4 1 16,-6 4-2-16,2-3-1 15,1 0-2-15,-4-3 1 16,1-2 1-16,0-1 2 15,-10 1 8-15,7-3 3 16,-9 0-4-16,-1 0-1 16,-2 0-4-16,29 5-1 15,-11-2-1-15,-18 0 1 0,-6 2-4 16,-16 0 0-16,1 1 1 16,0-1 0-16,-15 3 0 15,0-3 2-15,-9-2-1 16,-6-1-1-16,-5 4 5 15,-10-1 1-15,3-5 2 16,-12 0 2-16,-5 0-5 16,-13 0-3-16,-11 3-1 15,-7-1-1-15,-11 4-9 16,-3-1-2-16,-13 0-27 16,-11 0-11-16,-56 11-124 15,-61-32 48 1</inkml:trace>
  <inkml:trace contextRef="#ctx0" brushRef="#br0" timeOffset="1292.7351">22771 7297 192 0,'-9'-34'71'0,"9"26"-38"16,0-5-43-16,0 7 9 0,3-2-5 15,-3 0 4-15,3-5 3 16,0-5 4-16,0-1-2 16,3 1 3-16,12-6 0 0,0-3 6 15,6-4 5-15,2-4-7 16,10 4-3-16,6 7-4 16,3 8 0-16,-1 16 0 15,4 16 1-15,-7 10-2 16,-8 14-2-16,-12 10 1 15,-12 8-1-15,-9 19-7 16,-12 0 0-16,-21 7-2 16,-14-2 3-16,-7 0 6 0,-11 1 4 15,-7-12 5-15,13-13 5 16,2-13 9-16,12-13 6 16,4-8 2-16,17-8 1 15,9-3-11-15,12-5-3 16,12-6-10-16,15-4-3 15,12-6-3-15,11 3-2 16,1-6-15-16,5 0-5 16,-2-5-41-16,-3 3-15 15,-4-3-43 1</inkml:trace>
  <inkml:trace contextRef="#ctx0" brushRef="#br0" timeOffset="1427.6368">23423 7959 412 0,'0'-3'154'0,"3"6"-84"0,0 5-126 16,-3-8 4-16,0 5-46 16,0 0-12-16</inkml:trace>
  <inkml:trace contextRef="#ctx0" brushRef="#br0" timeOffset="1727.7469">23688 7064 364 0,'-6'-21'134'0,"6"19"-72"0,-6 2-83 0,3 5 17 15,-9 8-10-15,-3 16 1 16,-8 16 3-16,-19 21 4 15,9 11 3-15,-6-3-7 0,19-2-1 16,8-9 1-16,12-7 4 16,12-9 5-16,20-7 3 15,4-6 4-15,15-7 1 16,-1-9 1-16,1-2 2 16,2-8-23-16,-2-8-8 15,0-5-41-15,-10-11-17 0,-2-16-28 16</inkml:trace>
  <inkml:trace contextRef="#ctx0" brushRef="#br0" timeOffset="1907.9617">23902 7141 384 0,'-32'16'145'0,"17"8"-78"0,3 23-80 16,0-2 20-16,-15 11-19 15,-6 23-5-15,-14 30-35 16,-7 7-14-16,-5 11-43 16,14 6-19-16,9-20 38 15,10-28 19-15</inkml:trace>
  <inkml:trace contextRef="#ctx0" brushRef="#br0" timeOffset="2523.1298">24629 6763 316 0,'-51'2'118'0,"33"14"-64"0,-12 16-65 0,19-13 16 0,-7 20-9 16,-6 4 3-16,-6 12 0 15,0 17 1-15,1 23 0 16,-1 3-9-16,0 10-4 0,9-2-9 16,3-3-1-16,18-15 3 15,6-17 2-15,27-10 11 16,6-22 3-16,5-12 15 16,16-16 7-16,-9-25 2 15,-1-7 3-15,-8-5-2 16,-6-6-1-16,-13-10-4 15,-5 2 0-15,-15 3-18 16,-12 5-6-16,-15 3 2 16,-8 8 2-16,-7 8-6 15,-3 5-1-15,1 2-1 0,5 6 0 16,6 0 2 0,9 0 1-16,9 0 1 0,15 0 2 15,12 0 8-15,0 0 4 16,6-5 1-16,9 0 3 15,0 0 1-15,5 2 1 16,-2-2-4-16,0 5 0 16,0 0-7-16,-4 0-1 15,10 0-5-15,3 2 1 16,-1 1-18-16,-2 0-6 16,-9 2 8-16,0 3 6 15,-19 18 13-15,-5 14 8 16,-20 23 3-16,-10 19 4 15,-9 14-7-15,-3 10-4 16,-5 7-101-16,-10-10-62 16,9-36 66-16</inkml:trace>
  <inkml:trace contextRef="#ctx0" brushRef="#br0" timeOffset="3063.0468">23378 7810 244 0,'-11'-18'93'0,"8"18"-50"0,-3 0-50 16,6 0 14-16,0 3-7 15,0-1 0-15,-3 6-3 16,0 0 2-16,0-3-1 16,3 6 0-16,0 0 8 15,0-1 6-15,3 1 7 16,0-1 3-16,0 1 0 15,-1447 0 1-15,2903 2-2 16,-1454-3-1-16,-5 1-10 16,9 0-4-16,-3-1-6 15,-3-2-1-15,0-3-39 16,-3-5-15-16</inkml:trace>
  <inkml:trace contextRef="#ctx0" brushRef="#br0" timeOffset="55022.3627">1949 13314 360 0,'33'-5'0'0,"12"-1"2"0,-22 6 3 16,1 0-2-16,3 3 0 15,0 2 1-15,0 3 0 0,-7 5-2 16,-2 6-4-16,-12 2 1 0,-6 8 3 15,-6 6 3-15,-24 15-29 16,-5 8-10-16,-31 11-66 16</inkml:trace>
  <inkml:trace contextRef="#ctx0" brushRef="#br0" timeOffset="55205.0716">1637 13089 316 0,'0'-11'118'0,"0"6"-64"0,20-6-65 16,-5 4 16-16,15-7-6 0,21-9 2 15,14-9-2 1,7-8 0-16,8-16 1 0,6-7-36 0,4-3-15 16,-7 5-71-1</inkml:trace>
  <inkml:trace contextRef="#ctx0" brushRef="#br0" timeOffset="56042.0007">1708 12999 176 0,'-21'5'68'0,"15"1"-36"0,6-4-35 15,0-2 11-15,0 0 0 16,6 6 3-16,-6 1-2 16,3 1 2-16,3 6-6 0,0 4-1 15,3 6 0-15,0 10 0 0,-3 1 0 16,0 2-5-16,0 8 1 15,-6-6 2-15,0-4 3 16,0-6 2-16,0-5 1 16,0-8 4-16,0-3 3 15,0-3 3-15,0-2 1 16,0-2-8-16,0-1-2 16,3 0-5-16,3 1-3 15,0-1-3-15,3 0 1 16,2 0 1-16,4-2 2 15,-3-3-3-15,6-3 0 0,6-2 3 16,3 0 1-16,-6-6 1 16,8-5 2-16,-5-2-3 15,9-3-2-15,3-3 0 16,-4 3-1-16,4 5 2 16,0 5 1-16,0 6-4 15,-4 5 1-15,-2 3 0 16,6 10 2-16,-6 3-1 15,-4 2-1-15,-14 6 1 16,-3 8 1-16,-12 5-1 16,-6 18 2-16,-9 4-4 15,-11 9 0-15,-1 1-1 16,-9 0 0-16,3-6 2 16,-5 1 0-16,-1-11 0 0,-11-5 2 15,2-9 1-15,0-4 1 16,7-6-2-16,2-8-2 15,6-3 3-15,4 1 0 16,8-9-15-16,0-2-6 16,9-2-40-16,3-6-17 15,12-8-36 1</inkml:trace>
  <inkml:trace contextRef="#ctx0" brushRef="#br0" timeOffset="56704.1529">3125 12732 236 0,'0'-40'88'0,"0"35"-48"0,-9-3-47 16,6 3 16-16,-3-3 3 15,-6-6 4-15,-15 1 8 16,1 0 2-16,-7 0-13 16,-9 5 1-16,-11 10 0 0,-10 14-7 15,4 21-4-15,-4 14-5 16,6 17-1-16,7 17 2 16,5 24 0-16,9 18-2 15,16 23 0-15,17 1-1 0,3-11 0 16,18-15 5-16,8-17 1 15,13-23 0-15,15-24-2 16,2-19-2-16,4-29 1 16,-4-23 3-16,4-27 3 15,-7-8 0-15,-5-16 0 16,-12-3-3-16,-12-2 1 16,-13 0 2-16,-8 5 2 15,-9 11-8-15,-11 10-1 16,-7 14 0-16,-9 7 1 15,-6 11-4-15,-2 8-1 16,5 0 5-16,9 0 2 0,9-5-4 16,3-6-2-16,9-4-1 15,15-1 4-15,6-3 1 16,6 1 1-16,6-1 4 16,0 3 2-16,5 6-2 15,1 2-3-15,3 8 0 16,0 8-1-16,5 13 4 15,1 11 5-15,0 15 6 16,-1 14 3-16,-2 5-1 16,-3 6 0-16,-6 4-7 15,-4 9-4-15,-5 10-6 16,-12 14 0-16,-9 20-46 16,-6 14-22-16,-24-21-80 15</inkml:trace>
  <inkml:trace contextRef="#ctx0" brushRef="#br0" timeOffset="64059.8839">4726 12798 192 0,'-14'-27'74'0,"14"6"-40"0,0 8-42 16,2 10 10-16,1 1-6 16,3 2 3-16,6 0 0 15,6 8 1-15,9 0 0 16,9 0-3-16,11 2 0 0,16-5 2 15,5 1 2-15,13-1 0 16,8 3-1-16,12 0 1 16,-3 0 1-16,13 2 5 0,-1-2 6 15,9 3-3-15,6-3 2 16,6-3-1-16,6 0 1 16,6-5-4-16,-4-5 0 15,7-5 1-15,0-14 2 16,-3-13-5-16,0-11-2 15,-6 0 4-15,-3-10 3 16,-9-3-4-16,-6-10 1 16,-18 0-1-16,-15 2 3 0,-17 0-5 15,-15 3-1-15,-13 0 2 16,-17-3 1-16,-12-3-8 16,-21 4-4-16,-18 7-6 15,-23 8-1-15,-25 8 4 16,-26 5 2-16,-21 14-3 15,-27 7 1-15,-12 9 6 16,-23 4 3-16,-1 6 1 16,1 8-2-16,-4 3-4 15,4 10 0-15,-1 11 2 16,9 13 1-16,4 10 1 16,2 4 2-16,9 4-6 15,18 19 1-15,24 5 1 16,24 6 1-16,24 10 1 15,26 11 0-15,39-11-16 0,36-8-4 16,47-15 3-16,60-17 3 16,51-20 3-16,62-30 5 15,62-18-41 1,54-14-56-16,9-37 15 16</inkml:trace>
  <inkml:trace contextRef="#ctx0" brushRef="#br0" timeOffset="72032.4706">10415 13666 132 0,'-3'-37'49'0,"3"16"-26"0,0 2-14 15,3 16 16-15,-3 1-10 16,0-1-3-16,3 3-7 15,-3 0-2-15,6 0-1 16,0 11-2-16,3-3 1 0,3 7 5 16,5-1 4-16,10-1-1 15,0 0 2-15,3 0 0 0,3-2 3 16,8 0 2-16,4-6 2 16,5 0-1-16,4-2-1 15,6-3-4-15,2 0-2 16,10-3-6-16,-4 3-1 15,6 0-1-15,4 3 1 16,2 2-2-16,1 3 2 16,8 0-2-16,3 0-1 15,9 2 1-15,4-2-1 16,5 0 0-16,3-5 2 16,3 0 1-16,9-1 1 15,-3-2 0-15,6 3 2 0,-3-3-5 16,0 0-1-16,0 0 2 15,0 0 1-15,3-3-1 16,-3 1 1-16,9-4 0 16,-9 1 3-16,0 0-3 15,0-3-2-15,3 0 0 16,15 0 1-16,-3-3-1 16,-15 3 2-16,-9 0-4 15,-18 3-2-15,-11 3 2 16,-10-1 2-16,-6 3-7 15,-11 0-3-15,-12 0-13 16,-7 3-6-16,-5-1-10 16,-12 6-3-16,-9 3-64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25T16:38:50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12683 15764 148 0,'-6'-11'55'0,"15"9"-30"0,9-4-29 0,-6 1 10 0,12 2-3 15,5-2 1-15,7-3-2 16,3-2 1-16,11-1-2 15,10 0-1-15,20 3 3 0,7 3-11 16,23 3-2-16,24 2 3 16,3 0 3-16,9 0 1 15,8 0 1-15,1 0 2 16,0 0 2-16,0 2 1 16,6 1 3-16,8-1 1 15,1 4 1-15,5-1 4 16,4 3 3-16,9-3-8 15,11 1-4-15,3-6 2 16,7-3 4-16,5-5-5 0,6 0 0 16,1 0-4-16,-1 0-1 15,-12 3 3-15,-2 0 3 16,-10 2-2-16,-5 0-2 16,-4 3-3-16,-5 3-1 15,-10 2-25-15,-5 6-9 16,0 5-38-1</inkml:trace>
  <inkml:trace contextRef="#ctx0" brushRef="#br0" timeOffset="8234.0625">7260 17365 224 0,'-15'-35'85'0,"12"33"-46"0,0-1-46 0,3 3 16 16,0-5-15-16,3 5-3 16,3-3 5-16,3-8 1 15,3 3 3-15,14-5 0 0,4-19 0 16,6 6 0-16,11-6 0 15,10 1 2-15,11 1 3 16,16 7 2-16,14 1 1 16,12 4-4-16,15 13-1 0,15 2-1 15,21 3-2-15,14 0 3 16,19-5 0-16,5-1-1 16,13-2-2-16,2-2 5 15,15-3 1-15,-8-9 0 16,8 4-1-16,-6-3-1 15,6 8 0-15,-9 2 0 16,-5 3 2-16,-10 8-3 16,7 8-2-16,-7 8 0 15,0-3-1-15,-2 0-3 16,-13-5 0-16,-17 3-12 16,-6-1-5-16,-19-4-66 15,-11 4-51 1</inkml:trace>
  <inkml:trace contextRef="#ctx0" brushRef="#br0" timeOffset="9234.5704">15204 17293 16 0,'-6'-8'8'16,"4"3"-4"-16,-1-3-12 0,3 3-1 0</inkml:trace>
  <inkml:trace contextRef="#ctx0" brushRef="#br0" timeOffset="9750.302">15160 17066 124 0,'6'-14'49'0,"0"1"-26"0,3 0-16 16,-3 10 13-16,5-10-8 15,4-5-2-15,12-6-1 16,3-3-1-16,6 6-4 15,2 0-1-15,4 2 1 0,3 14-7 16,-1 5 0-16,4 8 3 16,3 11 2-16,-1 7 2 0,1 0 0 15,-10 4-5-15,-2-1-1 16,-6 10 1-16,-6 6 2 16,-12 6-7-16,-12 9-3 15,-18 4-4-15,-18 2 0 16,-6 14 5-16,-11-12 4 15,-7-7 7-15,-3-8 3 16,-2-3 2-16,-6-5 2 16,2-5-1-16,9-14 0 15,1-10 3-15,5-10 5 16,13-6-3-16,5-6 0 16,12-2-8-16,15-5-2 0,12-5 0 15,12-11 0-15,15-1 2 16,8 1 1-16,13 3-1 15,11 7-1-15,4 6 1 16,-4 8 1-16,13 2-3 16,-1 3-1-16,1 11-3 15,2-1-1-15,-9 6-1 16,-8 0 0-16,-10-3-7 16,-2-5-4-16,-6 0-9 15,-7 3-1-15,-14-6-65 16,-12-2-31-1,-12-16 56-15</inkml:trace>
  <inkml:trace contextRef="#ctx0" brushRef="#br0" timeOffset="10078.318">16196 16814 252 0,'-15'0'96'0,"15"8"-52"0,0 5-58 0,6 1 11 0,3 9-4 15,3 15 2-15,-1 6 5 16,1 25 2-16,-3 3 0 15,-3 12 3-15,-3 4 1 0,0 10-5 16,-3-6 0-16,0-2-1 16,0-10 0-16,0-14-14 15,0-16-5-15,0-2-37 16,0-11-13-16</inkml:trace>
  <inkml:trace contextRef="#ctx0" brushRef="#br0" timeOffset="11578.0578">16154 17050 120 0,'0'-6'46'16,"3"6"-24"-16,-3-5-28 0,0 5 8 0,0 0-2 16,0 0 0-16,3 5 0 15,3 1 2-15,-3 2 3 0,6 5 4 16,-3 11 5-16,-6 10 1 16,0 6-4-16,0 10-1 15,-3 8-6-15,0 3-3 0,0 19 0 16,0-12 1-16,0-7 3 15,3 0-4-15,0-3-1 16,9-8 0-16,0-2 2 16,6-11 1-16,2-2 3 15,4-12 1-15,9-7 3 16,3-10-3-16,11-12-2 16,7-10-5-16,3-15 0 0,2-28 4 15,-5 1 2-15,-4-13 11 16,-8-9 6-16,-9-12-6 15,-9-6-2-15,-9-11-4 16,-9 12-2-16,-6 4-3 16,-15 3-1-16,-3 11 8 15,-6 7 6-15,0 14-4 16,-5 13 0-16,-7 11-12 16,0 10-3-16,-2 11-10 15,-4 13-4 1,-6 10-1-16,7 17 1 15,-1 4-1-15,0 4 2 16,4 18 2-16,2-3 5 0,6 11-6 16,6 10 0-16,10-2-11 15,8-3-3-15,9 0-21 16,3-2-10-16,6-11-14 16</inkml:trace>
  <inkml:trace contextRef="#ctx0" brushRef="#br0" timeOffset="11967.8366">16970 16907 192 0,'0'-8'74'0,"0"-3"-40"0,0 11-49 0,0 0 6 16,3 14-1-1,3 7 10-15,-6 10 7 16,3 20-3-16,-6 10 7 0,3 15 4 16,-3 9-7-16,3 8-4 0,-3 10-3 15,0-5-1-15,0-6-9 16,0-7-4-16,3-14-20 16,0 1-6-16</inkml:trace>
  <inkml:trace contextRef="#ctx0" brushRef="#br0" timeOffset="12280.3724">17547 16910 320 0,'-9'5'121'0,"3"0"-66"0,-9-10-71 0,9 15 18 15,-8 6-15 1,-10 3-2-16,-9 15 0 0,0 9-1 16,0 4 9-16,7 6 3 0,2-8 6 15,3 3 1-15,6-3 1 16,6-6 2-16,9-2 3 16,9-2 5-16,12-6 1 15,9-8-6-15,8 0-1 16,13-2-9-16,6-6-1 15,2-5-11-15,10-3-4 16,-10 0-29-16,-2-5-12 16,-10-5-52-16</inkml:trace>
  <inkml:trace contextRef="#ctx0" brushRef="#br0" timeOffset="12486.2367">17529 17021 288 0,'-9'5'107'0,"9"6"-58"0,-3 18-59 15,3-6 14-15,0 17-3 16,0 10 1-16,-3 11-3 16,0 16-1-16,0 10 1 15,0-7-11-15,0-9-2 0,0 6-20 16,1-3-5-16,-1-16-33 15</inkml:trace>
  <inkml:trace contextRef="#ctx0" brushRef="#br0" timeOffset="13175.7906">18818 16883 272 0,'-12'-8'101'0,"0"13"-54"0,-6 14-57 0,1 2 16 16,-10 11-11-16,-15 34 1 16,-20 21 0-16,-10 38 2 15,-20 36 1-15,-18 35 1 0,-3 18 0 16,3 3 0-16,11-29 0 15,16-32 2-15,17-42 1 16,16-24-32-16,11-27-13 16,9-15-61-1</inkml:trace>
  <inkml:trace contextRef="#ctx0" brushRef="#br0" timeOffset="13816.8257">18452 17650 324 0,'21'-23'121'0,"6"-4"-66"0,17 9-86 0,-14 10 10 0,21-6-21 15,5 1-1-15,10 5 16 16,-4 3 9-16,-8 5 11 15,-13 5 11-15,-8 8 7 0,-9 17 15 16,-15 1 8-16,-21 14-7 16,-12 8-3-16,-8 11-12 15,-13-3-5-15,-3 5-4 16,1-8-3-16,8-13 1 16,9 0 1-16,6-13-1 15,6-6 2-15,10-5-2 16,5-8-1-16,11 1-4 15,19-9 0-15,15-10 2 16,17-9 1-16,13-7 1 16,2-10 0-16,4-4-7 0,-7-2-3 15,-8-8 3-15,-7-2 4 16,-2 7 6-16,-12 0 3 16,-10 8-2-16,-14 1-1 15,-6 12 1-15,-15 11 2 16,-3 8-5-16,-3 8-1 15,0 16-7-15,3 2-3 16,3 1-5-16,9-1-4 16,9-5 8-16,9-5 4 15,0-8 9-15,6-2 4 16,2-12 1-16,1-7 3 16,3-11-1-16,-1-5 0 0,-5-8-1 15,-6-11 2-15,-15-4-3 16,-12-4-2-16,-12 11-2 15,-12 5-3-15,-8 14-4 16,-10 7 0-16,0 11-14 16,1 14-3-16,-1 7-38 15,0 21-16-15,10 6-23 16</inkml:trace>
  <inkml:trace contextRef="#ctx0" brushRef="#br0" timeOffset="14028.4872">19997 17277 364 0,'-12'24'134'0,"0"18"-72"0,-9 38-79 15,12-41 20-15,0 28-31 16,-2 17-9-16,-4 12-8 15,3 1-2-15,0-4 26 16,-6-14-24-16,0 6-9 0,3-19-33 16</inkml:trace>
  <inkml:trace contextRef="#ctx0" brushRef="#br0" timeOffset="14326.0274">20491 17235 400 0,'-3'53'148'0,"-3"-48"-80"0,-9 8-86 0,9 6 22 15,-3 2-28-15,0 16-4 16,6-2-10-16,6 15-2 16,12 3 22-16,15 0 3 0,12 0 3 15,11 2 8-15,7-7 3 16,-4-3 4-16,-5-6 3 15,-12-4 10-15,-9-9 5 0,-10 6 0 16,-14-6 2-16,-15 6-7 16,-23 5-1-16,-16-2-23 15,-15-9-6-15,-11-5-43 16,-18-21-17-16,-18-34-53 16</inkml:trace>
  <inkml:trace contextRef="#ctx0" brushRef="#br0" timeOffset="14466.8033">20423 17034 464 0,'35'13'173'0,"-23"-16"-94"0,21-2-99 0,-9 10 23 16,9-2-60-16,26 0-20 16,24-1-100-16,22-7-41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25T16:41:19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11516 7231 208 0,'-21'-32'79'0,"18"30"-42"0,0 2-43 16,-2 5-17-1,5-2 1-15,3 2 4 16,2 0 5-16,4 3 9 15,6 3 0-15,6 2 2 0,15 8 0 16,6 6 0-16,8 10 2 16,19 0 2-16,5-3 10 15,18 0 4-15,21 3 4 16,1 1 0-16,14-7-5 0,14-7-1 16,1-3-6-16,18-5 0 15,6-8-1-15,14-11 1 16,7-7-4-16,-1-6-1 15,-8-5 1-15,-3-11 0 16,-10-16 6-16,-5-7 6 16,-12-1 5-16,-18-7 2 15,-3-6-6-15,-9-13 0 16,-12 0-6-16,-9 5-1 16,-11-2 0-16,-19-1 4 15,-17-12 1-15,-19 5 0 0,-20 5-18 16,-32 0-8-16,-37 2-8 15,-26-2-2-15,-31 3 5 16,-16 7 5-16,-22 4 4 16,-15 7 2-16,-12 5-4 15,-56-7 1-15,18 7 4 16,-3 16 4-16,5 11-1 16,-5 11 0-16,0 12-1 15,0 17-2-15,5 10 0 16,10 19 3-16,11 31-2 15,13 9 1-15,8 18 0 16,9 34-2-16,16 11-2 16,17-6 1-16,26 9-2 15,34-22 0-15,32-7-1 0,36-17 2 16,33-5 6-16,38 6 2 16,46-8-7-16,40-17-4 15,43-7-33-15,62-8-12 16,27-11-35-1</inkml:trace>
  <inkml:trace contextRef="#ctx0" brushRef="#br0" timeOffset="6808.2859">2872 10771 244 0,'6'-10'93'0,"-6"7"-50"0,3 3-55 0,-3 0 15 0,6 0-5 15,0-5 1-15,3-1-2 16,3-4 2-16,8-6 1 15,10-5 0-15,6-3 2 0,9-18-6 16,20-6-1-16,1-5 2 16,-1-5 3-16,3-14-1 15,4-4 0-15,-4-12 5 16,4-4 5-16,-13-6 8 16,-8-13 4-16,-12 2 7 15,-10-2 5-15,-11 0-12 16,-6-8-4-16,-6 5-4 15,-12 8-1-15,-9 8-6 16,-11-5-2-16,-10 5-4 16,-6 11-1-16,-11 13-1 0,-22 13-2 15,-8 11 0-15,-15 15 3 16,-7 17-5-16,-11 18 0 16,-6 29 0-16,0 19 2 15,-6 18-1-15,-6 40 4 16,6 15-5-16,6 20 0 15,0 12 3-15,18-2 3 16,18 0 1-16,20-8 2 16,19-11-4-16,17-18-2 15,21-11 2-15,12-11 0 16,18-7 5-16,14-14 2 0,16-12-2 16,8-14-1-16,25-11 1 15,2-18 0-15,18-27-2 16,12-23 1-16,6-11-2 15,6-19 2-15,-5-20-7 16,8-9-1-16,-15-5-23 16,3 3-6-16,-12-3-36 15,-3 19-13-15,-15 26-18 16</inkml:trace>
  <inkml:trace contextRef="#ctx0" brushRef="#br0" timeOffset="7667.6979">2902 11089 264 0,'-18'-32'101'0,"12"21"-54"0,0 1-64 0,-3 4 14 16,-3 4-13-16,-12-9-1 16,-8 9 1-16,-16 4 2 0,-18 11 8 15,-17 9 1-15,-18 17 3 0,-12 12 2 16,-3 7 2-1,3 3 3-15,8-8 2 0,4-8 10 16,12-3 6-16,5-10-1 16,16-6 1-16,0-5-6 15,14-5-2-15,12-3-9 16,13-2-4-16,29 2-12 16,20 3 0-1,22 3 3-15,21-4 6 16,23-1 3-16,15-4-3 15,12-10-1-15,9-5 1 16,12-8 0-16,0 0 1 16,-3-6 0-16,-15-2 0 15,-6-8 2-15,-17-6-3 16,-13-2 0-16,-17 0 3 0,-19-5 1 16,-14-6-1-16,-18 1 1 15,-21-9-2-15,-12-13 2 16,-18-5 0-16,-11-2 1 15,-10-7-2-15,-5 12-2 16,-1 0-4-16,4 2 0 16,-1 8 4-16,7 11 2 15,5 10-5-15,3 11 0 16,10 16-10-16,5 26-2 16,3 19 12-16,6 26 6 15,-5 42-5-15,8 33-3 0,0 44 0 16,0 29 3-16,-3 9 3 15,9-14 2-15,-2-16-1 16,8-34 1-16,3-27 0 16,6-21 3-16,0-26 1 15,3-19 1-15,6-31 20 16,-6-19 9-16,8-37 5 16,7-43 2-16,6-44-16 15,9-43-6-15,15-50-13 16,11-40-6-16,10-7-2 15,8-25-1-15,12 3-22 16,9 24-10-16,19 8-94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25T16:41:49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7483 12652 236 0,'-24'-18'88'0,"18"13"-48"0,-3-6-47 16,6 6 16-16,-3-3-10 15,-3-3 0-15,-3 1-8 16,0-1-2-16,-5-5 6 16,-1-5-2-16,0 2 2 0,-3 4 1 0,0 1 2 15,-3 1 5-15,-2 5 3 16,-4 6-2-16,-12 9-3 16,-5 12-3-16,-16 10-1 15,-11 19-1-15,-4 13 3 16,-2 15-2-16,5 6 1 15,4 8 0-15,3 11 0 16,11 7 2-16,12 3 2 16,13 16-3-16,14-18 0 15,24-6 1-15,9-10 0 16,11-11 4-16,16-16 2 16,18-16 2-16,23-13 2 15,15-21-1-15,6-19 0 0,15-23-1 16,-6-24 2-16,1-24 8 15,-13-16 3-15,-18 0 14 16,-17-16 5-16,-16 0-15 16,-14 0-4-16,-15 6-11 15,-12-1-4-15,-9 11-10 16,-6 13-3-16,-15 14-3 16,-9 10 1-16,-14 13-11 15,-19 14-2-15,-5 18-15 16,-7 18-6-16,4 20-10 15,2 9-3-15,-2 19-40 16</inkml:trace>
  <inkml:trace contextRef="#ctx0" brushRef="#br0" timeOffset="632.3208">7807 13949 280 0,'-38'-40'107'0,"32"27"-58"0,-3-3-57 31,6 8 18-31,0 0-11 15,3-5 0-15,0 2-4 0,3 1 1 16,3 2 2-16,6 3-4 0,2 2 2 16,7 0 0-16,0 3 2 15,6 0-1-15,3-2-1 16,8-1 3-16,7 3 0 16,6 5 1-16,11 3 0 15,4 3-3-15,8-1 2 16,12-2 7-16,19-2 4 15,5-4 1-15,18 1 1 16,9-8-6-16,3-1-2 16,8-4 7-16,7 2 2 15,9-3-4-15,15-2-3 0,5-3-1 16,1 0-1-16,14-2 2 16,1-1 1-16,-1-7 1 15,-6-9 2-15,1 6 6 16,-13 0 4-16,-5 3 3 15,-6-1 3-15,-21 6-10 16,-1 0-2-16,-17 5-8 16,-6 3-4-16,-20 5 1 15,-16 3 0-15,-18-1-1 16,-5 4 1-16,5-1 0 16,-17 0 1-16,-15 3-7 15,-7 0-2-15,-11 0-14 16,-6 0-3-16,-3 0-23 0,-3 0-9 15,-36 6-194 1,-12-33 97 0</inkml:trace>
  <inkml:trace contextRef="#ctx0" brushRef="#br0" timeOffset="1574.2697">14490 12951 288 0,'-12'-21'107'0,"6"3"-58"0,-3 4-57 16,6 12 16-16,-3-1-22 15,-12 3-3-15,-5 5-4 16,-10 9-3-16,-18 4 14 15,-14 6-2-15,-19 10 4 0,-20 3-1 0,-12 11 1 16,-21 0 2-16,-3-3 4 16,9-6 21-16,12-4 9 15,12-9 6-15,15-5 5 16,17-5-20-16,16 0-6 16,14 0-4-16,10-8-1 15,11 3-11-15,12-1-3 16,12 1-2-16,24-1 2 15,17 1 6-15,19-3 2 16,8 2 0-16,16-2 1 16,8-2 0-16,6-1 1 0,0 0 0 15,1 0 0-15,-4-5 2 16,-3 0 1-16,3-2 1 16,-11-1 0-16,-10-5-4 15,-14-5-1-15,-7-3 5 16,-11-2 5-16,-9-6-1 15,-15-13 1-15,-10-8-7 16,-10-8-4-16,-10-3-8 16,-12 1-4-16,-6 4 12 0,0 9 8 15,-2 5-7-15,-1 8-1 16,0 5-4-16,-3 11-2 16,7 8-11-16,-4 13-5 15,3 10-3-15,3 17-1 16,0 17 11-16,7 15 5 15,5 7 6-15,6 2 1 16,0-2-4-16,6 6-1 16,0-14 5-16,3-8 2 15,3-10 7-15,3-14 3 16,6-10 9-16,6-11 5 16,2-23-2-16,10-14-2 0,9-16-9 15,12-15-3-15,2-19 1 16,-2-11 1-16,-13 21 6 15,19-34 3-15,-9 11-6 16,-4 5-3-16,-2 5-26 16,-3 11-12-16,-1 11-84 15,16 15-37-15</inkml:trace>
  <inkml:trace contextRef="#ctx0" brushRef="#br0" timeOffset="106753.8324">13615 11655 116 0,'12'-13'44'0,"-6"-3"-24"0,6 3-13 0,-6 2 13 0,3 0-8 15,5 1 1-15,7-1-6 16,0 3-2-16,3 0-2 16,3 6 0-16,-1 4 0 0,10 1-4 15,3 8-1-15,0-3-2 16,5-1 3-16,4-1 4 15,5-1 6-15,1-2 8 16,-6-6 7-16,-4-2-7 16,10-3-2-16,-4 3-6 15,1-1-1-15,0 1-3 0,2-3 0 16,1 0 1-16,-1 0 1 16,-2 0-3-16,9 0-1 15,-4 0 3-15,1-2 1 16,-1-1-1-16,10-2 1 15,-7-6-2-15,1-4 0 16,5-1-3-16,1 0-2 16,2-5 1-16,1 0 1 15,-1 2-1-15,-2-2 2 16,-4 0 4-16,7 0 4 16,-1 0-2-16,1 0 0 15,-7 0-3-15,7-3-1 0,-4-10-1 16,-2-1 0-16,5 1 4 15,-3 0 3-15,1-1-2 16,-6 4 0-16,2 2 3 16,-8-1 3-16,-10 7-6 15,-2 2-1-15,-3 0 0 16,-13 2 0-16,-2-5-2 16,-6-2 1-16,-3 0 0 15,-6-1 1-15,-6 3-2 16,-6-2-1-16,-6 2-6 15,-6 0 1-15,-9-2-2 16,-3 2 0-16,-5 1 4 16,-7 1 1-16,0 1-1 15,-2 3-2-15,-4-1-2 0,-3 1 1 16,-8-6-1-16,-7 6-2 16,-5 2 3-16,-7 5 0 15,-2 6 1-15,-3 0 0 16,2 5-3-16,-5 3 0 15,-3 5 2-15,2 8 0 16,1 0-2-16,-3 8 2 16,-4-1-1-16,-2 4 0 15,3-1 2-15,-1 4 0 16,-5-1-3-16,3 5 0 16,-3 3 2-16,5-2 2 0,-2-1 2 15,3 1 1 1,-1 2-5-16,1 3-1 0,3 5-2 15,-15 10 3-15,5 4 0 16,4-7 1-16,9-1 0 16,-4 7 0-16,16-5 0 15,8-3 2-15,10-2-1 16,8 0-1-16,1-3 1 16,2 13 1-16,6-2-3 15,0 2-2-15,4 0-1 16,2 1 3-16,6-4-5 15,3 1 2-15,9-3 4 16,3-6 4-16,6 4-1 16,3-1-2-16,6-5 2 15,3-2 0-15,3-6-1 16,3-6-2-16,9-1 1 16,9-4 1-16,11-7 1 0,22-9 1 0,20-10-7 15,27-7 0-15,21-28-23 16,21-2-11-16,9-2-29 15,-1 7-11-15,4 0-47 16</inkml:trace>
  <inkml:trace contextRef="#ctx0" brushRef="#br0" timeOffset="108396.807">14049 12528 104 0,'21'-8'38'0,"-3"-8"-20"0,6-10 1 0,-6 20 16 16,9-1-4-16,5-1 2 15,4-6-10-15,12 1-4 16,5-3-11-16,10-2-1 0,14-6 3 0,18-10-2 16,16-6 3-1,17 0 0-15,20-2 1 0,13-6-6 16,12-2-2-16,14-3 0 16,7-13 2-16,-4 0 6 15,4 0 2-15,11-3-1 16,4-3 2-16,5 4-2 15,0-14 2-15,-2 2-4 16,-1 6 1-16,-12-3-5 16,-2 11-2-16,-19 5 2 15,1-2 2-15,-15 2 0 16,-12 8 0-16,-7 3-3 16,-8 2-1-16,-6 3-1 15,-18 13 2-15,-14 1-3 0,-13 2-2 16,-9-1 0-16,-11 7 1 15,-13 4-12-15,-8 3-6 16,-9 3-20-16,-6 2-10 16</inkml:trace>
  <inkml:trace contextRef="#ctx0" brushRef="#br0" timeOffset="124757.3251">8397 16671 112 0,'-21'-18'44'0,"15"10"-24"0,3-3-21 16,3 9 9-16,3-4-1 16,0 1 3-16,3 0-10 15,3-3-4-15,9 3 2 16,8-3 0-16,13 0 2 15,15-3 2-15,17-2-6 16,7 5 1-16,11-3 1 16,15 3 3-16,0 6 2 15,9-11 1-15,0-1 2 0,4 4 1 16,-4-3 1-16,-3-1 0 16,-6-4 0-16,0-3 0 15,-6-1-4-15,-5-12 6 0,-13-3 3 16,-6 0-2-16,-2-3 1 15,-13-5-3-15,-5-2 2 16,-9 2-2-16,-10 0 0 16,-11-13-1-16,-9 5 2 15,-15 0-5-15,-12 2-1 16,-18-1-7-16,-11-1 0 16,-19 0 1-16,-11 5 3 0,-16 3 2 15,-2 8 1-15,-15 0-2 16,-6 13-2-16,-9 8 3 15,-12 8 0-15,-3 8-6 16,-12 14 0-16,-6 20-4 16,12 0 0-16,9 6-1 15,21 2 0-15,15 17 7 16,9 1 2-16,20 12-4 16,18 5 0-16,28 18-6 15,20-3 1-15,26 6-7 16,31-5-3-16,38 2 1 15,39 6 2-15,48-17-7 16,47-17-3-16,69-22-33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25T16:44:27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12255 6546 224 0,'-18'-45'85'0,"6"10"-46"0,-3-4-48 0,9 23 14 15,0-5-3-15,-3-16 1 16,-6-6 3-16,-6-4 3 16,0-12-4-16,4 1 4 0,-4-3 3 15,0-2 0-15,0-1 1 16,-6-2-5-16,-8-10 0 16,-7-1-3-16,-6 5 2 0,-5-2 2 15,-7 5 2 1,1 6 3-16,-7-11 2 0,1 8-7 15,-4 2-3-15,4 9-1 16,-10 7-1-16,-2 6-5 16,-6 2 1-16,-4 11-2 15,-2 5 0-15,0 6-3 16,-10 4 1-16,1 4 0 16,0 2-1-16,-6 0 4 15,-3 8 2-15,-4 0 2 16,-5 8 3-16,-3 0-5 0,0 5-1 15,3 8-2-15,3 6 0 16,6 15 0-16,12 0 0 16,2 3 2-16,7 8 0 15,3 3-3-15,8 7 0 16,7 25-1-16,5 2 0 16,-2 23 3-16,17 1 0 15,15-3 3-15,16 3 1 16,8-8-4-16,20 0 1 15,7 18 0-15,9 8 0 16,12 6 0-16,14 18 2 16,7 11-3-16,2 7 0 0,16-7-1 15,8-11 0-15,15-16 2 16,-5-18 0 0,5-11 2-16,6-18 1 0,3-16 1 15,-3-14 0-15,6-13-5 16,4-15 1-16,8-14 2 15,0-13 1-15,0-16-4 16,9-21 1-16,-9-16 2 16,11-21 3-16,-2-14 4 15,-6-15 5-15,-8-3-2 16,-1-13 1-16,-12 2-1 16,-3-4 0-16,-15-4 0 15,-17 4 0-15,-16 1-2 16,-11 1-1-16,-9-5-5 0,-13-6-3 15,-5 11-3-15,-12 5-1 16,-6 11 4-16,-9-6 1 16,-9 17-7-16,-20 10-2 15,-22 10-12 1,-32 6-5-16,-42 5-29 16,-30 16-14-16,-17 18-4 15,-16 25-2-15,-11 15-28 16</inkml:trace>
  <inkml:trace contextRef="#ctx0" brushRef="#br0" timeOffset="913.8261">6134 7054 272 0,'-53'-72'104'0,"38"25"-56"0,-6-14-56 16,3 37 16-16,-9-13-6 15,-5-8 1-15,-7-11-1 0,-12-7-2 16,1-3 1 0,-4 0-8-16,-11 0-3 0,-7 2 3 0,-2 3 2 15,-9 8 0-15,-13-5 1 16,-8 8 0-16,-6 10 0 16,-3 14 3-16,-15 10 0 15,-9 24-2-15,-3 13 2 16,-15 19-1-16,0 12-2 15,7 15 0-15,2 25 0 16,15 6 0-16,6 5 3 16,18 19 0-16,14 5 1 0,7 5 2 15,17 14 3 1,19-1 0-16,20 11 2 0,21-10-2 16,18-3 0-16,18 2-1 15,18-7 2-15,23-14-1 16,18-7 2-16,19-17 2 15,23-12 5-15,17-20-8 16,7-15-1-16,21-18-1 16,5-25 0-16,16-18 0 15,5-31 2-15,4-35-3 16,-4-24-2-16,-2-29-7 16,8-45-4-16,-29-3-14 15,-27-18-7-15,-33 13-9 16,-30 5 0-16,-29 22-22 15,-34 15-46 1,-52 25 25-16</inkml:trace>
  <inkml:trace contextRef="#ctx0" brushRef="#br0" timeOffset="81927.475">880 6514 160 0,'-2'-63'63'0,"4"55"-34"0,4-3-25 16,-3 8 15-16,3-2-11 15,6 0-2-15,0 0-2 16,9-6 2-16,6-2-3 15,6-3 5-15,8-5 2 0,7-6 6 16,2 1 2-16,1-1 2 16,12 3 2-16,2 6-6 15,9-1 1-15,1 1-8 16,14-9-3-16,12 1-1 0,1-8-1 16,-1-3 2-16,12-1 3 15,6 1 2-15,-3 6 1 16,9-9-2-16,3 3 1 15,-6 0 0-15,3 8 3 16,3 0-7-16,3 2-2 16,0 3-1-16,0-5 0 15,3-2-2-15,-3-1 1 16,0-3-4-16,6 1 0 16,-3 0 7-16,0 2 4 0,0-5-3 31,3 2 1-31,0-2-1 15,0 3 1-15,5-3-2 16,-5-11-1-16,0 3-3 16,3 0 1-16,-6 0 0 15,3 3 3-15,33-16-3 16,-15 13-2-16,-7 0 2 0,-2 5 2 0,-6 3 0 16,-6-5 0-16,-6 0-3 15,-3 4 1-15,6 4-2 16,-6 5-1-16,-3 0 1 15,3 0-1-15,-6 2 2 16,6 4 1-16,3-7-1 16,3 4-2-16,0-1 3 15,9 1 2-15,-3 5-2 16,-6 0-2-16,0 2 2 16,0 3 0-16,-3-2-4 0,0 2 1 15,-3-8 2-15,0-5 1 16,-6 0 1-16,3 2 0 15,-9 1 0-15,-6 2 0 16,-2 0-2-16,-13 6 1 16,-12-1-2-16,-5 6-1 15,-13 3-2-15,-8-1 1 16,-10 3-6-16,-8 3 0 16,-9 2-2-16,-6 0 1 15,-6 1-9-15,-6 2-1 16,-9 0-20-16,-15 8-5 0,-36 10-38 15,-44 25-15-15,-51 9-35 16</inkml:trace>
  <inkml:trace contextRef="#ctx0" brushRef="#br0" timeOffset="83494.8711">7867 4501 220 0,'0'-22'85'0,"3"22"-46"0,3-10-39 16,0 7 16-16,0 1-5 15,6-1 3-15,2 3 2 16,7 5 2-16,6 0-10 16,3 6 4-16,0 0 4 0,2 7-4 15,4 3 1-15,3 6-10 16,2 7-2-16,1 9-1 15,-3-1 2-15,8 0 5 16,1 6 6-16,3-3-3 16,2-3 0-16,1 3-2 15,5 3 2-15,-2 13-3 16,-3-9-2-16,2 1-2 16,1-2 0-16,-4-4 0 0,4 1 1 15,-4-6 2-15,7 1 1 16,-7-1-1-16,-2 3-1 15,-3 3-1-15,2-1 0 16,1-2-2-16,0-3-2 16,2 3 1-16,-5 0-1 15,-1-5 0-15,-2-3 0 16,0 0 0-16,-7-2 2 16,-2-1 1-16,-6-8 1 15,-3-2-2-15,-4-5-2 16,-2 2 3-16,-3-5 2 15,-6-3 2-15,9 8 3 16,0-2-5-16,-3-6-1 16,-1 0 0-16,1 0-5 15,-3-2 1-15,0 0 0 16,0-3 0-16,-3-3 2 16,0 0 1-16,-3-2-1 15,0-1-2-15,-3-2 3 16,0 0 2-16,-3-2 2 15,-1-1 1-15,-2 0-4 16,-2-7-1-16,-1-6-3 16,-3 0-1-16,-3 0-1 15,-3-2 0-15,-3-3 2 16,-9-3 2-16,0 0-1 16,-3 0 2-16,-2-10-2 0,-7 2-1 15,-6-5 1-15,-2 3 1 16,-7-9-3-16,-6-2-2 15,-5 0-1-15,-1 3 3 16,-5 0-2-16,-3 2 1 16,2 0 0-16,1-2 0 15,-4 2 2-15,4-5 0 16,-1 6 0-16,1-14 2 16,-1 0-1-1,4 2 2 1,-1 6-4-16,1 3 0 0,-1 0 1 15,10 5 0-15,-4 0 0 16,4 0 0-16,-1 2 0 16,1 4 0-16,-1-14-5 15,-3 5 1-15,4 0 0 16,5 3-1-16,1 3 4 16,-1 2 0-16,6 3 1 15,1 2 2-15,2-4-3 16,0 4 0-16,7 3 1 15,2 1 0-15,0 4 0 16,1 1 0-16,2 2-3 0,3 0 2 16,6 0-1-16,3 5-2 15,3 1 3-15,3 2 0 16,4 3-4-16,2 2 1 16,3 3-5-16,3 0-1 15,6 8 5-15,11 0 4 16,4 2 0-16,9 11-2 15,6 3 2-15,5 5 0 16,10 8 1-16,0 8 2 16,14 11-1-16,1-6 2 15,8 1-4-15,6-1 0 0,1 0 1 16,5 0 2-16,3 3-3 16,1 8 0-16,-1-3 1 15,-3-2 2-15,7-3 1 16,-10-8 1-16,0 2-2 15,-5-7 1-15,-7-3 2 16,-2-5 2-16,-10-3-3 16,1-3-1-16,-4 1-1 15,-5-3-2-15,-4 0 1 16,1-1-1-16,-6 12-7 16,-7-6 0-16,-5-3-52 15,-9 1-21-15,-18 2-78 16</inkml:trace>
  <inkml:trace contextRef="#ctx0" brushRef="#br0" timeOffset="84751.5989">10531 4088 140 0,'-60'-11'55'0,"37"11"-30"0,-19 3-29 16,15-3 10-16,-12 3-10 15,-14 2 1-15,-16 3-8 16,-17 5-1-16,-6 3 9 0,-12 0 4 16,-4 2-3-16,-8 6 2 15,3 0 2-15,-3 5 3 16,0 0 9-16,-6-2 5 15,3-1-5-15,-6 3-1 16,-9 6-7-16,3 2-2 16,-12 0-2-16,-9 0-4 0,3 2-1 15,-5-4-1-15,-7 2 0 0,-3 5 7 16,1-5 3-16,-4-10 3 16,-9-1 5-16,-2-2 3 15,-7 2 2-15,-5 1-2 16,2 2 0-16,-3 3-7 15,1-3-2-15,-4 0-2 16,1 8-1-16,-6 0-6 16,-7 16 1-16,7 0 2 15,-4-3 1-15,7 3-1 16,-7 2-2-16,10 1 1 16,5 2-1-16,4 16 0 15,2-2 0-15,-2 2 0 16,2 0 0-16,-35 16 0 15,17 8 2-15,19-11-3 0,5-13 0 16,12-5-1 0,7-5 0-16,-4-12 8 0,9 1 4 15,3-2-3-15,0 7 1 16,1 5-5-16,-1-7 0 16,6-3 1-16,0 2 0 15,12-10-2-15,3-5 1 16,3-3-2-16,3 0 2 15,15-5 0-15,3 0 3 16,11-1-3-16,-5-2 0 16,15 6-1-16,2-3-2 15,13-3-2-15,2-5 1 0,16-3-1 16,-1-3 0-16,16-5-14 16,11-2-4-16,3 0-25 15,12-1-9-15,0 9-47 16</inkml:trace>
  <inkml:trace contextRef="#ctx0" brushRef="#br0" timeOffset="170259.8981">6319 10866 68 0,'-33'-18'27'0,"24"15"-14"0,-6 1-20 0,9 2 5 16,-11 2-2-16,-10 4-1 15,0 1 1-15,-3 4 0 16,-11 5 5-16,-1 0 3 16,-3 8 1-16,1-1 0 15,-4 1-6-15,-3 3 1 0,4 2 9 16,2 3 3-16,6 2 6 15,4 6 1-15,8 5-8 16,6 10-2-16,6 3-3 16,6-2-1-16,12 5 1 15,6-6 1-15,9-7-3 16,9-8-1-16,8-9-1 16,7-7 1-16,15-8-2 15,2-8 2-15,7-11 0 0,5-15 1 16,4-6 0-16,11-16-2 15,-3-12 1-15,-5-9 0 16,-1-13 1-16,-11 5 2 0,-10-8 1 16,-5-2-1-16,-13-1-1 15,-11 6-1-15,-9 0 2 16,-12 13-3-16,-6 8-2 16,-15 11-14-16,-9 8-4 15,-8 7-20 1,-19 11-44-16,-6 11 10 15</inkml:trace>
  <inkml:trace contextRef="#ctx0" brushRef="#br0" timeOffset="179878.9665">5566 13224 148 0,'-6'-19'57'0,"9"17"-30"0,3-12-25 0,-3 12 12 0,3-1-12 16,0-5-2-16,3 0-1 15,3 0 0-15,-1 3 1 16,4 0-3-16,3-1 2 0,3 1 1 16,6-3 0-16,0 0 0 15,-1-2 0-15,4-3 8 16,3-3 7-16,3 0-1 15,2 0 0-15,1 3-4 16,0 2-1-16,2-2-5 16,10 0-1-16,3-1-1 15,-1 4 1-15,10-3-7 16,-1-1 1-16,1-2 3 16,-4 1 4-16,7-1-1 15,-1 0-2-15,1-5 0 16,5 2 1-16,-2 3-1 15,-4-5 2-15,7-3-2 0,-4 6-1 16,6-1-2-16,1 3 1 16,2 3 1-16,-2 0 2 15,2-6-1-15,-3 1-1 16,-2-1-2-16,2 1 1 16,-5-1 1-16,-7 3 2 15,-2 1-1-15,5-4-1 16,-5 3 5-16,-4-5 1 15,1 0 0-15,-3 5 1 16,5 0-6-16,-2 0-1 16,-4-2 0-16,-5 2 0 15,2-3 0-15,1 3 2 0,-3-5 1 16,-4 3 1-16,1-3 0 16,0 2 0-16,5 1-2 15,-2 2-2-15,-4 0 1 16,1 3-1-16,0-1 0 15,2 1 0-15,-2 0-3 16,0 0 0-16,-4 2 2 16,-2 0 2-16,-3 4 0 15,-3-1 2-15,-1 0-2 16,-2 2 2-16,-6 1-4 16,0 0 0-16,-3-1-17 15,-7 4-5-15</inkml:trace>
  <inkml:trace contextRef="#ctx0" brushRef="#br0" timeOffset="201979.7767">23661 8930 148 0,'113'-53'57'0,"-59"40"-30"0,50-9-25 0,-50 9 14 15,23-21-8-15,18-6 0 16,16-5-2-16,2-3 1 16,-3-12-4-16,6-1 0 0,-9-19 1 15,0 1 0-15,-12 2 2 16,7-5-1-16,-4 0 2 16,-15-10 0-16,-11 4 3 15,-13-2-3-15,-17 3 1 16,-6-19-5-16,-22 3 0 15,-14 0-1-15,-20 2 1 16,-19-7 0-16,-24 5 3 0,-17 13-5 16,-30 13-3-16,-33 8 3 15,-24 8 1-15,-20 11-3 16,-10 10-1-16,-11 14-4 16,3 18 1-16,14 11 3 15,10 12 3-15,2 20-5 16,18 36 1-16,15 14 1 15,18 39 1-15,21 19 1 16,36 40 0-16,44 10-11 16,54 42-5-16,65 30-10 15,78 31-1-15,47 32-41 16,45 24-29 0,0-24 42-1</inkml:trace>
  <inkml:trace contextRef="#ctx0" brushRef="#br0" timeOffset="245304.5452">16303 6673 116 0,'-3'-40'44'0,"9"30"-24"0,3-4-19 16,0 9 11-16,3-3-8 15,2 0-2-15,4-8-1 16,3 3 1-16,6 10-3 16,3 1 0-16,-1 2-1 15,4 0 0 1,9 5 4-16,3-2 3 16,5-1 7-16,4 1 4 0,11-3 3 15,4-3 1-15,5 1-11 16,6-9-1-16,7 0-1 0,2 1-3 15,3 2-1-15,4-5 1 16,5 2 2-16,6 3-5 0,9 0-1 16,6 0 2-16,3 0 1 15,6-2-4-15,3-1 1 16,-3 1 2-16,0 2 3 16,6-3 2-16,-3 3 3 15,6 3-7-15,-3 0-2 0,0-1-1 16,0 4 2-16,0-4-3 15,2 1 0-15,7 0 7 16,-3 2 4-16,3-2 1 16,-3 0 1-16,-6-1-4 15,6 1-3-15,-3 2-5 16,-3 3-2-16,29-2 1 16,-11-1 2-16,-9 3 0 15,-9 3 2-15,-3 2-4 16,-9 3-2-16,-9 10-75 15,-18 14-66 1,-32 8 45-16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25T16:56:10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9066 6863 144 0,'-14'-26'55'0,"8"18"-30"0,0-3-23 0,6 9 12 16,0-1-3-16,3-2 1 0,3 2-6 15,3 0-4-15,2 6-1 16,10 2-1-16,9 6 0 0,9 5-3 16,8 8 0-16,16-1-3 15,17 7 1-15,10-7 3 16,11 4 3-16,6-3 4 16,15-1 2-16,3-1-3 15,12-4-3-15,12 1 0 16,3 2 1-16,17-3 5 15,1 4 4-15,8-4-2 16,7-5 2-16,14-2-2 16,4-3 0-16,14 0-1 15,1 0 0-15,5-3 0 16,-6 0 2-16,15-2-3 16,-8-3-2-16,8 0 2 0,-6 0 0 15,9 0 1-15,-9 0 0 16,4 0-4-16,-4 3-3 15,3-1-5-15,-6 1 0 16,9-3 4-16,-5-3 4 16,-1 1-1-16,-12-1-2 15,-2 0-5-15,-16-2 0 16,18 0 4-16,-17 2 4 16,-22-5-1-16,-20-5-2 15,-12-3-5-15,-18 0 0 0,-12-5 6 16,-9-6 4-16,-14-2 1 15,-10-13 3-15,-17-3-3 16,-16 0 1-16,-11 3-5 16,-15-3-2-16,-15-8-5 15,-15 0-2-15,-24-21-6 16,-21 0 0-16,-17 2-1 16,-18 6 3-16,-12-3 8 15,-10 9 3-15,-14 1 1 16,-6 1-2-16,-9-3 1 15,-8 11-1-15,-10 2-3 16,-15 9 2-16,-2 7-1 16,-13 5 0-16,-8 9 4 15,-1 7 1-15,-5 9-1 0,-4 7-2 16,-2 8 1-16,0 6-1 16,5 10 0-16,7 11 0 15,-1-1-3-15,19 4 2 16,14 2 3-16,12 2 1 15,6 9-4-15,6 13 1 16,18 13-2-16,12 2 0 16,21-7 2-16,23-3 0 15,22-3-3-15,20 14 2 16,27-5-4-16,36-6-1 16,20-8-2-16,51-8 0 15,45-5 0-15,53-8 2 16,39-8-12-16,33-5-3 0,24-1-29 31,20 4-50-31,19-11 14 0</inkml:trace>
  <inkml:trace contextRef="#ctx0" brushRef="#br0" timeOffset="660.0177">20664 5294 148 0,'-30'-61'55'0,"18"3"-30"0,-6-3-25 0,6 35 10 15,-6-6-6-15,-8-10-3 16,-10-6 0-16,-18-21-1 15,-8 3 0-15,-19 3-3 0,-11 7 2 16,-21 3 1-16,-15 3 2 0,-24 10-1 16,-3 11-1-16,-8 16 1 15,-4 13-1-15,6 8 2 16,7 18 3-16,5 33-4 16,12 9-1-16,18 6 2 15,23 9 1-15,22 14 3 16,23 4 3-16,31-11 2 15,28 0 3-15,46 13-1 16,35-2 2-16,36-14-8 16,27-2-2-16,21-17-3 15,8-9 1-15,7-20-2 16,-3-12-1-16,5-14 9 0,-5-18 6 16,-13-11 4-16,4-11 1 15,-9-23-3-15,-28-8 2 16,-16-3-8-16,-25-8-2 15,-21-18-5-15,-26-6-3 16,-36 3-22-16,-36-8-9 16,-54-18-31-16,-65 2-12 15,-44 22-23 1</inkml:trace>
  <inkml:trace contextRef="#ctx0" brushRef="#br0" timeOffset="4385.2412">13133 8578 144 0,'3'-37'55'0,"3"29"-30"0,5-13-21 0,-5 10 13 16,3 0-8-16,3 1-3 15,0 2-8-15,6 3-1 16,3 2 1-16,3 8 1 0,2 9 1 16,7 4-3-16,12 6 2 15,5 2-1-15,7 3 0 16,11 14 2-16,1 2 0 15,5-8 2-15,4-3 1 16,-1-2 1-16,9 0 2 16,1-1 1-16,14 4 1 15,3-6-2-15,15-3-1 0,9-4-1 16,0-9 2-16,3-5 1 16,-6-8 3-16,12-8-5 15,-3-8-1-15,-3-8 0 16,0-5 2-16,-3-21 3 15,-9-3 2-15,-9 0 6 16,-14-8 3-16,-13-8 1 16,-6-2-1-16,-14-6-4 15,-13 0 0-15,-8 11-7 16,-12-5-3-16,-12 2-8 16,-18 8-1-16,-12-10-6 15,-12 2-1-15,-18 3 0 16,-14 5 4-16,-37-18-2 15,-2 10 3-15,-9 11 1 16,-9 13 2-16,-9 5 1 16,-9 13 3-16,-6 12-3 0,-9 7-2 15,-9 10-3-15,-8 11 1 16,8 11 5-16,-6 5 2 16,6 3-5-16,6 3 0 15,1 2 1-15,14 13 3 16,3 3-2-16,21 0 0 15,11 0 1-15,7 5 2 16,15-3-6-16,8 6 1 16,10 13 1-16,14 0 1 15,9-10-2-15,9 5 0 16,13-11-3-16,5-3 1 16,12-2 3-16,9-2 3 0,11 9 2 15,16-4 3-15,6-11-1 16,17-3 2-16,16-5 0 15,14-8 1-15,6 1-9 16,12-9-1-16,9-5 2 16,12-11 4-16,9-2-6 15,6-6 0-15,3-2 0 16,9-6 3-16,-1 0 2 16,-2-7 1-16,3-3-7 15,-3-19 0-15,-12 3 5 16,-3-3 4-16,-12 1-3 15,-9 4 0-15,-12 1-8 16,-12 5-2-16,-9 0-18 16,-11 2-9-16,-16 9-33 15</inkml:trace>
  <inkml:trace contextRef="#ctx0" brushRef="#br0" timeOffset="32953.5612">5655 10136 156 0,'0'-24'60'0,"3"14"-32"0,3-1-35 16,0-2 10-16,0 2-3 15,0 1 0-15,0 2-3 0,0 0 0 32,12 3-1-32,3 2 3 0,2 8 0 0,7 1 1 15,3 7 0-15,11-3 0 16,7-4 11-16,12-1 7 16,11-8 2-16,9-2 3 15,13-6-9-15,-1 1-1 16,3-1 2-16,3 1 0 15,6-4-6-15,-5-1-1 16,5-1-6-16,0-3-4 16,6 3 3-16,-12 0 1 15,1 3-3-15,-7 0-1 16,-6 2-13-16,-9-2-2 0,-5 8-63 16,-7 5-44-1,-8-8 44-15</inkml:trace>
  <inkml:trace contextRef="#ctx0" brushRef="#br0" timeOffset="33569.6719">14785 9872 240 0,'0'-48'90'0,"6"35"-48"0,-3-8-49 16,0 15 14-16,9-2-10 15,2 0 2-15,4 0-1 16,12 3 0-16,12-3 2 15,14 0-3-15,25 3 2 0,17 0-4 16,15-1-1-16,15 4-2 0,6-1 2 16,6 1 4-16,0 2 3 15,-3 0 0-15,0 2 2 16,0 6-33 0,-1 0-14-16,7 5-40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25T16:57:26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17187 16192 180 0,'21'-5'68'0,"9"8"-36"0,11-3-40 0,-11 2 12 16,6 1-6-16,5 0 0 15,19-3 2-15,8 0 2 0,13-3-1 16,2 0-1-16,9-4 1 0,4-1-1 15,2-3 2-15,-3 0 5 16,-9-7 4-16,10-9 0 16,-4 1 1-16,-3 2 0 15,1-5 2-15,-1-8-3 16,6-13-1-16,-6 0-4 16,4-1 1-16,-10-7 2 15,-9 0 5-15,-11-3 5 16,-9-8 5-16,-1-8-3 15,1-2-1-15,-10-3-9 16,-8-5-4-16,-6-9-4 16,-6 4-3-16,-6-6 1 15,-7 11-1-15,-5-11 2 0,-6 3 1 16,-17 5-1-16,-1-3 1 16,-6 3-2-16,-3-5-1 15,0 2 1-15,-8 11-1 16,-4-5 0-16,-9 13 0 15,-5 2-3-15,-10-4 0 16,-2 4-1-16,-10 6 3 16,-23-11 0-16,-15 14 1 15,12 7 0-15,-4 6 0 16,7 10 0-16,6 6 0 0,-6 10 0 16,2 6 0-16,-5 2-3 15,-6 8 2-15,0 10-1 16,6 4-2-16,-6 7 0 15,2-3 0-15,7 9 3 16,0-3 0-16,3 2-2 16,-1 4 2-16,4 4-1 15,3 3 0-15,0 8 2 16,5 8 0-16,10-3 0 16,-4-2 0-16,7 0 0 15,0 7 0-15,-4-2-3 16,4 3 2-16,5 2-1 15,-2 14 0-15,5-1-3 16,4-2-1-16,2 3 3 16,6-1 1-16,4-2 2 15,-7 8 0-15,7 0-3 0,2-3 2 16,6 3 1-16,4 2 0 16,-4-2 2-16,0 10 3 15,6 6-4-15,7-6-3 16,2 3 1-16,6 0 0 15,6-5 3-15,6 10 1 16,3-10-1-16,6 0-2 16,3-3 3-16,12-3 2 15,0-5-2-15,6 8 0 16,2-5 1-16,4-5 0 16,9-9-2-16,6 9-2 15,2-3 1-15,4-6-1 16,2-2 2-16,7 11 1 0,-1-17-1 15,4 4 1-15,5-9-2 16,4-5 2-16,5-3-2 16,4-2 2-16,-7 2 0 15,15-7 3-15,-2-6-3 16,11-5 0-16,-6-3 3 16,3-7 1-16,7-4-6 15,-1-10-2-15,6 8 2 16,-6-13 1-16,3 5 0 15,1-5 1-15,2 2 0 16,-3-5 1-16,6-7 0 16,-3 1 0-16,9-1 0 15,-15-20 0-15,4 1-2 0,-13-3 1 16,-6 3-7-16,-2-3-1 16,-10-6-16-16,-8 1-6 15,-16-27-66-15,-14-39-26 16,-24-6 4-1</inkml:trace>
  <inkml:trace contextRef="#ctx0" brushRef="#br0" timeOffset="41377.4081">13341 12732 240 0,'6'-117'90'0,"-6"80"-48"0,0-24-49 16,-3 35 14-16,-3-19-18 15,-18-19-3-15,-12 1 5 16,-11-14 4-16,-25 3 4 16,-23-16-6-16,-24 3-3 0,-9 8 3 15,-18 10 4-15,-9 11 2 16,-8 2 3-16,-7 14 1 15,-6 7 1-15,-8 9-2 16,-7 7 1-16,-5 6 0 16,-1 10 3-16,4 17-8 0,-6 7-3 15,14 13 5-15,6 30 4 16,7 12-2-16,17 20 1 16,-3 25-1-16,15 17-2 15,6 26 1-15,21 0-1 16,18 0-3-16,6 8 2 15,14-5 1-15,19 7 2 16,17-10-6-16,18-10 1 16,24-1-1-16,12-7 2 15,12-17 3-15,21-4 4 16,11 4 0-16,25-12 2 16,2-9-4-16,15-15-2 0,18-14 6 15,9-10 5-15,21-21 0 16,18-14 3-16,50-15-2 15,6-19 2-15,4-24-8 16,5-13-4-16,12-35 0 16,-3-12 0-16,21-19-4 15,0-30 1-15,-6-10-5 16,-9 6 1-16,-23-17 4 16,-31 9 2-16,-11 5 11 15,-22-11 3-15,-11 11 4 16,-30 5 2-16,-17-8-6 15,-16 5-1-15,-18 3-7 16,-26-2 0-16,-24 7-14 16,-24 8-3-16,-30 6-5 15,-35-8 1-15,-48 7-9 16,-57 19 0-16,-29 6 0 0,-30 25 1 16,-48 22 3-16,-53 27 3 15,-42 26-26-15,-57 69-11 16,-56 52-39-1</inkml:trace>
  <inkml:trace contextRef="#ctx0" brushRef="#br0" timeOffset="116395.1911">7819 9110 104 0,'-18'-48'38'0,"3"40"-20"15,24-8-17-15,-12 11 8 0,6-3 10 16,0 0 7-16,0 3 4 15,0-1 4-15,0 1-16 16,0 0-8 0,9 5-11-16,3 2-4 0,3 1-1 15,3 0 2-15,9-3 2 16,8 0 3-16,7-3 4 16,5 0 2-16,13 1 5 15,2-1 3-15,10 3-6 16,5 3-3-16,10 2-6 15,8 0-2-15,15 1-2 0,3-4 3 16,6 1 2 0,0-3 2-16,6-3-1 0,6 1-2 15,-3-4 1-15,3 4 1 16,-6-1 1-16,6 3 1 16,3 0 0-16,-3 0 2 15,12 0 1-15,0 0 1 16,-1-3 0-16,4 3 0 15,3-2-7-15,-3 2 0 16,6 0-1-16,-1 0 2 16,4 0-1-16,-3 2-1 15,9-2 1-15,5 0-1 16,-14 0 0-16,39 0 2 0,-13 0-1 16,-14 0-1-16,0 0 3 15,-4 3 2-15,-5 0 0 16,0-3 0-16,6 2-3 15,-13-2-2-15,4-2 3 16,3 2 0-16,-6-3 1 16,3-2 2-16,-4 2-3 15,-11-2-2-15,6 0 0 16,-6-1-1-16,-3-2 4 16,0 0 2-16,-3 3-5 15,-3 0 0-15,-9 2-1 16,6 1 0-16,-6 2-3 15,0 0 2-15,-15 0-17 16,0 8-5-16,-17 5-64 16</inkml:trace>
  <inkml:trace contextRef="#ctx0" brushRef="#br0" timeOffset="149558.5087">4551 12573 156 0,'-9'-26'60'0,"15"15"-32"0,9-13-31 0,0 11 11 16,8-3-6-16,4 0 1 0,12 0-7 15,8 3 1-15,7 5 1 16,6 3-1-16,14 7 1 16,3 6 2-16,16 14 0 0,11-4 0 15,12 1 2-15,21-3-3 16,15-3 0-16,8-3 3 16,1-4 3-16,9-4 7 15,8 1 2-15,4 0-1 16,0-1 0-16,-1 3-10 15,-2-2-1-15,14-3-2 16,1-3 2-16,-1-10 1 16,-5-11 3-16,-21-7 6 15,-19-4 2-15,-17-15-1 16,-21-3 2-16,-20 0 1 16,-22 8 2-16,-17-8-1 15,-18 6-1-15,-22-1-11 0,-25-15-2 16,-31-6-21-16,-41 0-8 15,-36-8-4-15,-30 8-2 16,-27 9 15-16,-20 7 8 16,-25 10 3-16,-14 14 5 15,-6 16 2-15,-9 16 4 16,-3 20 4-16,6 17 2 16,-12 21-3-16,0 18-3 15,9 17-2-15,33 2-3 16,24 7 1-16,41-7-1 15,39 0-3-15,41 3 0 16,45 7-12-16,45-7-5 16,57-3-14-16,71-11-3 0,77-13-38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25T17:00:48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3399 7705 248 0,'65'21'0'0,"42"0"0"0,-41-10 2 16,29 10-3-16,30 3 0 16,21 5 1-16,21-3 0 15,11 3 0-15,25-2 2 0,14-3 3 16,21-9-2-16,27-1 0 16,27-12 3-16,20-7 1 15,16-8-3-15,11-6-3 0,-2-7 4 16,5-3 1-16,3 5 2 15,6 5 2-15,-5 6-3 16,2 2 1-16,3 4-3 16,3-1 0-16,13-3 1 15,-13-5 1-15,6 0 5 16,0 0 3-16,0 1-4 16,12-4-1-16,1 6-2 15,-4 0 0-15,3 2-11 16,0-8-3-16,0-4 7 15,-3 1 4-15,-18-7-2 16,1 3 0-16,-19-3 5 16,0-14 5-16,-11 6-5 15,-7 6 0-15,-17 2-6 0,-18 7-2 16,-9 9-20 0,-24 11-9-16,-12 17-51 15,-15 22-61-15,-50 6 37 16</inkml:trace>
  <inkml:trace contextRef="#ctx0" brushRef="#br0" timeOffset="7819.4032">19711 6337 60 0,'0'-19'24'0,"3"14"-12"0,0 0 1 0,0-1 14 16,0 1-6-16,-3 0-2 16,6-6-3-16,-3 3 3 15,0 0-5-15,3 0 2 16,0 6-5-16,0 7-1 15,0 6-6-15,3 7-1 0,0 11 1 0,6 24 2 16,-1 3 1 0,4 7-3-16,0 3-1 15,-3 3 1-15,-3 16 2 0,-3-6-5 16,0-5-1-16,-3 0 0 16,-3-10 0-16,0-9 2 15,0-4 1-15,-3-9-1 16,3-8-2-16,-3-7-2 15,3-9 1-15,3-7 3 16,3-8 1-16,-1-11 1 16,7-13 2-16,3-6-3 15,0-5-2-15,0 1 2 16,3-6 0-16,3-1-1 16,-4 9-2-16,4 8 1 15,0 11-1-15,3 4-3 0,0 12 0 16,11 7 2-16,1 5 0 15,3 4-2-15,-4 9 2 16,-2 1-15-16,-9 5-4 16,-15 5-10-16,-15 14-2 15,-15 0 11-15,-15-11 5 16,0-6 23-16,-5-7 12 16,-10-11 15-16,4-8 7 15,-1-7-11-15,3-14-6 16,3-11-2-16,7-2 0 15,5 0-8-15,6-3-1 16,6 0-14-16,6 0-6 16,6-5-26-16,3-5-9 15,6 2-60-15</inkml:trace>
  <inkml:trace contextRef="#ctx0" brushRef="#br0" timeOffset="9441.3419">20435 7099 184 0,'14'0'71'0,"-2"5"-38"0,9 0-28 16,-6-5 17-16,6 3-12 0,3-3-3 15,5-8-7 1,10-5 0-16,6-6 0 0,5-18-9 0,1-2-4 16,-3-4-15-16,2 1-8 15,-11 2 9-15,-15-2 5 16,-12 0 19-16,-12 7 12 16,-12 6 11-16,-9 11 6 15,-18 10 3-15,1 5 2 16,-1 14-10-16,0 4-3 15,0 9-8-15,1 8-2 16,5 21-2-16,6 0-1 16,6 0-8-16,6 8 0 15,12-6-10-15,12-2-4 0,6-5-5 16,12-9 1-16,15-10-8 16,5-5-4-16,7-8 4 15,6-8 5-15,-4-5 12 16,-5-3 6-16,-4-3 18 15,-8-2 7-15,-6-6 17 16,2 3 7-16,-5-2-14 16,0-6-6-16,-3-5-10 15,-6-6-1-15,-4-2-12 16,-2-11-2-16,-6-7-1 16,-3-1 1-16,-9 3 1 15,-9 6 3-15,-3 9 3 16,-2 9 2-16,-4 8-1 15,-6 10-1-15,-9 14-3 0,1 21 1 16,-1 7-2-16,3 9-1 16,6 0-2-16,6 2 1 15,10-2 1-15,8-9 0 16,9-7-9-16,14-8-4 16,4-11 0-16,6-13 2 15,3-11 7-15,11-12 4 16,-2-6 10-16,0-6 5 15,-7-13 8-15,-5 6 3 16,-3 8 6-16,-6 7 5 16,-6 9-16-16,0 7-7 15,-4 19-11-15,1 8-4 16,-3 5 0-16,3 3 2 0,0 2-13 16,6 1-7-16,3-6-21 15,3-8-10-15,-1-5 7 16,1-10 3-16,0-6 25 15,0-6 11-15,0-1 30 16,0-4 13-16,-1-13 9 16,-2 1 6-16,0 4-13 15,-3 3-2-15,-3 6-20 16,0 7-9-16,0 9-9 16,-4 17-3-16,-5 9-4 15,-3 8 1-15,-3 10-21 16,-3-2-11-16,0-6-20 15,3-7-9-15,9-22-29 16,6-13 65-16,6-5 30 16,0-8 51-16,6-16 22 15,2-3-5-15,1 3-4 16,0 5-20-16,0 6-10 16,0 5-19-16,-7 5-8 15,-2 8-9-15,3 8-3 16,-6 8-7-16,-3 16 0 15,-3 5-18-15,-9 2-6 16,0-1-25-16,6-7-11 16,5-7-11-1,4-8 8-15,9-11 49 0,3-4 60 16,6-20 29-16,5 1 7 16,-2-3 3-16,0 5-24 15,-4 5-9-15,-5 9-23 16,-9 4 0-16,3 6 3 0,-6 11-16 15,-1 7-3-15,10 1-13 16,0-3-5-16,9-6-27 16,8-12-11-16,16-17-7 15,5-5-2-15,7-5 33 16,-10 3 15-16,-8 2 47 16,-3 6 19-16,-13 4 4 15,-5 6 3-15,-3 3-10 16,-3 8-4-16,-4 5-18 15,-2 5-7-15,15 3-14 16,-3 5-2-16,-1-3-42 0,4-2-15 16,-3-5-28-16,0-3-11 15,-4 0 7 1,4-3 16-16,-9-8 55 16,-9-2 55-16,6 0 28 15,0-6 3-15,5-7-2 16,7-6-27-16,6 3-10 15,2 0-19-15,7 2-5 0,-3 3-1 16,14 6-5-16,4 4-1 16,5 6 0-16,1 6 0 15,-7 7-5-15,-8 8-1 16,-4 8-4-16,-8 6-1 0,-6-1 8 16,-12 6 6-16,-4 5 8 15,-11 2 3-15,-9 3 6 16,-9 3 2-16,-5 3-7 15,-1-6-2-15,3-7-27 16,33-54-129 0,47-39-58-1,24-24 85-15</inkml:trace>
  <inkml:trace contextRef="#ctx0" brushRef="#br0" timeOffset="51777.8216">15460 12470 252 0,'-11'-24'96'0,"2"11"-52"0,-9-6-54 0,12 11 16 16,-6-8-11-16,-9-18-1 15,-9-6-4-15,-8-7-1 16,-13-6 6-16,-15 0-2 0,-14 3 2 16,-12 2-2-16,-15-10 2 15,-9 8 3-15,-1 7 3 16,-5 3 2-16,0 1 1 16,-6 4 9-16,0 6 6 15,-20 3-1-15,-13 7-1 0,-9 6-14 16,-17 16-6-16,-4 13 1 15,-14 29 2-15,5 10-1 16,7 22 0-16,5 16 1 16,10 12 2-16,23 4-3 15,21 2-2-15,24 5 4 16,23-10 1-16,25-13 2 16,35-9 2-16,27-4 8 15,36-11 5-15,38-11 0 16,45 0 0-16,36-13-10 15,39-11-3-15,47-7-4 16,15-22-2-16,12-7-2 16,11-12 1-16,-8-2 1 15,-9-2 0-15,-18-1 0 0,-29-4 0 16,-25-4 2-16,-29-2 1 16,-12-3 1-16,-24-10 0 15,-24-8-2-15,-24-3-2 16,-26-3-43-16,-27-7-19 15,-45-9-66 1</inkml:trace>
  <inkml:trace contextRef="#ctx0" brushRef="#br0" timeOffset="54526.7389">21917 12409 212 0,'-30'-82'82'0,"-3"11"-44"0,-29-4-51 15,20 41 12-15,-29-11-8 16,-36-16 3-16,-36-10-5 15,-45 2-3-15,-29 8 8 16,-30 21-4-16,-15 25 2 0,6 44-1 16,9 26 1-16,21 27 11 15,8 43 5-15,31 31-1 16,32 37 1-16,39 8-10 16,44 3 0-16,52-9-7 0,49-15-1 15,58-8 11-15,56-21 6 16,53-24 6-16,45-5 3 15,6-37 6-15,15-43 6 16,9-24 11-16,-9-26 6 16,-15-23-2-16,-24-12 0 15,-29-28-17-15,-33-11-5 16,-39-16-29-16,-39-18-11 16,-50-17-40-16,-57 9-15 15,-65 10-3-15,-69 14 1 16,-68 31 23-1,-57 40-19-15,-54 34 12 16</inkml:trace>
  <inkml:trace contextRef="#ctx0" brushRef="#br0" timeOffset="55215.5066">14820 17179 400 0,'69'-71'148'0,"-48"34"-80"0,20-21-88 0,-17 23 18 16,18-23-57-16,9-21-19 15,20-24-17-15,0-30-5 16,-14-15 26-16,-15-11 12 16,-30 11 83-16,-36 11 38 15,-24 12 4-15,-29 14 1 16,-33 13-14-16,-27 19-4 15,-30 21-26-15,-21 23-7 0,-23 27-2 16,-36 24-9-16,-9 29-1 0,-3 45-6 16,0 32 1-16,12 39-3 15,24 22 0-15,35 23 6 16,27 35 2-16,54-3-2 16,60 0-1-16,62-16 1 15,56-21 0-15,63-23 12 16,59-35 5-16,57-27-4 15,51-42 1-15,44-29-8 16,36-58-1-16,24-48-4 16,0-42-3-16,-6-27 6 15,-30-15 5-15,-18-30 5 16,-35-8 2-16,-39 6 9 16,-51 8 5-16,-1503 13 0 15,2861 21 0-15,-1489 8-16 0,-33 10-6 16,-41-15-17-16,-57-3-9 15,-71 6-1-15,-59 17-1 16,-49 20-8-16,-47 23-4 16,-50 24-7-16,-37 27-2 15,-26 36-17-15,-15 38-7 16,-2 52-45 0</inkml:trace>
  <inkml:trace contextRef="#ctx0" brushRef="#br0" timeOffset="83783.8168">7221 9001 192 0,'33'-29'71'0,"-7"26"-38"0,28-10-34 0,-27 11 15 16,6-6-6-16,14-3 3 16,13 3-4-16,8 0 1 15,10 0-5-15,14-2 0 0,9-1 3 16,9 0 1-16,0 1 3 15,12-1-1-15,3 1 0 16,6-4 1-16,9 4 4 0,3-1-4 16,0 1 2-16,12-6-3 15,6 3 0-15,-1 2-3 16,7-5 1-16,0 11-2 16,-1-8 2-16,4 5-6 15,-3 0-1-15,2 0 2 16,4 0 1-16,-9 0 3 15,2 0 3-15,1 3 2 16,-3-1 1-16,0 4-4 16,-4 2-3-16,1 0-2 15,3 0 0-15,-6 2 0 16,2 1 1-16,-5 0-2 16,-3-1-2-16,3-2-2 15,-6 0 1-15,-10 3 5 0,-2 0 2 16,0-1-5-16,-6 1 0 15,-12 5 1-15,-11 0 3 16,20-11-4-16,-15 3-1 16,-15 0 0-16,-9 5 2 15,-5-2-1-15,-10 0-1 16,-12-1 3-16,1-10 2 16,-9 1 0-16,-7 1 0 15,-2 1-1-15,-6 0 2 16,-7 2-1-16,-5 0 0 15,-3 1-1-15,-3-1 0 0,-3 0-5 16,-7 1 1-16,1-1 0 16,-3 0 0-16,0 3 2 15,-3-2 1-15,0 2-1 16,-3-3 1-16,0 1-4 16,0-1-2-16,0 0-1 15,0 1 3-15,-3 2-29 16,0 0-9-16,-3 0-34 15,-12-3-11-15,-15 0-46 16</inkml:trace>
  <inkml:trace contextRef="#ctx0" brushRef="#br0" timeOffset="88020.4038">16601 8890 52 0,'-6'-24'22'0,"6"22"-12"0,3-4-14 15,0 4 4-15,2 2-2 16,1 0 0-16,6 0 2 15,9 0 0-15,3 0 0 16,9 0 0-16,5 2 6 16,13 1 4-16,6 2 1 15,14 0 1-15,9 1 5 16,16 2 3-16,2-6-4 16,12-2-1-16,9-2-5 0,3-4-1 15,6-2-3-15,3 1 1 16,0-4-4-16,9 3 0 15,-3-3-1-15,6 1 1 0,6 2 0 16,2-11 1-16,7 4 0 16,3-9-2-16,9 5-2 15,-10 1-2-15,7-1 1 16,0 1 1-16,-6-1 0 16,-4 1 2-16,-5-1 1 15,-9 3-1-15,12 3 1 0,-3 0-4 16,-13 5-2-16,10 2 2 15,6 4 2-15,-15 2-2 16,6 0 0-16,-6 2 1 16,0 4 0-16,0-1-3 15,-9 3 2-15,32 3 3 16,-23-1 1-16,-6 1-1 16,0-3 1-16,-15 5-7 15,-3-2 1-15,-9-4-30 16,7 1-46-1,-13 22 9-15</inkml:trace>
  <inkml:trace contextRef="#ctx0" brushRef="#br0" timeOffset="102416.8964">7968 14430 216 0,'-18'-82'82'0,"-3"48"-44"0,-14-27-55 0,8 37 7 16,-15-21-7-16,-17-8 0 15,-10-2 5-15,-17-11 5 16,-12 0 4-16,-18-9 2 0,-21-1 3 15,-18 2 3-15,-6 7 4 16,-6 15 11-16,-8 9 7 16,-4 14-8-16,1 16-3 0,2 16-7 15,9 26-4-15,6 21-2 16,13 19 0-16,-1 18-9 16,6 27-1-16,6 21 2 15,18 21 0-15,18-3-2 16,23-7 2-16,31 2 5 15,20-13 4-15,21-16 5 16,27-11 2-16,20-4-3 16,28-9-3-16,26-16 2 15,24-13 0-15,18-13-1 16,24-13-1-16,12-11-6 16,8 0-1-16,4-5 1 15,-1-8 0-15,1 2-4 16,-10-7-1-16,-2-6 5 15,-3-10 2-15,-15-6 9 0,-10-28 4 16,-11-12 10-16,-12-15 7 16,15-26 1-16,-32-22 1 15,-22-8-16-15,-21-2-5 16,-26-14-15-16,-18-5-3 16,-15-7-15-16,-24-6-6 15,-6 2 5-15,-17 19 3 16,-13 0-3-16,-14 19 2 15,-22 18-13-15,-26 24-5 16,-33 34-65 0</inkml:trace>
  <inkml:trace contextRef="#ctx0" brushRef="#br0" timeOffset="103499.0757">1747 13906 148 0,'-9'-10'55'0,"12"13"-30"0,3 7-32 0,-6 3 10 16,3 11-5-16,0 24 0 15,3 21 0-15,-6 13 0 16,0 23 2-16,0 15 0 16,-6-1 0-16,3 10-3 0,3-15 2 15,-3-6 1-15,3-15 2 16,-6-6-1-16,3-7 2 16,-6 2 9-16,3-13 4 15,0-11-5-15,0-11-4 16,3-10-4-16,-3-7-3 15,3-9 9-15,0-8 4 16,3-8-9-16,0-7-4 16,3-25 0-16,6 1-1 0,0-9 1 15,12-4 0-15,0-12 0 16,8-4 2-16,10-17 1 16,3 1 3-16,-10 5 3 15,1 10 5-15,-3 6 1 16,-3 10 3-16,-6 11-8 15,8 5-3-15,-8 14-7 16,-3 2-2-16,0 8-4 16,0 5 1-16,0 8 3 15,-3 8 1-15,-1 19 1 16,1 2 0-16,0 1 0 16,-9 10 2-16,0 0 1 15,-3-3 1-15,3 0-2 16,-3 0-2-16,3-7 1 15,3-3-1-15,3-9-7 0,3-7-3 16,14-16-12 0,1-13-6-16,0-9-5 0,0-7-2 15,0-8 5-15,-4-5 4 16,1-3 10 0,-6-3 14-16,-3-8 10 15,0-4 26-15,-3 1 12 16,-1 12-10-16,-8 7-4 15</inkml:trace>
  <inkml:trace contextRef="#ctx0" brushRef="#br0" timeOffset="103814.4398">2562 14933 348 0,'0'16'6'0,"-6"10"-8"16,-3 17 0-16,1 12 0 15,-1 4-1-15,6 7 2 16,0-8-4-16,6-10 1 0,6-9 0 16,5-10 2-16,4-10 3 15,3-17 2-15,9-12-4 16,0-14 1-16,2-10 0 15,10-17 0-15,-6-17-5 16,0-17 1-16,-4-5 2 16,-5 11 1-16,-6 12 20 15,-3 17 10-15,-6 13-3 16,-3 16-1-16,-6 24-19 16,3 15-5-16,-1 30-4 15,4 5 1-15,6 0-4 16,9 5 0-16,3-3-8 15,6-7-4-15,-1-6-10 16,1-7-5-16,-3-9-18 0,6-7-7 16,-7-11-13-1</inkml:trace>
  <inkml:trace contextRef="#ctx0" brushRef="#br0" timeOffset="104263.5782">3378 14081 244 0,'-6'-21'90'0,"9"24"-48"0,6 26-58 0,-6-11 12 15,3 17-3-15,-3 12 3 0,0 25 1 16,0 15 1-16,-3 14 2 16,-3 4-5-16,0 14 1 15,0-15-3-15,-3-14 2 0,0-14 5 16,3-17 2-16,0-14 2 15,0-14 0-15,3-18 0 16,6-15 2-16,3-25-3 16,9-18-2-16,14-8 0 15,10-2 1-15,3 2 8 16,8 11 3-16,-2 7-6 16,-3 11-2-16,-4 11-12 15,1 19-5-15,-6 9-12 16,-22 17-5-16,-8 29 9 15,-12 10 6-15,-11 9 7 16,-19-1 2-16,-3 1 11 16,0-14 6-16,4-16 19 0,-1-10 7 15,3-14 0-15,0-15 2 16,1-14-11-16,2-5-3 16,6-10-22-16,6-9-7 15,12-13-39-15,12-10-15 16,12-32-64-1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7-04-25T17:09:12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7117 13327 132 0,'3'-26'49'0,"6"15"-26"0,-15-2-16 0,9 10 13 15</inkml:trace>
  <inkml:trace contextRef="#ctx0" brushRef="#br0" timeOffset="719.1797">7132 13269 232 0,'6'0'-3'15,"2"0"0"-15,4 3-1 0,3-1 2 16,6 1 2-16,3-1 2 16,6 1 5-16,2 2 6 15,1 3 2-15,3 3 0 16,0 2 4-16,2 3 0 16,7-3-6-16,3 6-3 15,2-1-5-15,4 1-2 16,5 2-1-16,1 3 1 0,11-3-2 15,1-3-1 1,2-2-2-16,7 0-1 0,-4-5 13 16,3-3 7-16,7-3-4 15,-1-2-2-15,6 2 0 16,-5-2 0-16,2-1-3 16,0 4 0-16,0-1-5 15,4 0-2-15,-7 6 0 16,3-1-1-16,1-2 0 15,-1 0 0-15,3-3 0 16,-2 6 0-16,-10-8 2 16,6 7 1-16,-2-2 1 15,-4 3 2-15,3-1-3 16,16 1-2-16,-7 0 2 16,-3-4 0-16,-3 1 1 0,1 0 0 15,-4-2 4-15,-6-4 5 16,7-2-1-16,-10 3 1 15,1 0-7-15,-4-3-2 16,6 0 0-16,-5 2 2 16,-4-2-5-16,7 0-3 15,-4-2 1-15,1-1 2 16,-4 0 0-16,-2 1 2 16,-4-4 2-16,-5 4 4 15,8-4-6-15,1 1-2 0,-1 0-1 16,7 0 2-16,-4-11 1 15,-2 2 3 1,-1-4-3-16,4 2-2 0,-4 5 2 16,-2 4 2-16,-7-1-4 15,7 5-1-15,-7 0 0 16,-2 1 2-16,2 2-1 16,1-3-1-16,2 0 1 15,-5 1-1-15,-3-1 0 16,-1 3 2-16,-5 0-12 15,-6 0-3-15,-10 0-34 16,-8 0-12-16,-33 21-152 31,-21-18 73-31</inkml:trace>
  <inkml:trace contextRef="#ctx0" brushRef="#br0" timeOffset="1350.0057">5203 13957 188 0,'-12'-13'71'0,"12"10"-38"0,-3 0-36 0,3 3 13 16,0 0-9-16,3 0-1 15,3 3 0-15,6 0 2 16,5-1-1-16,7 3-1 0,3 1 3 16,9 2-2-16,11 2-1 15,7 4 7-15,9 1 5 16,8-1-2-16,9-4 2 15,10 1-1-15,5 2 1 0,18-10-9 16,9-1-3-16,6 1-23 16,15 0-10-16,12 5-63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3863" tIns="46108" rIns="93863" bIns="461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2375" y="715963"/>
            <a:ext cx="4705350" cy="3529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965435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7625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1782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2573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6864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ea typeface="ＭＳ Ｐゴシック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792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92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6BF2DC2-9091-459C-96A2-9CACA1628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47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1FE73-887C-46E3-91B0-805C7ED59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6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EB950-A07F-4FEB-9873-16DD1EB9D8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895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572375" cy="1058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B3400-0E34-4F79-92A2-3DED641CDC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86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572375" cy="10588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78486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3924300"/>
            <a:ext cx="78486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A3AA4-B6EF-4B3D-9C79-42CF20D21E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43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AB32D-46A8-4457-A2FA-B59B9474AA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53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6B221-FC0A-40D9-8E9E-E5040C1A50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42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600200"/>
            <a:ext cx="38481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BC4D8-F9E1-4610-8E99-F0918B4013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66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04831-8937-45EB-8005-083F49B274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16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6A6D5-7733-48DB-8A3C-69F5A28260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77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7F69D-C77F-4303-9254-DF71649921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17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C628A-4D86-4F0D-9B90-32481D12DA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186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55E60-C1C1-4336-B437-0811705625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419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685800" y="1371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572375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00200"/>
            <a:ext cx="7848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81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/>
                <a:latin typeface="Tahoma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81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/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CISC 250 Class Notes</a:t>
            </a:r>
          </a:p>
        </p:txBody>
      </p:sp>
      <p:sp>
        <p:nvSpPr>
          <p:cNvPr id="1781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3246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/>
              </a:defRPr>
            </a:lvl1pPr>
          </a:lstStyle>
          <a:p>
            <a:pPr>
              <a:defRPr/>
            </a:pPr>
            <a:fld id="{DA90B6C7-B09C-4CA4-9461-30A241F718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17" descr="Click To Downloa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99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RKkxKG5usaw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hyperlink" Target="https://www.youtube.com/watch?v=8kTrceXOZXQ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emf"/><Relationship Id="rId5" Type="http://schemas.openxmlformats.org/officeDocument/2006/relationships/customXml" Target="../ink/ink11.xml"/><Relationship Id="rId4" Type="http://schemas.openxmlformats.org/officeDocument/2006/relationships/image" Target="../media/image3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lanbook.com/wireless-network-performance-channel-plan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customXml" Target="../ink/ink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emf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ozOMtqPOESo" TargetMode="External"/><Relationship Id="rId2" Type="http://schemas.openxmlformats.org/officeDocument/2006/relationships/hyperlink" Target="http://www.youtube.com/watch?v=NVjN9EK7B0E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emf"/><Relationship Id="rId5" Type="http://schemas.openxmlformats.org/officeDocument/2006/relationships/customXml" Target="../ink/ink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e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8.png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961F93-54AA-4ABA-ACBB-AEBC91EAF9D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391400" cy="1143000"/>
          </a:xfrm>
        </p:spPr>
        <p:txBody>
          <a:bodyPr/>
          <a:lstStyle/>
          <a:p>
            <a:pPr eaLnBrk="1" hangingPunct="1"/>
            <a:r>
              <a:rPr lang="en-US" altLang="en-US" sz="2400" b="1" smtClean="0"/>
              <a:t>CISC 250 –</a:t>
            </a:r>
            <a:r>
              <a:rPr lang="en-US" altLang="en-US" sz="3200" b="1" smtClean="0"/>
              <a:t> </a:t>
            </a:r>
            <a:br>
              <a:rPr lang="en-US" altLang="en-US" sz="3200" b="1" smtClean="0"/>
            </a:br>
            <a:r>
              <a:rPr lang="en-US" altLang="en-US" sz="3200" b="1" smtClean="0"/>
              <a:t>Business Telecomm Networks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4138" y="3795713"/>
            <a:ext cx="7485062" cy="130492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Wireless LAN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  <p:pic>
        <p:nvPicPr>
          <p:cNvPr id="4103" name="Picture 4" descr="Click To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764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3901CF-CC3A-42A7-A64C-2550DC6A691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802.11 Broadcast Operation</a:t>
            </a:r>
          </a:p>
        </p:txBody>
      </p:sp>
      <p:sp>
        <p:nvSpPr>
          <p:cNvPr id="156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Wireless Stations and Access Points Broadcast their Signals.</a:t>
            </a:r>
          </a:p>
          <a:p>
            <a:pPr lvl="1" eaLnBrk="1" hangingPunct="1"/>
            <a:r>
              <a:rPr lang="en-US" altLang="en-US" smtClean="0"/>
              <a:t>Only one access point or wireless station may transmit at any moment or signals will become scrambled.</a:t>
            </a:r>
          </a:p>
        </p:txBody>
      </p:sp>
      <p:grpSp>
        <p:nvGrpSpPr>
          <p:cNvPr id="15367" name="Group 5"/>
          <p:cNvGrpSpPr>
            <a:grpSpLocks/>
          </p:cNvGrpSpPr>
          <p:nvPr/>
        </p:nvGrpSpPr>
        <p:grpSpPr bwMode="auto">
          <a:xfrm>
            <a:off x="2662238" y="4160838"/>
            <a:ext cx="1462087" cy="1317625"/>
            <a:chOff x="1920" y="2400"/>
            <a:chExt cx="960" cy="960"/>
          </a:xfrm>
        </p:grpSpPr>
        <p:sp>
          <p:nvSpPr>
            <p:cNvPr id="1560582" name="Oval 6"/>
            <p:cNvSpPr>
              <a:spLocks noChangeArrowheads="1"/>
            </p:cNvSpPr>
            <p:nvPr/>
          </p:nvSpPr>
          <p:spPr bwMode="auto">
            <a:xfrm>
              <a:off x="2304" y="2784"/>
              <a:ext cx="195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endParaRPr>
            </a:p>
          </p:txBody>
        </p:sp>
        <p:sp>
          <p:nvSpPr>
            <p:cNvPr id="1560583" name="Oval 7"/>
            <p:cNvSpPr>
              <a:spLocks noChangeArrowheads="1"/>
            </p:cNvSpPr>
            <p:nvPr/>
          </p:nvSpPr>
          <p:spPr bwMode="auto">
            <a:xfrm>
              <a:off x="2184" y="2664"/>
              <a:ext cx="438" cy="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endParaRPr>
            </a:p>
          </p:txBody>
        </p:sp>
        <p:sp>
          <p:nvSpPr>
            <p:cNvPr id="1560584" name="Oval 8"/>
            <p:cNvSpPr>
              <a:spLocks noChangeArrowheads="1"/>
            </p:cNvSpPr>
            <p:nvPr/>
          </p:nvSpPr>
          <p:spPr bwMode="auto">
            <a:xfrm>
              <a:off x="2040" y="2520"/>
              <a:ext cx="720" cy="7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endParaRPr>
            </a:p>
          </p:txBody>
        </p:sp>
        <p:sp>
          <p:nvSpPr>
            <p:cNvPr id="1560585" name="Oval 9"/>
            <p:cNvSpPr>
              <a:spLocks noChangeArrowheads="1"/>
            </p:cNvSpPr>
            <p:nvPr/>
          </p:nvSpPr>
          <p:spPr bwMode="auto">
            <a:xfrm>
              <a:off x="1920" y="2400"/>
              <a:ext cx="960" cy="9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5368" name="Group 10"/>
          <p:cNvGrpSpPr>
            <a:grpSpLocks/>
          </p:cNvGrpSpPr>
          <p:nvPr/>
        </p:nvGrpSpPr>
        <p:grpSpPr bwMode="auto">
          <a:xfrm>
            <a:off x="5441950" y="3962400"/>
            <a:ext cx="1463675" cy="1319213"/>
            <a:chOff x="1920" y="2400"/>
            <a:chExt cx="960" cy="960"/>
          </a:xfrm>
        </p:grpSpPr>
        <p:sp>
          <p:nvSpPr>
            <p:cNvPr id="1560587" name="Oval 11"/>
            <p:cNvSpPr>
              <a:spLocks noChangeArrowheads="1"/>
            </p:cNvSpPr>
            <p:nvPr/>
          </p:nvSpPr>
          <p:spPr bwMode="auto">
            <a:xfrm>
              <a:off x="2304" y="2784"/>
              <a:ext cx="192" cy="19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endParaRPr>
            </a:p>
          </p:txBody>
        </p:sp>
        <p:sp>
          <p:nvSpPr>
            <p:cNvPr id="1560588" name="Oval 12"/>
            <p:cNvSpPr>
              <a:spLocks noChangeArrowheads="1"/>
            </p:cNvSpPr>
            <p:nvPr/>
          </p:nvSpPr>
          <p:spPr bwMode="auto">
            <a:xfrm>
              <a:off x="2184" y="2665"/>
              <a:ext cx="430" cy="43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endParaRPr>
            </a:p>
          </p:txBody>
        </p:sp>
        <p:sp>
          <p:nvSpPr>
            <p:cNvPr id="1560589" name="Oval 13"/>
            <p:cNvSpPr>
              <a:spLocks noChangeArrowheads="1"/>
            </p:cNvSpPr>
            <p:nvPr/>
          </p:nvSpPr>
          <p:spPr bwMode="auto">
            <a:xfrm>
              <a:off x="2040" y="2520"/>
              <a:ext cx="727" cy="72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endParaRPr>
            </a:p>
          </p:txBody>
        </p:sp>
        <p:sp>
          <p:nvSpPr>
            <p:cNvPr id="1560590" name="Oval 14"/>
            <p:cNvSpPr>
              <a:spLocks noChangeArrowheads="1"/>
            </p:cNvSpPr>
            <p:nvPr/>
          </p:nvSpPr>
          <p:spPr bwMode="auto">
            <a:xfrm>
              <a:off x="1920" y="2400"/>
              <a:ext cx="960" cy="9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560591" name="Line 15"/>
          <p:cNvSpPr>
            <a:spLocks noChangeShapeType="1"/>
          </p:cNvSpPr>
          <p:nvPr/>
        </p:nvSpPr>
        <p:spPr bwMode="auto">
          <a:xfrm flipH="1">
            <a:off x="685800" y="4951413"/>
            <a:ext cx="2414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grpSp>
        <p:nvGrpSpPr>
          <p:cNvPr id="15370" name="Group 16"/>
          <p:cNvGrpSpPr>
            <a:grpSpLocks/>
          </p:cNvGrpSpPr>
          <p:nvPr/>
        </p:nvGrpSpPr>
        <p:grpSpPr bwMode="auto">
          <a:xfrm>
            <a:off x="2881313" y="4819650"/>
            <a:ext cx="573087" cy="207963"/>
            <a:chOff x="2985" y="1809"/>
            <a:chExt cx="376" cy="151"/>
          </a:xfrm>
        </p:grpSpPr>
        <p:sp>
          <p:nvSpPr>
            <p:cNvPr id="1560593" name="Freeform 17"/>
            <p:cNvSpPr>
              <a:spLocks/>
            </p:cNvSpPr>
            <p:nvPr/>
          </p:nvSpPr>
          <p:spPr bwMode="auto">
            <a:xfrm>
              <a:off x="2985" y="1886"/>
              <a:ext cx="301" cy="36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81" y="36"/>
                </a:cxn>
                <a:cxn ang="0">
                  <a:pos x="301" y="0"/>
                </a:cxn>
                <a:cxn ang="0">
                  <a:pos x="18" y="0"/>
                </a:cxn>
                <a:cxn ang="0">
                  <a:pos x="0" y="36"/>
                </a:cxn>
              </a:cxnLst>
              <a:rect l="0" t="0" r="r" b="b"/>
              <a:pathLst>
                <a:path w="301" h="36">
                  <a:moveTo>
                    <a:pt x="0" y="36"/>
                  </a:moveTo>
                  <a:lnTo>
                    <a:pt x="281" y="36"/>
                  </a:lnTo>
                  <a:lnTo>
                    <a:pt x="301" y="0"/>
                  </a:lnTo>
                  <a:lnTo>
                    <a:pt x="18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560594" name="Freeform 18"/>
            <p:cNvSpPr>
              <a:spLocks/>
            </p:cNvSpPr>
            <p:nvPr/>
          </p:nvSpPr>
          <p:spPr bwMode="auto">
            <a:xfrm>
              <a:off x="2985" y="1922"/>
              <a:ext cx="30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01" y="38"/>
                </a:cxn>
                <a:cxn ang="0">
                  <a:pos x="281" y="0"/>
                </a:cxn>
                <a:cxn ang="0">
                  <a:pos x="0" y="0"/>
                </a:cxn>
                <a:cxn ang="0">
                  <a:pos x="18" y="38"/>
                </a:cxn>
              </a:cxnLst>
              <a:rect l="0" t="0" r="r" b="b"/>
              <a:pathLst>
                <a:path w="301" h="38">
                  <a:moveTo>
                    <a:pt x="18" y="38"/>
                  </a:moveTo>
                  <a:lnTo>
                    <a:pt x="301" y="38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560595" name="Freeform 19"/>
            <p:cNvSpPr>
              <a:spLocks/>
            </p:cNvSpPr>
            <p:nvPr/>
          </p:nvSpPr>
          <p:spPr bwMode="auto">
            <a:xfrm>
              <a:off x="3003" y="1809"/>
              <a:ext cx="358" cy="77"/>
            </a:xfrm>
            <a:custGeom>
              <a:avLst/>
              <a:gdLst/>
              <a:ahLst/>
              <a:cxnLst>
                <a:cxn ang="0">
                  <a:pos x="283" y="77"/>
                </a:cxn>
                <a:cxn ang="0">
                  <a:pos x="358" y="0"/>
                </a:cxn>
                <a:cxn ang="0">
                  <a:pos x="76" y="0"/>
                </a:cxn>
                <a:cxn ang="0">
                  <a:pos x="0" y="77"/>
                </a:cxn>
                <a:cxn ang="0">
                  <a:pos x="283" y="77"/>
                </a:cxn>
              </a:cxnLst>
              <a:rect l="0" t="0" r="r" b="b"/>
              <a:pathLst>
                <a:path w="358" h="77">
                  <a:moveTo>
                    <a:pt x="283" y="77"/>
                  </a:moveTo>
                  <a:lnTo>
                    <a:pt x="358" y="0"/>
                  </a:lnTo>
                  <a:lnTo>
                    <a:pt x="76" y="0"/>
                  </a:lnTo>
                  <a:lnTo>
                    <a:pt x="0" y="77"/>
                  </a:lnTo>
                  <a:lnTo>
                    <a:pt x="283" y="7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560596" name="Freeform 20"/>
            <p:cNvSpPr>
              <a:spLocks/>
            </p:cNvSpPr>
            <p:nvPr/>
          </p:nvSpPr>
          <p:spPr bwMode="auto">
            <a:xfrm>
              <a:off x="3266" y="1809"/>
              <a:ext cx="95" cy="151"/>
            </a:xfrm>
            <a:custGeom>
              <a:avLst/>
              <a:gdLst/>
              <a:ahLst/>
              <a:cxnLst>
                <a:cxn ang="0">
                  <a:pos x="20" y="77"/>
                </a:cxn>
                <a:cxn ang="0">
                  <a:pos x="0" y="113"/>
                </a:cxn>
                <a:cxn ang="0">
                  <a:pos x="20" y="151"/>
                </a:cxn>
                <a:cxn ang="0">
                  <a:pos x="95" y="77"/>
                </a:cxn>
                <a:cxn ang="0">
                  <a:pos x="95" y="0"/>
                </a:cxn>
                <a:cxn ang="0">
                  <a:pos x="20" y="77"/>
                </a:cxn>
              </a:cxnLst>
              <a:rect l="0" t="0" r="r" b="b"/>
              <a:pathLst>
                <a:path w="95" h="151">
                  <a:moveTo>
                    <a:pt x="20" y="77"/>
                  </a:moveTo>
                  <a:lnTo>
                    <a:pt x="0" y="113"/>
                  </a:lnTo>
                  <a:lnTo>
                    <a:pt x="20" y="151"/>
                  </a:lnTo>
                  <a:lnTo>
                    <a:pt x="95" y="77"/>
                  </a:lnTo>
                  <a:lnTo>
                    <a:pt x="95" y="0"/>
                  </a:lnTo>
                  <a:lnTo>
                    <a:pt x="20" y="77"/>
                  </a:lnTo>
                  <a:close/>
                </a:path>
              </a:pathLst>
            </a:custGeom>
            <a:solidFill>
              <a:srgbClr val="9A9A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560597" name="Freeform 21"/>
            <p:cNvSpPr>
              <a:spLocks/>
            </p:cNvSpPr>
            <p:nvPr/>
          </p:nvSpPr>
          <p:spPr bwMode="auto">
            <a:xfrm>
              <a:off x="3035" y="1904"/>
              <a:ext cx="201" cy="1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2" y="0"/>
                </a:cxn>
                <a:cxn ang="0">
                  <a:pos x="201" y="0"/>
                </a:cxn>
                <a:cxn ang="0">
                  <a:pos x="189" y="18"/>
                </a:cxn>
                <a:cxn ang="0">
                  <a:pos x="0" y="18"/>
                </a:cxn>
              </a:cxnLst>
              <a:rect l="0" t="0" r="r" b="b"/>
              <a:pathLst>
                <a:path w="201" h="18">
                  <a:moveTo>
                    <a:pt x="0" y="18"/>
                  </a:moveTo>
                  <a:lnTo>
                    <a:pt x="12" y="0"/>
                  </a:lnTo>
                  <a:lnTo>
                    <a:pt x="201" y="0"/>
                  </a:lnTo>
                  <a:lnTo>
                    <a:pt x="189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560598" name="Freeform 22"/>
            <p:cNvSpPr>
              <a:spLocks/>
            </p:cNvSpPr>
            <p:nvPr/>
          </p:nvSpPr>
          <p:spPr bwMode="auto">
            <a:xfrm>
              <a:off x="3035" y="1922"/>
              <a:ext cx="201" cy="20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201" y="20"/>
                </a:cxn>
                <a:cxn ang="0">
                  <a:pos x="12" y="20"/>
                </a:cxn>
                <a:cxn ang="0">
                  <a:pos x="0" y="0"/>
                </a:cxn>
                <a:cxn ang="0">
                  <a:pos x="189" y="0"/>
                </a:cxn>
              </a:cxnLst>
              <a:rect l="0" t="0" r="r" b="b"/>
              <a:pathLst>
                <a:path w="201" h="20">
                  <a:moveTo>
                    <a:pt x="189" y="0"/>
                  </a:moveTo>
                  <a:lnTo>
                    <a:pt x="201" y="2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0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560599" name="Freeform 23"/>
            <p:cNvSpPr>
              <a:spLocks/>
            </p:cNvSpPr>
            <p:nvPr/>
          </p:nvSpPr>
          <p:spPr bwMode="auto">
            <a:xfrm>
              <a:off x="2985" y="1886"/>
              <a:ext cx="301" cy="7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36"/>
                </a:cxn>
                <a:cxn ang="0">
                  <a:pos x="18" y="74"/>
                </a:cxn>
                <a:cxn ang="0">
                  <a:pos x="301" y="74"/>
                </a:cxn>
                <a:cxn ang="0">
                  <a:pos x="281" y="36"/>
                </a:cxn>
                <a:cxn ang="0">
                  <a:pos x="301" y="0"/>
                </a:cxn>
                <a:cxn ang="0">
                  <a:pos x="18" y="0"/>
                </a:cxn>
              </a:cxnLst>
              <a:rect l="0" t="0" r="r" b="b"/>
              <a:pathLst>
                <a:path w="301" h="74">
                  <a:moveTo>
                    <a:pt x="18" y="0"/>
                  </a:moveTo>
                  <a:lnTo>
                    <a:pt x="0" y="36"/>
                  </a:lnTo>
                  <a:lnTo>
                    <a:pt x="18" y="74"/>
                  </a:lnTo>
                  <a:lnTo>
                    <a:pt x="301" y="74"/>
                  </a:lnTo>
                  <a:lnTo>
                    <a:pt x="281" y="36"/>
                  </a:lnTo>
                  <a:lnTo>
                    <a:pt x="301" y="0"/>
                  </a:lnTo>
                  <a:lnTo>
                    <a:pt x="18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560600" name="Freeform 24"/>
            <p:cNvSpPr>
              <a:spLocks/>
            </p:cNvSpPr>
            <p:nvPr/>
          </p:nvSpPr>
          <p:spPr bwMode="auto">
            <a:xfrm>
              <a:off x="2985" y="1809"/>
              <a:ext cx="376" cy="151"/>
            </a:xfrm>
            <a:custGeom>
              <a:avLst/>
              <a:gdLst/>
              <a:ahLst/>
              <a:cxnLst>
                <a:cxn ang="0">
                  <a:pos x="18" y="151"/>
                </a:cxn>
                <a:cxn ang="0">
                  <a:pos x="0" y="113"/>
                </a:cxn>
                <a:cxn ang="0">
                  <a:pos x="18" y="77"/>
                </a:cxn>
                <a:cxn ang="0">
                  <a:pos x="94" y="0"/>
                </a:cxn>
                <a:cxn ang="0">
                  <a:pos x="376" y="0"/>
                </a:cxn>
                <a:cxn ang="0">
                  <a:pos x="376" y="77"/>
                </a:cxn>
                <a:cxn ang="0">
                  <a:pos x="301" y="151"/>
                </a:cxn>
                <a:cxn ang="0">
                  <a:pos x="18" y="151"/>
                </a:cxn>
              </a:cxnLst>
              <a:rect l="0" t="0" r="r" b="b"/>
              <a:pathLst>
                <a:path w="376" h="151">
                  <a:moveTo>
                    <a:pt x="18" y="151"/>
                  </a:moveTo>
                  <a:lnTo>
                    <a:pt x="0" y="113"/>
                  </a:lnTo>
                  <a:lnTo>
                    <a:pt x="18" y="77"/>
                  </a:lnTo>
                  <a:lnTo>
                    <a:pt x="94" y="0"/>
                  </a:lnTo>
                  <a:lnTo>
                    <a:pt x="376" y="0"/>
                  </a:lnTo>
                  <a:lnTo>
                    <a:pt x="376" y="77"/>
                  </a:lnTo>
                  <a:lnTo>
                    <a:pt x="301" y="151"/>
                  </a:lnTo>
                  <a:lnTo>
                    <a:pt x="18" y="15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560601" name="Freeform 25"/>
            <p:cNvSpPr>
              <a:spLocks noEditPoints="1"/>
            </p:cNvSpPr>
            <p:nvPr/>
          </p:nvSpPr>
          <p:spPr bwMode="auto">
            <a:xfrm>
              <a:off x="3075" y="1908"/>
              <a:ext cx="124" cy="1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8" y="0"/>
                </a:cxn>
                <a:cxn ang="0">
                  <a:pos x="26" y="0"/>
                </a:cxn>
                <a:cxn ang="0">
                  <a:pos x="18" y="12"/>
                </a:cxn>
                <a:cxn ang="0">
                  <a:pos x="0" y="12"/>
                </a:cxn>
                <a:cxn ang="0">
                  <a:pos x="31" y="12"/>
                </a:cxn>
                <a:cxn ang="0">
                  <a:pos x="39" y="0"/>
                </a:cxn>
                <a:cxn ang="0">
                  <a:pos x="57" y="0"/>
                </a:cxn>
                <a:cxn ang="0">
                  <a:pos x="51" y="12"/>
                </a:cxn>
                <a:cxn ang="0">
                  <a:pos x="31" y="12"/>
                </a:cxn>
                <a:cxn ang="0">
                  <a:pos x="93" y="12"/>
                </a:cxn>
                <a:cxn ang="0">
                  <a:pos x="99" y="0"/>
                </a:cxn>
                <a:cxn ang="0">
                  <a:pos x="119" y="0"/>
                </a:cxn>
                <a:cxn ang="0">
                  <a:pos x="111" y="12"/>
                </a:cxn>
                <a:cxn ang="0">
                  <a:pos x="93" y="12"/>
                </a:cxn>
              </a:cxnLst>
              <a:rect l="0" t="0" r="r" b="b"/>
              <a:pathLst>
                <a:path w="119" h="12">
                  <a:moveTo>
                    <a:pt x="0" y="12"/>
                  </a:moveTo>
                  <a:lnTo>
                    <a:pt x="8" y="0"/>
                  </a:lnTo>
                  <a:lnTo>
                    <a:pt x="26" y="0"/>
                  </a:lnTo>
                  <a:lnTo>
                    <a:pt x="18" y="12"/>
                  </a:lnTo>
                  <a:lnTo>
                    <a:pt x="0" y="12"/>
                  </a:lnTo>
                  <a:close/>
                  <a:moveTo>
                    <a:pt x="31" y="12"/>
                  </a:moveTo>
                  <a:lnTo>
                    <a:pt x="39" y="0"/>
                  </a:lnTo>
                  <a:lnTo>
                    <a:pt x="57" y="0"/>
                  </a:lnTo>
                  <a:lnTo>
                    <a:pt x="51" y="12"/>
                  </a:lnTo>
                  <a:lnTo>
                    <a:pt x="31" y="12"/>
                  </a:lnTo>
                  <a:close/>
                  <a:moveTo>
                    <a:pt x="93" y="12"/>
                  </a:moveTo>
                  <a:lnTo>
                    <a:pt x="99" y="0"/>
                  </a:lnTo>
                  <a:lnTo>
                    <a:pt x="119" y="0"/>
                  </a:lnTo>
                  <a:lnTo>
                    <a:pt x="111" y="12"/>
                  </a:lnTo>
                  <a:lnTo>
                    <a:pt x="93" y="1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560602" name="Freeform 26"/>
            <p:cNvSpPr>
              <a:spLocks noEditPoints="1"/>
            </p:cNvSpPr>
            <p:nvPr/>
          </p:nvSpPr>
          <p:spPr bwMode="auto">
            <a:xfrm>
              <a:off x="3045" y="1908"/>
              <a:ext cx="178" cy="1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" y="0"/>
                </a:cxn>
                <a:cxn ang="0">
                  <a:pos x="26" y="0"/>
                </a:cxn>
                <a:cxn ang="0">
                  <a:pos x="18" y="12"/>
                </a:cxn>
                <a:cxn ang="0">
                  <a:pos x="0" y="12"/>
                </a:cxn>
                <a:cxn ang="0">
                  <a:pos x="93" y="12"/>
                </a:cxn>
                <a:cxn ang="0">
                  <a:pos x="99" y="0"/>
                </a:cxn>
                <a:cxn ang="0">
                  <a:pos x="117" y="0"/>
                </a:cxn>
                <a:cxn ang="0">
                  <a:pos x="111" y="12"/>
                </a:cxn>
                <a:cxn ang="0">
                  <a:pos x="93" y="12"/>
                </a:cxn>
                <a:cxn ang="0">
                  <a:pos x="153" y="12"/>
                </a:cxn>
                <a:cxn ang="0">
                  <a:pos x="161" y="0"/>
                </a:cxn>
                <a:cxn ang="0">
                  <a:pos x="179" y="0"/>
                </a:cxn>
                <a:cxn ang="0">
                  <a:pos x="171" y="12"/>
                </a:cxn>
                <a:cxn ang="0">
                  <a:pos x="153" y="12"/>
                </a:cxn>
              </a:cxnLst>
              <a:rect l="0" t="0" r="r" b="b"/>
              <a:pathLst>
                <a:path w="179" h="12">
                  <a:moveTo>
                    <a:pt x="0" y="12"/>
                  </a:moveTo>
                  <a:lnTo>
                    <a:pt x="6" y="0"/>
                  </a:lnTo>
                  <a:lnTo>
                    <a:pt x="26" y="0"/>
                  </a:lnTo>
                  <a:lnTo>
                    <a:pt x="18" y="12"/>
                  </a:lnTo>
                  <a:lnTo>
                    <a:pt x="0" y="12"/>
                  </a:lnTo>
                  <a:close/>
                  <a:moveTo>
                    <a:pt x="93" y="12"/>
                  </a:moveTo>
                  <a:lnTo>
                    <a:pt x="99" y="0"/>
                  </a:lnTo>
                  <a:lnTo>
                    <a:pt x="117" y="0"/>
                  </a:lnTo>
                  <a:lnTo>
                    <a:pt x="111" y="12"/>
                  </a:lnTo>
                  <a:lnTo>
                    <a:pt x="93" y="12"/>
                  </a:lnTo>
                  <a:close/>
                  <a:moveTo>
                    <a:pt x="153" y="12"/>
                  </a:moveTo>
                  <a:lnTo>
                    <a:pt x="161" y="0"/>
                  </a:lnTo>
                  <a:lnTo>
                    <a:pt x="179" y="0"/>
                  </a:lnTo>
                  <a:lnTo>
                    <a:pt x="171" y="12"/>
                  </a:lnTo>
                  <a:lnTo>
                    <a:pt x="153" y="12"/>
                  </a:lnTo>
                  <a:close/>
                </a:path>
              </a:pathLst>
            </a:cu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pic>
        <p:nvPicPr>
          <p:cNvPr id="15371" name="Picture 27" descr="LAPTO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8" y="4292600"/>
            <a:ext cx="1065212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28" descr="LAPTO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5478463"/>
            <a:ext cx="1065212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0605" name="Text Box 29"/>
          <p:cNvSpPr txBox="1">
            <a:spLocks noChangeArrowheads="1"/>
          </p:cNvSpPr>
          <p:nvPr/>
        </p:nvSpPr>
        <p:spPr bwMode="auto">
          <a:xfrm>
            <a:off x="4322763" y="4397375"/>
            <a:ext cx="1147762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Collision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About to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Occur</a:t>
            </a:r>
          </a:p>
        </p:txBody>
      </p:sp>
      <p:sp>
        <p:nvSpPr>
          <p:cNvPr id="15374" name="Text Box 30"/>
          <p:cNvSpPr txBox="1">
            <a:spLocks noChangeArrowheads="1"/>
          </p:cNvSpPr>
          <p:nvPr/>
        </p:nvSpPr>
        <p:spPr bwMode="auto">
          <a:xfrm>
            <a:off x="1252538" y="5002213"/>
            <a:ext cx="2065337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Access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Point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(Beacons -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 beacons/sec)</a:t>
            </a:r>
          </a:p>
        </p:txBody>
      </p:sp>
      <p:sp>
        <p:nvSpPr>
          <p:cNvPr id="15375" name="Text Box 31"/>
          <p:cNvSpPr txBox="1">
            <a:spLocks noChangeArrowheads="1"/>
          </p:cNvSpPr>
          <p:nvPr/>
        </p:nvSpPr>
        <p:spPr bwMode="auto">
          <a:xfrm>
            <a:off x="6942138" y="4225925"/>
            <a:ext cx="1158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Wireless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Station</a:t>
            </a:r>
          </a:p>
        </p:txBody>
      </p:sp>
      <p:sp>
        <p:nvSpPr>
          <p:cNvPr id="15376" name="Text Box 32"/>
          <p:cNvSpPr txBox="1">
            <a:spLocks noChangeArrowheads="1"/>
          </p:cNvSpPr>
          <p:nvPr/>
        </p:nvSpPr>
        <p:spPr bwMode="auto">
          <a:xfrm>
            <a:off x="5449888" y="5478463"/>
            <a:ext cx="2036762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Wireless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Station (Probes)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610560" y="2251800"/>
              <a:ext cx="8181000" cy="4235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080" y="2246040"/>
                <a:ext cx="8191080" cy="4250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06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741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CC0EC5-0D11-47FD-8FD2-45249C7F7FA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802.11 Media Access Control</a:t>
            </a:r>
          </a:p>
        </p:txBody>
      </p:sp>
      <p:sp>
        <p:nvSpPr>
          <p:cNvPr id="1606659" name="AutoShape 3"/>
          <p:cNvSpPr>
            <a:spLocks noGrp="1" noChangeAspect="1" noChangeArrowheads="1"/>
          </p:cNvSpPr>
          <p:nvPr>
            <p:ph type="body" sz="half" idx="1"/>
          </p:nvPr>
        </p:nvSpPr>
        <p:spPr>
          <a:xfrm>
            <a:off x="990600" y="2743200"/>
            <a:ext cx="3657600" cy="3352800"/>
          </a:xfrm>
          <a:noFill/>
        </p:spPr>
        <p:txBody>
          <a:bodyPr/>
          <a:lstStyle/>
          <a:p>
            <a:pPr eaLnBrk="1" hangingPunct="1"/>
            <a:r>
              <a:rPr lang="en-US" altLang="en-US" sz="2400" smtClean="0"/>
              <a:t>Wireless LAN adaptors </a:t>
            </a:r>
            <a:r>
              <a:rPr lang="en-US" altLang="en-US" sz="2400" u="sng" smtClean="0"/>
              <a:t>cannot detect collisions</a:t>
            </a:r>
            <a:endParaRPr lang="en-US" altLang="en-US" sz="2400" smtClean="0"/>
          </a:p>
          <a:p>
            <a:pPr lvl="1" eaLnBrk="1" hangingPunct="1"/>
            <a:r>
              <a:rPr lang="en-US" altLang="en-US" sz="1600" b="1" smtClean="0"/>
              <a:t>Carrier Sense</a:t>
            </a:r>
            <a:r>
              <a:rPr lang="en-US" altLang="en-US" sz="1600" smtClean="0"/>
              <a:t> – Listen to the media to see if it is free</a:t>
            </a:r>
          </a:p>
          <a:p>
            <a:pPr lvl="1" eaLnBrk="1" hangingPunct="1"/>
            <a:r>
              <a:rPr lang="en-US" altLang="en-US" sz="1600" b="1" smtClean="0"/>
              <a:t>Collision Avoidance</a:t>
            </a:r>
            <a:r>
              <a:rPr lang="en-US" altLang="en-US" sz="1600" smtClean="0"/>
              <a:t> – Minimize chances of collision by starting a random back off timer, when medium is free and prior to transmission</a:t>
            </a:r>
          </a:p>
        </p:txBody>
      </p:sp>
      <p:pic>
        <p:nvPicPr>
          <p:cNvPr id="1741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2971800"/>
            <a:ext cx="4038600" cy="2514600"/>
          </a:xfrm>
          <a:noFill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90600" y="16002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2400" b="1" kern="0" dirty="0">
                <a:solidFill>
                  <a:srgbClr val="FF0000"/>
                </a:solidFill>
                <a:latin typeface="+mn-lt"/>
                <a:ea typeface="+mn-ea"/>
              </a:rPr>
              <a:t>CSMA/CA</a:t>
            </a:r>
            <a:r>
              <a:rPr lang="en-US" sz="2400" kern="0" dirty="0">
                <a:latin typeface="+mn-lt"/>
                <a:ea typeface="+mn-ea"/>
              </a:rPr>
              <a:t> (Carrier Sense Multiple Access with Collision Avoidance) + </a:t>
            </a:r>
            <a:r>
              <a:rPr lang="en-US" sz="2400" b="1" kern="0" dirty="0">
                <a:solidFill>
                  <a:srgbClr val="FF0000"/>
                </a:solidFill>
                <a:latin typeface="+mn-lt"/>
                <a:ea typeface="+mn-ea"/>
              </a:rPr>
              <a:t>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867680" y="4776840"/>
              <a:ext cx="2745720" cy="289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1200" y="4771080"/>
                <a:ext cx="2760840" cy="30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843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4DBF55-F9C3-4F7A-8141-86B0A97CD63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802.11 Media Access Control</a:t>
            </a:r>
          </a:p>
        </p:txBody>
      </p:sp>
      <p:sp>
        <p:nvSpPr>
          <p:cNvPr id="1607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00200"/>
            <a:ext cx="3733800" cy="4495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Collisions still occur (interference, incapability to sense other carrier end)</a:t>
            </a:r>
          </a:p>
          <a:p>
            <a:pPr lvl="1" eaLnBrk="1" hangingPunct="1"/>
            <a:r>
              <a:rPr lang="en-US" altLang="en-US" sz="1800" smtClean="0"/>
              <a:t>Defines a </a:t>
            </a:r>
            <a:r>
              <a:rPr lang="ja-JP" altLang="en-US" sz="1800" smtClean="0"/>
              <a:t>“</a:t>
            </a:r>
            <a:r>
              <a:rPr lang="en-US" altLang="ja-JP" sz="1800" smtClean="0"/>
              <a:t>low level</a:t>
            </a:r>
            <a:r>
              <a:rPr lang="ja-JP" altLang="en-US" sz="1800" smtClean="0"/>
              <a:t>”</a:t>
            </a:r>
            <a:r>
              <a:rPr lang="en-US" altLang="ja-JP" sz="1800" smtClean="0"/>
              <a:t> ACK protocol</a:t>
            </a:r>
          </a:p>
          <a:p>
            <a:pPr lvl="1" eaLnBrk="1" hangingPunct="1"/>
            <a:r>
              <a:rPr lang="en-US" altLang="en-US" sz="1800" smtClean="0"/>
              <a:t>Receiver immediately sends back an ACK</a:t>
            </a:r>
          </a:p>
          <a:p>
            <a:pPr lvl="1" eaLnBrk="1" hangingPunct="1"/>
            <a:r>
              <a:rPr lang="en-US" altLang="en-US" sz="1800" smtClean="0"/>
              <a:t>If sender does not receive the ACK, retransmits using CSMA/CA</a:t>
            </a:r>
          </a:p>
        </p:txBody>
      </p:sp>
      <p:pic>
        <p:nvPicPr>
          <p:cNvPr id="1843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2286000"/>
            <a:ext cx="3852863" cy="2419350"/>
          </a:xfrm>
          <a:noFill/>
        </p:spPr>
      </p:pic>
      <p:sp>
        <p:nvSpPr>
          <p:cNvPr id="8" name="Rectangle 7"/>
          <p:cNvSpPr/>
          <p:nvPr/>
        </p:nvSpPr>
        <p:spPr>
          <a:xfrm>
            <a:off x="1409700" y="5575300"/>
            <a:ext cx="6324600" cy="40005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Tahoma" charset="0"/>
                <a:ea typeface="ＭＳ Ｐゴシック" charset="0"/>
                <a:hlinkClick r:id="rId3"/>
              </a:rPr>
              <a:t>http://www.youtube.com/watch?v=RKkxKG5usaw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945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946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CA904D-1BEF-4CFB-8425-4B2231D84D60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Different</a:t>
            </a:r>
            <a:r>
              <a:rPr lang="en-US" altLang="en-US" sz="4000" smtClean="0"/>
              <a:t> </a:t>
            </a:r>
            <a:r>
              <a:rPr lang="en-US" altLang="en-US" smtClean="0"/>
              <a:t>Types of 802.11</a:t>
            </a:r>
          </a:p>
        </p:txBody>
      </p:sp>
      <p:sp>
        <p:nvSpPr>
          <p:cNvPr id="146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600200"/>
            <a:ext cx="2895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chemeClr val="hlink"/>
                </a:solidFill>
              </a:rPr>
              <a:t>802.11b</a:t>
            </a:r>
            <a:endParaRPr lang="en-US" altLang="en-US" sz="10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Appeared in late 1999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Operates at </a:t>
            </a:r>
            <a:r>
              <a:rPr lang="en-US" altLang="en-US" sz="1800" b="1" smtClean="0"/>
              <a:t>2.4GHz</a:t>
            </a:r>
            <a:r>
              <a:rPr lang="en-US" altLang="en-US" sz="1800" smtClean="0"/>
              <a:t> radio spectrum (2412 – 2484 MHz)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smtClean="0"/>
              <a:t>11 Mbps</a:t>
            </a:r>
            <a:r>
              <a:rPr lang="en-US" altLang="en-US" sz="1800" smtClean="0"/>
              <a:t> (theoretical speed)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4-6 Mbps (actual speed)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100 -150 feet range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smtClean="0"/>
              <a:t>Interference from mobile phones and Bluetooth devices which can reduce the transmission speed</a:t>
            </a:r>
          </a:p>
        </p:txBody>
      </p:sp>
      <p:sp>
        <p:nvSpPr>
          <p:cNvPr id="1460244" name="Rectangle 20"/>
          <p:cNvSpPr>
            <a:spLocks noChangeArrowheads="1"/>
          </p:cNvSpPr>
          <p:nvPr/>
        </p:nvSpPr>
        <p:spPr bwMode="auto">
          <a:xfrm>
            <a:off x="4953000" y="1600200"/>
            <a:ext cx="2819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hlink"/>
                </a:solidFill>
              </a:rPr>
              <a:t>802.11a</a:t>
            </a:r>
            <a:endParaRPr lang="en-US" altLang="en-US" sz="100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Introduced in 2001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Operates at </a:t>
            </a:r>
            <a:r>
              <a:rPr lang="en-US" altLang="en-US" sz="1800" b="1"/>
              <a:t>5 GHz</a:t>
            </a:r>
            <a:r>
              <a:rPr lang="en-US" altLang="en-US" sz="1800"/>
              <a:t> radio spectrum (5180 – 5825 MHz)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/>
              <a:t>54 Mbps</a:t>
            </a:r>
            <a:r>
              <a:rPr lang="en-US" altLang="en-US" sz="1800"/>
              <a:t> (theoretical speed)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15-20 Mbps (Actual speed)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50-75 feet range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More expensive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Not compatible with 802.11b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048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5B106E-2A6D-4F69-B997-8E9561D8C20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Different</a:t>
            </a:r>
            <a:r>
              <a:rPr lang="en-US" altLang="en-US" sz="4000" smtClean="0"/>
              <a:t> </a:t>
            </a:r>
            <a:r>
              <a:rPr lang="en-US" altLang="en-US" smtClean="0"/>
              <a:t>Types of 802.11</a:t>
            </a:r>
          </a:p>
        </p:txBody>
      </p:sp>
      <p:sp>
        <p:nvSpPr>
          <p:cNvPr id="20486" name="Text Placeholder 8"/>
          <p:cNvSpPr>
            <a:spLocks noGrp="1"/>
          </p:cNvSpPr>
          <p:nvPr>
            <p:ph type="body" sz="half" idx="1"/>
          </p:nvPr>
        </p:nvSpPr>
        <p:spPr>
          <a:xfrm>
            <a:off x="990600" y="1600200"/>
            <a:ext cx="7086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802.11g</a:t>
            </a:r>
            <a:endParaRPr lang="en-US" altLang="en-US" sz="11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Introduced in 2003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Operates at </a:t>
            </a:r>
            <a:r>
              <a:rPr lang="en-US" altLang="en-US" sz="2400" b="1" smtClean="0"/>
              <a:t>2.4 GHz</a:t>
            </a:r>
            <a:r>
              <a:rPr lang="en-US" altLang="en-US" sz="2400" smtClean="0"/>
              <a:t> radio spectrum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54 Mbps</a:t>
            </a:r>
            <a:r>
              <a:rPr lang="en-US" altLang="en-US" sz="2400" smtClean="0"/>
              <a:t> (theoretical speed)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Actual speed varies with different modes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G only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Mixed b and 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Combine the features of both standards (a, b)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100-150 feet range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Compatible with </a:t>
            </a:r>
            <a:r>
              <a:rPr lang="ja-JP" altLang="en-US" sz="2400" smtClean="0"/>
              <a:t>‘</a:t>
            </a:r>
            <a:r>
              <a:rPr lang="en-US" altLang="ja-JP" sz="2400" smtClean="0"/>
              <a:t>b</a:t>
            </a:r>
            <a:r>
              <a:rPr lang="ja-JP" altLang="en-US" sz="2400" smtClean="0"/>
              <a:t>’</a:t>
            </a:r>
            <a:endParaRPr lang="en-US" altLang="ja-JP" sz="2400" smtClean="0"/>
          </a:p>
          <a:p>
            <a:pPr eaLnBrk="1" hangingPunct="1"/>
            <a:endParaRPr lang="en-US" alt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150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150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3C1B64-B101-44D5-886D-A21D4ED44D69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Different</a:t>
            </a:r>
            <a:r>
              <a:rPr lang="en-US" altLang="en-US" sz="4000" smtClean="0"/>
              <a:t> </a:t>
            </a:r>
            <a:r>
              <a:rPr lang="en-US" altLang="en-US" smtClean="0"/>
              <a:t>Types of 802.11</a:t>
            </a:r>
          </a:p>
        </p:txBody>
      </p:sp>
      <p:sp>
        <p:nvSpPr>
          <p:cNvPr id="21510" name="Text Placeholder 8"/>
          <p:cNvSpPr>
            <a:spLocks noGrp="1"/>
          </p:cNvSpPr>
          <p:nvPr>
            <p:ph type="body" sz="half" idx="1"/>
          </p:nvPr>
        </p:nvSpPr>
        <p:spPr>
          <a:xfrm>
            <a:off x="990600" y="1600200"/>
            <a:ext cx="6705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>
                <a:solidFill>
                  <a:schemeClr val="hlink"/>
                </a:solidFill>
              </a:rPr>
              <a:t>802.11n</a:t>
            </a:r>
            <a:endParaRPr lang="en-US" altLang="en-US" sz="110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Ratified in September 2009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Draft 2.0 approved 2007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Operates at </a:t>
            </a:r>
            <a:r>
              <a:rPr lang="en-US" altLang="en-US" sz="2400" b="1" smtClean="0"/>
              <a:t>2.4/5 GHz</a:t>
            </a:r>
            <a:r>
              <a:rPr lang="en-US" altLang="en-US" sz="2400" smtClean="0"/>
              <a:t> radio spectrum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Up to 600 Mbps</a:t>
            </a:r>
            <a:r>
              <a:rPr lang="en-US" altLang="en-US" sz="2400" smtClean="0"/>
              <a:t> (theoretical speed)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Typically around 100 Mbps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~300 feet range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Compatible with </a:t>
            </a:r>
            <a:r>
              <a:rPr lang="ja-JP" altLang="en-US" sz="2400" smtClean="0"/>
              <a:t>‘</a:t>
            </a:r>
            <a:r>
              <a:rPr lang="en-US" altLang="ja-JP" sz="2400" smtClean="0"/>
              <a:t>a/b/g</a:t>
            </a:r>
            <a:r>
              <a:rPr lang="ja-JP" altLang="en-US" sz="2400" smtClean="0"/>
              <a:t>’</a:t>
            </a:r>
            <a:endParaRPr lang="en-US" altLang="ja-JP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2.4 GHz: compatible with b/g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5 GHz: compatible with 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2.4/5 GHz: compatible with a/b/g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Aruba AP 124/5 and AP105s are 802.11a/b/g/n</a:t>
            </a:r>
          </a:p>
          <a:p>
            <a:pPr eaLnBrk="1" hangingPunct="1"/>
            <a:endParaRPr lang="en-US" altLang="en-US" sz="4000" smtClean="0"/>
          </a:p>
        </p:txBody>
      </p:sp>
      <p:pic>
        <p:nvPicPr>
          <p:cNvPr id="21511" name="Picture 8" descr="Aruba AP-124 Dual-Radio Wireless Access 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86200"/>
            <a:ext cx="131603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2" descr="http://www.securewirelessworks.com/images/Access-Points/ap105/ap1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25" y="4851400"/>
            <a:ext cx="15557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253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253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3B869C-83DD-4071-BB59-BE7BE0C2728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Different</a:t>
            </a:r>
            <a:r>
              <a:rPr lang="en-US" altLang="en-US" sz="4000" smtClean="0"/>
              <a:t> </a:t>
            </a:r>
            <a:r>
              <a:rPr lang="en-US" altLang="en-US" smtClean="0"/>
              <a:t>Types of 802.11</a:t>
            </a:r>
          </a:p>
        </p:txBody>
      </p:sp>
      <p:sp>
        <p:nvSpPr>
          <p:cNvPr id="22534" name="Text Placeholder 8"/>
          <p:cNvSpPr>
            <a:spLocks noGrp="1"/>
          </p:cNvSpPr>
          <p:nvPr>
            <p:ph type="body" sz="half" idx="1"/>
          </p:nvPr>
        </p:nvSpPr>
        <p:spPr>
          <a:xfrm>
            <a:off x="990600" y="1600200"/>
            <a:ext cx="7315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802.11ac</a:t>
            </a:r>
            <a:endParaRPr lang="en-US" altLang="en-US" sz="11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Ratified January 2014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Operates at </a:t>
            </a:r>
            <a:r>
              <a:rPr lang="en-US" altLang="en-US" sz="2000" b="1" dirty="0" smtClean="0"/>
              <a:t>5 GHz</a:t>
            </a:r>
            <a:r>
              <a:rPr lang="en-US" altLang="en-US" sz="2000" dirty="0" smtClean="0"/>
              <a:t> radio spectrum </a:t>
            </a:r>
            <a:r>
              <a:rPr lang="en-US" altLang="en-US" sz="2000" b="1" dirty="0" smtClean="0"/>
              <a:t>only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At least </a:t>
            </a:r>
            <a:r>
              <a:rPr lang="en-US" altLang="en-US" sz="2000" b="1" dirty="0" smtClean="0"/>
              <a:t>1 </a:t>
            </a:r>
            <a:r>
              <a:rPr lang="en-US" altLang="en-US" sz="2000" b="1" dirty="0" err="1" smtClean="0"/>
              <a:t>Gbps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Aruba AP220 series APs are 802.11a/b/g/n/ac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East Campus Housing and ISEB are 100% 802.11AC.  New </a:t>
            </a:r>
            <a:r>
              <a:rPr lang="en-US" altLang="en-US" sz="2000" dirty="0" err="1" smtClean="0"/>
              <a:t>UDel</a:t>
            </a:r>
            <a:r>
              <a:rPr lang="en-US" altLang="en-US" sz="2000" dirty="0" smtClean="0"/>
              <a:t> standard. </a:t>
            </a:r>
            <a:r>
              <a:rPr lang="en-US" altLang="en-US" sz="2000" dirty="0" smtClean="0"/>
              <a:t>~______ </a:t>
            </a:r>
            <a:r>
              <a:rPr lang="en-US" altLang="en-US" sz="2000" dirty="0" smtClean="0"/>
              <a:t>on campus out of 2,500 total APs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chemeClr val="hlink"/>
                </a:solidFill>
              </a:rPr>
              <a:t>802.11ad (</a:t>
            </a:r>
            <a:r>
              <a:rPr lang="en-US" altLang="en-US" dirty="0" err="1" smtClean="0">
                <a:solidFill>
                  <a:schemeClr val="hlink"/>
                </a:solidFill>
              </a:rPr>
              <a:t>WiGig</a:t>
            </a:r>
            <a:r>
              <a:rPr lang="en-US" altLang="en-US" dirty="0" smtClean="0">
                <a:solidFill>
                  <a:schemeClr val="hlink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Operates at </a:t>
            </a:r>
            <a:r>
              <a:rPr lang="en-US" altLang="en-US" sz="2000" b="1" dirty="0" smtClean="0"/>
              <a:t>2.4/5/60 GHz</a:t>
            </a:r>
            <a:r>
              <a:rPr lang="en-US" altLang="en-US" sz="2000" dirty="0" smtClean="0"/>
              <a:t> radio spectrum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Up to </a:t>
            </a:r>
            <a:r>
              <a:rPr lang="en-US" altLang="en-US" sz="2000" b="1" dirty="0" smtClean="0"/>
              <a:t>7 </a:t>
            </a:r>
            <a:r>
              <a:rPr lang="en-US" altLang="en-US" sz="2000" b="1" dirty="0" err="1" smtClean="0"/>
              <a:t>Gbps</a:t>
            </a:r>
            <a:r>
              <a:rPr lang="en-US" altLang="en-US" sz="2000" dirty="0" smtClean="0"/>
              <a:t> </a:t>
            </a:r>
          </a:p>
        </p:txBody>
      </p:sp>
      <p:pic>
        <p:nvPicPr>
          <p:cNvPr id="2253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781550"/>
            <a:ext cx="2501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1" descr="http://www.arubanetworks.com/wp-content/uploads/AP220_408x4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1562100"/>
            <a:ext cx="1733550" cy="18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many clients are on UDel’s Wifi? </a:t>
            </a:r>
          </a:p>
        </p:txBody>
      </p:sp>
      <p:pic>
        <p:nvPicPr>
          <p:cNvPr id="23555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7413" y="1557338"/>
            <a:ext cx="8104187" cy="4495800"/>
          </a:xfrm>
        </p:spPr>
      </p:pic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A2E00D-9D47-4693-91DA-5617EE7AB64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Client Distribution at UDel</a:t>
            </a:r>
          </a:p>
        </p:txBody>
      </p:sp>
      <p:sp>
        <p:nvSpPr>
          <p:cNvPr id="24579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2458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08E2E4-7D89-450A-9B52-D7C5375CE43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 smtClean="0"/>
          </a:p>
        </p:txBody>
      </p:sp>
      <p:pic>
        <p:nvPicPr>
          <p:cNvPr id="24582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581150"/>
            <a:ext cx="8650287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Client Detail</a:t>
            </a:r>
          </a:p>
        </p:txBody>
      </p:sp>
      <p:sp>
        <p:nvSpPr>
          <p:cNvPr id="25603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2560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01E7A0-3760-43EC-9A91-1F6B05204CF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 smtClean="0"/>
          </a:p>
        </p:txBody>
      </p:sp>
      <p:pic>
        <p:nvPicPr>
          <p:cNvPr id="2560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0500"/>
            <a:ext cx="9144000" cy="469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0116DA-DD6E-4E6A-979E-C81885E4CCE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Today</a:t>
            </a:r>
            <a:r>
              <a:rPr lang="ja-JP" altLang="en-US" smtClean="0"/>
              <a:t>’</a:t>
            </a:r>
            <a:r>
              <a:rPr lang="en-US" altLang="ja-JP" smtClean="0"/>
              <a:t>s Outline</a:t>
            </a:r>
            <a:endParaRPr lang="en-US" altLang="en-US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WLAN Basics</a:t>
            </a:r>
          </a:p>
          <a:p>
            <a:pPr lvl="1" eaLnBrk="1" hangingPunct="1"/>
            <a:r>
              <a:rPr lang="en-US" altLang="en-US" smtClean="0"/>
              <a:t>Elements</a:t>
            </a:r>
          </a:p>
          <a:p>
            <a:pPr lvl="1" eaLnBrk="1" hangingPunct="1"/>
            <a:r>
              <a:rPr lang="en-US" altLang="en-US" smtClean="0"/>
              <a:t>Configuration</a:t>
            </a:r>
          </a:p>
          <a:p>
            <a:pPr lvl="1" eaLnBrk="1" hangingPunct="1"/>
            <a:r>
              <a:rPr lang="en-US" altLang="en-US" smtClean="0"/>
              <a:t>Media Access Control</a:t>
            </a:r>
          </a:p>
          <a:p>
            <a:pPr eaLnBrk="1" hangingPunct="1"/>
            <a:r>
              <a:rPr lang="en-US" altLang="en-US" smtClean="0"/>
              <a:t>Different Types of 802.11</a:t>
            </a:r>
          </a:p>
          <a:p>
            <a:pPr lvl="1" eaLnBrk="1" hangingPunct="1"/>
            <a:r>
              <a:rPr lang="en-US" altLang="en-US" smtClean="0"/>
              <a:t>a, b, g, n, ac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Radio Interference</a:t>
            </a:r>
          </a:p>
        </p:txBody>
      </p:sp>
      <p:sp>
        <p:nvSpPr>
          <p:cNvPr id="2355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dirty="0" smtClean="0"/>
              <a:t>802.11b / 802.11g / 2.4GHz 802.11n</a:t>
            </a:r>
          </a:p>
          <a:p>
            <a:pPr lvl="1" eaLnBrk="1" hangingPunct="1">
              <a:defRPr/>
            </a:pPr>
            <a:r>
              <a:rPr lang="en-US" altLang="en-US" sz="2000" dirty="0" smtClean="0"/>
              <a:t>Operate at frequencies used by other devices</a:t>
            </a:r>
          </a:p>
          <a:p>
            <a:pPr lvl="1" eaLnBrk="1" hangingPunct="1">
              <a:defRPr/>
            </a:pPr>
            <a:r>
              <a:rPr lang="en-US" altLang="en-US" sz="2000" dirty="0" smtClean="0"/>
              <a:t>Are prone to interference from: </a:t>
            </a:r>
          </a:p>
          <a:p>
            <a:pPr lvl="2" eaLnBrk="1" hangingPunct="1">
              <a:defRPr/>
            </a:pPr>
            <a:r>
              <a:rPr lang="en-US" altLang="en-US" sz="1600" dirty="0" smtClean="0"/>
              <a:t>Bluetooth® devices, such as cellular phone headsets </a:t>
            </a:r>
          </a:p>
          <a:p>
            <a:pPr lvl="2" eaLnBrk="1" hangingPunct="1">
              <a:defRPr/>
            </a:pPr>
            <a:r>
              <a:rPr lang="en-US" altLang="en-US" sz="1600" dirty="0" smtClean="0"/>
              <a:t>Cordless phones </a:t>
            </a:r>
          </a:p>
          <a:p>
            <a:pPr lvl="2" eaLnBrk="1" hangingPunct="1">
              <a:defRPr/>
            </a:pPr>
            <a:r>
              <a:rPr lang="en-US" altLang="en-US" sz="1600" dirty="0" smtClean="0"/>
              <a:t>Microwave ovens </a:t>
            </a:r>
          </a:p>
          <a:p>
            <a:pPr lvl="2" eaLnBrk="1" hangingPunct="1">
              <a:defRPr/>
            </a:pPr>
            <a:endParaRPr lang="en-US" altLang="en-US" sz="1600" dirty="0" smtClean="0"/>
          </a:p>
          <a:p>
            <a:pPr eaLnBrk="1" hangingPunct="1">
              <a:defRPr/>
            </a:pPr>
            <a:r>
              <a:rPr lang="en-US" altLang="en-US" sz="2400" dirty="0" smtClean="0"/>
              <a:t>802.11a / 5GHz 802.11n/ 802.11ac </a:t>
            </a:r>
          </a:p>
          <a:p>
            <a:pPr lvl="1" eaLnBrk="1" hangingPunct="1">
              <a:defRPr/>
            </a:pPr>
            <a:r>
              <a:rPr lang="en-US" altLang="en-US" sz="2000" dirty="0" smtClean="0"/>
              <a:t>Operate at frequencies less occupied by other devices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 smtClean="0"/>
              <a:t>802.11ad</a:t>
            </a:r>
          </a:p>
          <a:p>
            <a:pPr lvl="1" eaLnBrk="1" hangingPunct="1">
              <a:defRPr/>
            </a:pPr>
            <a:r>
              <a:rPr lang="en-US" altLang="en-US" sz="2000" dirty="0" smtClean="0"/>
              <a:t>Very good rate vs. range.</a:t>
            </a:r>
          </a:p>
          <a:p>
            <a:pPr lvl="1" eaLnBrk="1" hangingPunct="1">
              <a:defRPr/>
            </a:pPr>
            <a:r>
              <a:rPr lang="en-US" altLang="en-US" sz="2000" dirty="0" smtClean="0"/>
              <a:t>Extremely prone to attenuation (walls, people)</a:t>
            </a:r>
          </a:p>
          <a:p>
            <a:pPr eaLnBrk="1" hangingPunct="1">
              <a:defRPr/>
            </a:pPr>
            <a:endParaRPr lang="en-US" altLang="en-US" sz="2400" dirty="0" smtClean="0"/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662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66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E0D4CF-2A93-441B-A74E-0EEC54BBF53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766600" y="1361160"/>
              <a:ext cx="3395160" cy="5061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7600" y="1352520"/>
                <a:ext cx="3409560" cy="5074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765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765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4391C7-8F64-49C4-BFCE-B2C7C8F2512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802.11n/ac Improvements</a:t>
            </a:r>
          </a:p>
        </p:txBody>
      </p:sp>
      <p:sp>
        <p:nvSpPr>
          <p:cNvPr id="29702" name="Text Placeholder 8"/>
          <p:cNvSpPr>
            <a:spLocks noGrp="1"/>
          </p:cNvSpPr>
          <p:nvPr>
            <p:ph type="body" sz="half" idx="1"/>
          </p:nvPr>
        </p:nvSpPr>
        <p:spPr>
          <a:xfrm>
            <a:off x="990600" y="1600200"/>
            <a:ext cx="6705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 smtClean="0"/>
              <a:t>MIMO (multi-in, multi-out)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 smtClean="0"/>
              <a:t>Uses multiple wireless signals and antennas to allow simultaneous transmission of multiple streams of data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800" dirty="0" smtClean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hlinkClick r:id="rId2"/>
              </a:rPr>
              <a:t>MU-MIMO</a:t>
            </a:r>
            <a:r>
              <a:rPr lang="en-US" altLang="en-US" sz="2000" dirty="0"/>
              <a:t>: Multi-user MIMO 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 smtClean="0"/>
              <a:t>Allows a single 802.11ac device to transmit independent data streams to multiple different stations at the same time.</a:t>
            </a:r>
          </a:p>
          <a:p>
            <a:pPr eaLnBrk="1" hangingPunct="1">
              <a:defRPr/>
            </a:pPr>
            <a:endParaRPr lang="en-US" altLang="en-US" sz="3600" dirty="0" smtClean="0"/>
          </a:p>
        </p:txBody>
      </p:sp>
      <p:pic>
        <p:nvPicPr>
          <p:cNvPr id="27655" name="Picture 2" descr="http://b2b.cbsimg.net/blogs/mk80211ac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459038"/>
            <a:ext cx="3048000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4" descr="http://b2b.cbsimg.net/blogs/mk80211ac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4657725"/>
            <a:ext cx="50958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235520" y="541800"/>
              <a:ext cx="7607520" cy="5667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5800" y="532440"/>
                <a:ext cx="7624440" cy="568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867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86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482E6B-7FB6-4924-97DD-E95156DB4C4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802.11n/ac Improvements</a:t>
            </a:r>
          </a:p>
        </p:txBody>
      </p:sp>
      <p:sp>
        <p:nvSpPr>
          <p:cNvPr id="28678" name="Text Placeholder 8"/>
          <p:cNvSpPr>
            <a:spLocks noGrp="1"/>
          </p:cNvSpPr>
          <p:nvPr>
            <p:ph type="body" sz="half" idx="1"/>
          </p:nvPr>
        </p:nvSpPr>
        <p:spPr>
          <a:xfrm>
            <a:off x="990600" y="1600200"/>
            <a:ext cx="6705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Channel Bonding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use of two separate nonoverlapping channels at same time to transmit data (20 MHz channel to 40 MHz channel).  A no-no on 2.4GHz.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/>
            <a:endParaRPr lang="en-US" altLang="en-US" sz="4400" smtClean="0"/>
          </a:p>
        </p:txBody>
      </p:sp>
      <p:pic>
        <p:nvPicPr>
          <p:cNvPr id="28679" name="Picture 2" descr="http://wifijedi.files.wordpress.com/2009/01/channel-bonding1.jpg?w=4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556000"/>
            <a:ext cx="548640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574720" y="2418480"/>
              <a:ext cx="4826160" cy="108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0760" y="2412360"/>
                <a:ext cx="4834440" cy="118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C91E51-04C1-40AE-8F12-83560968BBA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Channels Per Access Point</a:t>
            </a:r>
          </a:p>
        </p:txBody>
      </p:sp>
      <p:sp>
        <p:nvSpPr>
          <p:cNvPr id="146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/>
              <a:t>Adjacent access points should not use the same channel.</a:t>
            </a:r>
          </a:p>
          <a:p>
            <a:pPr lvl="1" eaLnBrk="1" hangingPunct="1"/>
            <a:r>
              <a:rPr lang="en-US" altLang="en-US" sz="2000" dirty="0" smtClean="0"/>
              <a:t>Difficult in 3-dimensional buildings with </a:t>
            </a:r>
            <a:r>
              <a:rPr lang="en-US" altLang="en-US" sz="2000" b="1" dirty="0" smtClean="0"/>
              <a:t>802.11b </a:t>
            </a:r>
            <a:r>
              <a:rPr lang="en-US" altLang="en-US" sz="2000" dirty="0" smtClean="0"/>
              <a:t>or </a:t>
            </a:r>
            <a:r>
              <a:rPr lang="en-US" altLang="en-US" sz="2000" b="1" dirty="0" smtClean="0"/>
              <a:t>802.11g</a:t>
            </a:r>
            <a:r>
              <a:rPr lang="en-US" altLang="en-US" sz="2000" dirty="0" smtClean="0"/>
              <a:t>, which only has </a:t>
            </a:r>
            <a:r>
              <a:rPr lang="en-US" altLang="en-US" sz="2000" b="1" dirty="0" smtClean="0">
                <a:solidFill>
                  <a:schemeClr val="hlink"/>
                </a:solidFill>
              </a:rPr>
              <a:t>3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non-overlapping channels (channel 1, 6, 11).</a:t>
            </a:r>
          </a:p>
          <a:p>
            <a:pPr lvl="2" eaLnBrk="1" hangingPunct="1"/>
            <a:r>
              <a:rPr lang="en-US" altLang="en-US" sz="1600" dirty="0" smtClean="0">
                <a:hlinkClick r:id="rId3"/>
              </a:rPr>
              <a:t>http://www.wlanbook.com/wireless-network-performance-channel-planning/</a:t>
            </a:r>
            <a:r>
              <a:rPr lang="en-US" altLang="en-US" sz="1600" dirty="0" smtClean="0"/>
              <a:t> </a:t>
            </a:r>
          </a:p>
          <a:p>
            <a:pPr lvl="1" eaLnBrk="1" hangingPunct="1"/>
            <a:r>
              <a:rPr lang="en-US" altLang="en-US" sz="2000" dirty="0" smtClean="0"/>
              <a:t>Easier with </a:t>
            </a:r>
            <a:r>
              <a:rPr lang="en-US" altLang="en-US" sz="2000" b="1" dirty="0" smtClean="0"/>
              <a:t>802.11a, 802.11n</a:t>
            </a:r>
            <a:r>
              <a:rPr lang="en-US" altLang="en-US" sz="2000" dirty="0" smtClean="0"/>
              <a:t> and </a:t>
            </a:r>
            <a:r>
              <a:rPr lang="en-US" altLang="en-US" sz="2000" b="1" dirty="0" smtClean="0"/>
              <a:t>11ac</a:t>
            </a:r>
            <a:r>
              <a:rPr lang="en-US" altLang="en-US" sz="2000" dirty="0" smtClean="0"/>
              <a:t> which has </a:t>
            </a:r>
            <a:r>
              <a:rPr lang="en-US" altLang="en-US" sz="2000" b="1" dirty="0" smtClean="0">
                <a:solidFill>
                  <a:schemeClr val="hlink"/>
                </a:solidFill>
              </a:rPr>
              <a:t>up to (21) 20MHz channels (9 with 40 MHz channels, 4 80 MHz channels)</a:t>
            </a:r>
            <a:r>
              <a:rPr lang="en-US" altLang="en-US" sz="2000" dirty="0" smtClean="0"/>
              <a:t> non-overlapping channels.</a:t>
            </a:r>
          </a:p>
          <a:p>
            <a:pPr eaLnBrk="1" hangingPunct="1"/>
            <a:r>
              <a:rPr lang="en-US" altLang="en-US" sz="2400" dirty="0" smtClean="0"/>
              <a:t>If interference or error count is high, switch the wireless channel</a:t>
            </a:r>
            <a:endParaRPr lang="en-US" altLang="en-US" sz="2800" dirty="0" smtClean="0"/>
          </a:p>
        </p:txBody>
      </p:sp>
      <p:grpSp>
        <p:nvGrpSpPr>
          <p:cNvPr id="29703" name="Group 84"/>
          <p:cNvGrpSpPr>
            <a:grpSpLocks/>
          </p:cNvGrpSpPr>
          <p:nvPr/>
        </p:nvGrpSpPr>
        <p:grpSpPr bwMode="auto">
          <a:xfrm>
            <a:off x="5181600" y="5257800"/>
            <a:ext cx="3200400" cy="1143000"/>
            <a:chOff x="1248" y="2640"/>
            <a:chExt cx="2640" cy="1152"/>
          </a:xfrm>
        </p:grpSpPr>
        <p:grpSp>
          <p:nvGrpSpPr>
            <p:cNvPr id="29704" name="Group 4"/>
            <p:cNvGrpSpPr>
              <a:grpSpLocks/>
            </p:cNvGrpSpPr>
            <p:nvPr/>
          </p:nvGrpSpPr>
          <p:grpSpPr bwMode="auto">
            <a:xfrm>
              <a:off x="2392" y="2640"/>
              <a:ext cx="376" cy="151"/>
              <a:chOff x="2985" y="1809"/>
              <a:chExt cx="376" cy="151"/>
            </a:xfrm>
          </p:grpSpPr>
          <p:sp>
            <p:nvSpPr>
              <p:cNvPr id="1466373" name="Freeform 5"/>
              <p:cNvSpPr>
                <a:spLocks/>
              </p:cNvSpPr>
              <p:nvPr/>
            </p:nvSpPr>
            <p:spPr bwMode="auto">
              <a:xfrm>
                <a:off x="2988" y="1886"/>
                <a:ext cx="300" cy="3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81" y="36"/>
                  </a:cxn>
                  <a:cxn ang="0">
                    <a:pos x="301" y="0"/>
                  </a:cxn>
                  <a:cxn ang="0">
                    <a:pos x="18" y="0"/>
                  </a:cxn>
                  <a:cxn ang="0">
                    <a:pos x="0" y="36"/>
                  </a:cxn>
                </a:cxnLst>
                <a:rect l="0" t="0" r="r" b="b"/>
                <a:pathLst>
                  <a:path w="301" h="36">
                    <a:moveTo>
                      <a:pt x="0" y="36"/>
                    </a:moveTo>
                    <a:lnTo>
                      <a:pt x="281" y="36"/>
                    </a:lnTo>
                    <a:lnTo>
                      <a:pt x="301" y="0"/>
                    </a:lnTo>
                    <a:lnTo>
                      <a:pt x="1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374" name="Freeform 6"/>
              <p:cNvSpPr>
                <a:spLocks/>
              </p:cNvSpPr>
              <p:nvPr/>
            </p:nvSpPr>
            <p:spPr bwMode="auto">
              <a:xfrm>
                <a:off x="2988" y="1921"/>
                <a:ext cx="300" cy="37"/>
              </a:xfrm>
              <a:custGeom>
                <a:avLst/>
                <a:gdLst/>
                <a:ahLst/>
                <a:cxnLst>
                  <a:cxn ang="0">
                    <a:pos x="18" y="38"/>
                  </a:cxn>
                  <a:cxn ang="0">
                    <a:pos x="301" y="38"/>
                  </a:cxn>
                  <a:cxn ang="0">
                    <a:pos x="281" y="0"/>
                  </a:cxn>
                  <a:cxn ang="0">
                    <a:pos x="0" y="0"/>
                  </a:cxn>
                  <a:cxn ang="0">
                    <a:pos x="18" y="38"/>
                  </a:cxn>
                </a:cxnLst>
                <a:rect l="0" t="0" r="r" b="b"/>
                <a:pathLst>
                  <a:path w="301" h="38">
                    <a:moveTo>
                      <a:pt x="18" y="38"/>
                    </a:moveTo>
                    <a:lnTo>
                      <a:pt x="301" y="38"/>
                    </a:lnTo>
                    <a:lnTo>
                      <a:pt x="281" y="0"/>
                    </a:lnTo>
                    <a:lnTo>
                      <a:pt x="0" y="0"/>
                    </a:lnTo>
                    <a:lnTo>
                      <a:pt x="18" y="3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375" name="Freeform 7"/>
              <p:cNvSpPr>
                <a:spLocks/>
              </p:cNvSpPr>
              <p:nvPr/>
            </p:nvSpPr>
            <p:spPr bwMode="auto">
              <a:xfrm>
                <a:off x="3005" y="1809"/>
                <a:ext cx="357" cy="77"/>
              </a:xfrm>
              <a:custGeom>
                <a:avLst/>
                <a:gdLst/>
                <a:ahLst/>
                <a:cxnLst>
                  <a:cxn ang="0">
                    <a:pos x="283" y="77"/>
                  </a:cxn>
                  <a:cxn ang="0">
                    <a:pos x="358" y="0"/>
                  </a:cxn>
                  <a:cxn ang="0">
                    <a:pos x="76" y="0"/>
                  </a:cxn>
                  <a:cxn ang="0">
                    <a:pos x="0" y="77"/>
                  </a:cxn>
                  <a:cxn ang="0">
                    <a:pos x="283" y="77"/>
                  </a:cxn>
                </a:cxnLst>
                <a:rect l="0" t="0" r="r" b="b"/>
                <a:pathLst>
                  <a:path w="358" h="77">
                    <a:moveTo>
                      <a:pt x="283" y="77"/>
                    </a:moveTo>
                    <a:lnTo>
                      <a:pt x="358" y="0"/>
                    </a:lnTo>
                    <a:lnTo>
                      <a:pt x="76" y="0"/>
                    </a:lnTo>
                    <a:lnTo>
                      <a:pt x="0" y="77"/>
                    </a:lnTo>
                    <a:lnTo>
                      <a:pt x="283" y="77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376" name="Freeform 8"/>
              <p:cNvSpPr>
                <a:spLocks/>
              </p:cNvSpPr>
              <p:nvPr/>
            </p:nvSpPr>
            <p:spPr bwMode="auto">
              <a:xfrm>
                <a:off x="3266" y="1809"/>
                <a:ext cx="98" cy="149"/>
              </a:xfrm>
              <a:custGeom>
                <a:avLst/>
                <a:gdLst/>
                <a:ahLst/>
                <a:cxnLst>
                  <a:cxn ang="0">
                    <a:pos x="20" y="77"/>
                  </a:cxn>
                  <a:cxn ang="0">
                    <a:pos x="0" y="113"/>
                  </a:cxn>
                  <a:cxn ang="0">
                    <a:pos x="20" y="151"/>
                  </a:cxn>
                  <a:cxn ang="0">
                    <a:pos x="95" y="77"/>
                  </a:cxn>
                  <a:cxn ang="0">
                    <a:pos x="95" y="0"/>
                  </a:cxn>
                  <a:cxn ang="0">
                    <a:pos x="20" y="77"/>
                  </a:cxn>
                </a:cxnLst>
                <a:rect l="0" t="0" r="r" b="b"/>
                <a:pathLst>
                  <a:path w="95" h="151">
                    <a:moveTo>
                      <a:pt x="20" y="77"/>
                    </a:moveTo>
                    <a:lnTo>
                      <a:pt x="0" y="113"/>
                    </a:lnTo>
                    <a:lnTo>
                      <a:pt x="20" y="151"/>
                    </a:lnTo>
                    <a:lnTo>
                      <a:pt x="95" y="77"/>
                    </a:lnTo>
                    <a:lnTo>
                      <a:pt x="95" y="0"/>
                    </a:lnTo>
                    <a:lnTo>
                      <a:pt x="20" y="77"/>
                    </a:lnTo>
                    <a:close/>
                  </a:path>
                </a:pathLst>
              </a:custGeom>
              <a:solidFill>
                <a:srgbClr val="9A9A9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377" name="Freeform 9"/>
              <p:cNvSpPr>
                <a:spLocks/>
              </p:cNvSpPr>
              <p:nvPr/>
            </p:nvSpPr>
            <p:spPr bwMode="auto">
              <a:xfrm>
                <a:off x="3035" y="1903"/>
                <a:ext cx="202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2" y="0"/>
                  </a:cxn>
                  <a:cxn ang="0">
                    <a:pos x="201" y="0"/>
                  </a:cxn>
                  <a:cxn ang="0">
                    <a:pos x="189" y="18"/>
                  </a:cxn>
                  <a:cxn ang="0">
                    <a:pos x="0" y="18"/>
                  </a:cxn>
                </a:cxnLst>
                <a:rect l="0" t="0" r="r" b="b"/>
                <a:pathLst>
                  <a:path w="201" h="18">
                    <a:moveTo>
                      <a:pt x="0" y="18"/>
                    </a:moveTo>
                    <a:lnTo>
                      <a:pt x="12" y="0"/>
                    </a:lnTo>
                    <a:lnTo>
                      <a:pt x="201" y="0"/>
                    </a:lnTo>
                    <a:lnTo>
                      <a:pt x="189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378" name="Freeform 10"/>
              <p:cNvSpPr>
                <a:spLocks/>
              </p:cNvSpPr>
              <p:nvPr/>
            </p:nvSpPr>
            <p:spPr bwMode="auto">
              <a:xfrm>
                <a:off x="3035" y="1921"/>
                <a:ext cx="202" cy="21"/>
              </a:xfrm>
              <a:custGeom>
                <a:avLst/>
                <a:gdLst/>
                <a:ahLst/>
                <a:cxnLst>
                  <a:cxn ang="0">
                    <a:pos x="189" y="0"/>
                  </a:cxn>
                  <a:cxn ang="0">
                    <a:pos x="201" y="20"/>
                  </a:cxn>
                  <a:cxn ang="0">
                    <a:pos x="12" y="20"/>
                  </a:cxn>
                  <a:cxn ang="0">
                    <a:pos x="0" y="0"/>
                  </a:cxn>
                  <a:cxn ang="0">
                    <a:pos x="189" y="0"/>
                  </a:cxn>
                </a:cxnLst>
                <a:rect l="0" t="0" r="r" b="b"/>
                <a:pathLst>
                  <a:path w="201" h="20">
                    <a:moveTo>
                      <a:pt x="189" y="0"/>
                    </a:moveTo>
                    <a:lnTo>
                      <a:pt x="201" y="20"/>
                    </a:lnTo>
                    <a:lnTo>
                      <a:pt x="12" y="20"/>
                    </a:lnTo>
                    <a:lnTo>
                      <a:pt x="0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379" name="Freeform 11"/>
              <p:cNvSpPr>
                <a:spLocks/>
              </p:cNvSpPr>
              <p:nvPr/>
            </p:nvSpPr>
            <p:spPr bwMode="auto">
              <a:xfrm>
                <a:off x="2988" y="1886"/>
                <a:ext cx="300" cy="7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0" y="36"/>
                  </a:cxn>
                  <a:cxn ang="0">
                    <a:pos x="18" y="74"/>
                  </a:cxn>
                  <a:cxn ang="0">
                    <a:pos x="301" y="74"/>
                  </a:cxn>
                  <a:cxn ang="0">
                    <a:pos x="281" y="36"/>
                  </a:cxn>
                  <a:cxn ang="0">
                    <a:pos x="301" y="0"/>
                  </a:cxn>
                  <a:cxn ang="0">
                    <a:pos x="18" y="0"/>
                  </a:cxn>
                </a:cxnLst>
                <a:rect l="0" t="0" r="r" b="b"/>
                <a:pathLst>
                  <a:path w="301" h="74">
                    <a:moveTo>
                      <a:pt x="18" y="0"/>
                    </a:moveTo>
                    <a:lnTo>
                      <a:pt x="0" y="36"/>
                    </a:lnTo>
                    <a:lnTo>
                      <a:pt x="18" y="74"/>
                    </a:lnTo>
                    <a:lnTo>
                      <a:pt x="301" y="74"/>
                    </a:lnTo>
                    <a:lnTo>
                      <a:pt x="281" y="36"/>
                    </a:lnTo>
                    <a:lnTo>
                      <a:pt x="301" y="0"/>
                    </a:lnTo>
                    <a:lnTo>
                      <a:pt x="18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380" name="Freeform 12"/>
              <p:cNvSpPr>
                <a:spLocks/>
              </p:cNvSpPr>
              <p:nvPr/>
            </p:nvSpPr>
            <p:spPr bwMode="auto">
              <a:xfrm>
                <a:off x="2988" y="1809"/>
                <a:ext cx="376" cy="149"/>
              </a:xfrm>
              <a:custGeom>
                <a:avLst/>
                <a:gdLst/>
                <a:ahLst/>
                <a:cxnLst>
                  <a:cxn ang="0">
                    <a:pos x="18" y="151"/>
                  </a:cxn>
                  <a:cxn ang="0">
                    <a:pos x="0" y="113"/>
                  </a:cxn>
                  <a:cxn ang="0">
                    <a:pos x="18" y="77"/>
                  </a:cxn>
                  <a:cxn ang="0">
                    <a:pos x="94" y="0"/>
                  </a:cxn>
                  <a:cxn ang="0">
                    <a:pos x="376" y="0"/>
                  </a:cxn>
                  <a:cxn ang="0">
                    <a:pos x="376" y="77"/>
                  </a:cxn>
                  <a:cxn ang="0">
                    <a:pos x="301" y="151"/>
                  </a:cxn>
                  <a:cxn ang="0">
                    <a:pos x="18" y="151"/>
                  </a:cxn>
                </a:cxnLst>
                <a:rect l="0" t="0" r="r" b="b"/>
                <a:pathLst>
                  <a:path w="376" h="151">
                    <a:moveTo>
                      <a:pt x="18" y="151"/>
                    </a:moveTo>
                    <a:lnTo>
                      <a:pt x="0" y="113"/>
                    </a:lnTo>
                    <a:lnTo>
                      <a:pt x="18" y="77"/>
                    </a:lnTo>
                    <a:lnTo>
                      <a:pt x="94" y="0"/>
                    </a:lnTo>
                    <a:lnTo>
                      <a:pt x="376" y="0"/>
                    </a:lnTo>
                    <a:lnTo>
                      <a:pt x="376" y="77"/>
                    </a:lnTo>
                    <a:lnTo>
                      <a:pt x="301" y="151"/>
                    </a:lnTo>
                    <a:lnTo>
                      <a:pt x="18" y="15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381" name="Freeform 13"/>
              <p:cNvSpPr>
                <a:spLocks noEditPoints="1"/>
              </p:cNvSpPr>
              <p:nvPr/>
            </p:nvSpPr>
            <p:spPr bwMode="auto">
              <a:xfrm>
                <a:off x="3076" y="1908"/>
                <a:ext cx="119" cy="1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8" y="0"/>
                  </a:cxn>
                  <a:cxn ang="0">
                    <a:pos x="26" y="0"/>
                  </a:cxn>
                  <a:cxn ang="0">
                    <a:pos x="18" y="12"/>
                  </a:cxn>
                  <a:cxn ang="0">
                    <a:pos x="0" y="12"/>
                  </a:cxn>
                  <a:cxn ang="0">
                    <a:pos x="31" y="12"/>
                  </a:cxn>
                  <a:cxn ang="0">
                    <a:pos x="39" y="0"/>
                  </a:cxn>
                  <a:cxn ang="0">
                    <a:pos x="57" y="0"/>
                  </a:cxn>
                  <a:cxn ang="0">
                    <a:pos x="51" y="12"/>
                  </a:cxn>
                  <a:cxn ang="0">
                    <a:pos x="31" y="12"/>
                  </a:cxn>
                  <a:cxn ang="0">
                    <a:pos x="93" y="12"/>
                  </a:cxn>
                  <a:cxn ang="0">
                    <a:pos x="99" y="0"/>
                  </a:cxn>
                  <a:cxn ang="0">
                    <a:pos x="119" y="0"/>
                  </a:cxn>
                  <a:cxn ang="0">
                    <a:pos x="111" y="12"/>
                  </a:cxn>
                  <a:cxn ang="0">
                    <a:pos x="93" y="12"/>
                  </a:cxn>
                </a:cxnLst>
                <a:rect l="0" t="0" r="r" b="b"/>
                <a:pathLst>
                  <a:path w="119" h="12">
                    <a:moveTo>
                      <a:pt x="0" y="12"/>
                    </a:moveTo>
                    <a:lnTo>
                      <a:pt x="8" y="0"/>
                    </a:lnTo>
                    <a:lnTo>
                      <a:pt x="26" y="0"/>
                    </a:lnTo>
                    <a:lnTo>
                      <a:pt x="18" y="12"/>
                    </a:lnTo>
                    <a:lnTo>
                      <a:pt x="0" y="12"/>
                    </a:lnTo>
                    <a:close/>
                    <a:moveTo>
                      <a:pt x="31" y="12"/>
                    </a:moveTo>
                    <a:lnTo>
                      <a:pt x="39" y="0"/>
                    </a:lnTo>
                    <a:lnTo>
                      <a:pt x="57" y="0"/>
                    </a:lnTo>
                    <a:lnTo>
                      <a:pt x="51" y="12"/>
                    </a:lnTo>
                    <a:lnTo>
                      <a:pt x="31" y="12"/>
                    </a:lnTo>
                    <a:close/>
                    <a:moveTo>
                      <a:pt x="93" y="12"/>
                    </a:moveTo>
                    <a:lnTo>
                      <a:pt x="99" y="0"/>
                    </a:lnTo>
                    <a:lnTo>
                      <a:pt x="119" y="0"/>
                    </a:lnTo>
                    <a:lnTo>
                      <a:pt x="111" y="12"/>
                    </a:lnTo>
                    <a:lnTo>
                      <a:pt x="93" y="1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382" name="Freeform 14"/>
              <p:cNvSpPr>
                <a:spLocks noEditPoints="1"/>
              </p:cNvSpPr>
              <p:nvPr/>
            </p:nvSpPr>
            <p:spPr bwMode="auto">
              <a:xfrm>
                <a:off x="3047" y="1908"/>
                <a:ext cx="177" cy="1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0"/>
                  </a:cxn>
                  <a:cxn ang="0">
                    <a:pos x="26" y="0"/>
                  </a:cxn>
                  <a:cxn ang="0">
                    <a:pos x="18" y="12"/>
                  </a:cxn>
                  <a:cxn ang="0">
                    <a:pos x="0" y="12"/>
                  </a:cxn>
                  <a:cxn ang="0">
                    <a:pos x="93" y="12"/>
                  </a:cxn>
                  <a:cxn ang="0">
                    <a:pos x="99" y="0"/>
                  </a:cxn>
                  <a:cxn ang="0">
                    <a:pos x="117" y="0"/>
                  </a:cxn>
                  <a:cxn ang="0">
                    <a:pos x="111" y="12"/>
                  </a:cxn>
                  <a:cxn ang="0">
                    <a:pos x="93" y="12"/>
                  </a:cxn>
                  <a:cxn ang="0">
                    <a:pos x="153" y="12"/>
                  </a:cxn>
                  <a:cxn ang="0">
                    <a:pos x="161" y="0"/>
                  </a:cxn>
                  <a:cxn ang="0">
                    <a:pos x="179" y="0"/>
                  </a:cxn>
                  <a:cxn ang="0">
                    <a:pos x="171" y="12"/>
                  </a:cxn>
                  <a:cxn ang="0">
                    <a:pos x="153" y="12"/>
                  </a:cxn>
                </a:cxnLst>
                <a:rect l="0" t="0" r="r" b="b"/>
                <a:pathLst>
                  <a:path w="179" h="12">
                    <a:moveTo>
                      <a:pt x="0" y="12"/>
                    </a:moveTo>
                    <a:lnTo>
                      <a:pt x="6" y="0"/>
                    </a:lnTo>
                    <a:lnTo>
                      <a:pt x="26" y="0"/>
                    </a:lnTo>
                    <a:lnTo>
                      <a:pt x="18" y="12"/>
                    </a:lnTo>
                    <a:lnTo>
                      <a:pt x="0" y="12"/>
                    </a:lnTo>
                    <a:close/>
                    <a:moveTo>
                      <a:pt x="93" y="12"/>
                    </a:moveTo>
                    <a:lnTo>
                      <a:pt x="99" y="0"/>
                    </a:lnTo>
                    <a:lnTo>
                      <a:pt x="117" y="0"/>
                    </a:lnTo>
                    <a:lnTo>
                      <a:pt x="111" y="12"/>
                    </a:lnTo>
                    <a:lnTo>
                      <a:pt x="93" y="12"/>
                    </a:lnTo>
                    <a:close/>
                    <a:moveTo>
                      <a:pt x="153" y="12"/>
                    </a:moveTo>
                    <a:lnTo>
                      <a:pt x="161" y="0"/>
                    </a:lnTo>
                    <a:lnTo>
                      <a:pt x="179" y="0"/>
                    </a:lnTo>
                    <a:lnTo>
                      <a:pt x="171" y="12"/>
                    </a:lnTo>
                    <a:lnTo>
                      <a:pt x="153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29705" name="Group 15"/>
            <p:cNvGrpSpPr>
              <a:grpSpLocks/>
            </p:cNvGrpSpPr>
            <p:nvPr/>
          </p:nvGrpSpPr>
          <p:grpSpPr bwMode="auto">
            <a:xfrm>
              <a:off x="2352" y="3593"/>
              <a:ext cx="376" cy="151"/>
              <a:chOff x="2985" y="1809"/>
              <a:chExt cx="376" cy="151"/>
            </a:xfrm>
          </p:grpSpPr>
          <p:sp>
            <p:nvSpPr>
              <p:cNvPr id="1466384" name="Freeform 16"/>
              <p:cNvSpPr>
                <a:spLocks/>
              </p:cNvSpPr>
              <p:nvPr/>
            </p:nvSpPr>
            <p:spPr bwMode="auto">
              <a:xfrm>
                <a:off x="2985" y="1886"/>
                <a:ext cx="301" cy="3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81" y="36"/>
                  </a:cxn>
                  <a:cxn ang="0">
                    <a:pos x="301" y="0"/>
                  </a:cxn>
                  <a:cxn ang="0">
                    <a:pos x="18" y="0"/>
                  </a:cxn>
                  <a:cxn ang="0">
                    <a:pos x="0" y="36"/>
                  </a:cxn>
                </a:cxnLst>
                <a:rect l="0" t="0" r="r" b="b"/>
                <a:pathLst>
                  <a:path w="301" h="36">
                    <a:moveTo>
                      <a:pt x="0" y="36"/>
                    </a:moveTo>
                    <a:lnTo>
                      <a:pt x="281" y="36"/>
                    </a:lnTo>
                    <a:lnTo>
                      <a:pt x="301" y="0"/>
                    </a:lnTo>
                    <a:lnTo>
                      <a:pt x="1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385" name="Freeform 17"/>
              <p:cNvSpPr>
                <a:spLocks/>
              </p:cNvSpPr>
              <p:nvPr/>
            </p:nvSpPr>
            <p:spPr bwMode="auto">
              <a:xfrm>
                <a:off x="2985" y="1922"/>
                <a:ext cx="301" cy="38"/>
              </a:xfrm>
              <a:custGeom>
                <a:avLst/>
                <a:gdLst/>
                <a:ahLst/>
                <a:cxnLst>
                  <a:cxn ang="0">
                    <a:pos x="18" y="38"/>
                  </a:cxn>
                  <a:cxn ang="0">
                    <a:pos x="301" y="38"/>
                  </a:cxn>
                  <a:cxn ang="0">
                    <a:pos x="281" y="0"/>
                  </a:cxn>
                  <a:cxn ang="0">
                    <a:pos x="0" y="0"/>
                  </a:cxn>
                  <a:cxn ang="0">
                    <a:pos x="18" y="38"/>
                  </a:cxn>
                </a:cxnLst>
                <a:rect l="0" t="0" r="r" b="b"/>
                <a:pathLst>
                  <a:path w="301" h="38">
                    <a:moveTo>
                      <a:pt x="18" y="38"/>
                    </a:moveTo>
                    <a:lnTo>
                      <a:pt x="301" y="38"/>
                    </a:lnTo>
                    <a:lnTo>
                      <a:pt x="281" y="0"/>
                    </a:lnTo>
                    <a:lnTo>
                      <a:pt x="0" y="0"/>
                    </a:lnTo>
                    <a:lnTo>
                      <a:pt x="18" y="3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386" name="Freeform 18"/>
              <p:cNvSpPr>
                <a:spLocks/>
              </p:cNvSpPr>
              <p:nvPr/>
            </p:nvSpPr>
            <p:spPr bwMode="auto">
              <a:xfrm>
                <a:off x="3003" y="1811"/>
                <a:ext cx="355" cy="77"/>
              </a:xfrm>
              <a:custGeom>
                <a:avLst/>
                <a:gdLst/>
                <a:ahLst/>
                <a:cxnLst>
                  <a:cxn ang="0">
                    <a:pos x="283" y="77"/>
                  </a:cxn>
                  <a:cxn ang="0">
                    <a:pos x="358" y="0"/>
                  </a:cxn>
                  <a:cxn ang="0">
                    <a:pos x="76" y="0"/>
                  </a:cxn>
                  <a:cxn ang="0">
                    <a:pos x="0" y="77"/>
                  </a:cxn>
                  <a:cxn ang="0">
                    <a:pos x="283" y="77"/>
                  </a:cxn>
                </a:cxnLst>
                <a:rect l="0" t="0" r="r" b="b"/>
                <a:pathLst>
                  <a:path w="358" h="77">
                    <a:moveTo>
                      <a:pt x="283" y="77"/>
                    </a:moveTo>
                    <a:lnTo>
                      <a:pt x="358" y="0"/>
                    </a:lnTo>
                    <a:lnTo>
                      <a:pt x="76" y="0"/>
                    </a:lnTo>
                    <a:lnTo>
                      <a:pt x="0" y="77"/>
                    </a:lnTo>
                    <a:lnTo>
                      <a:pt x="283" y="77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387" name="Freeform 19"/>
              <p:cNvSpPr>
                <a:spLocks/>
              </p:cNvSpPr>
              <p:nvPr/>
            </p:nvSpPr>
            <p:spPr bwMode="auto">
              <a:xfrm>
                <a:off x="3265" y="1811"/>
                <a:ext cx="96" cy="149"/>
              </a:xfrm>
              <a:custGeom>
                <a:avLst/>
                <a:gdLst/>
                <a:ahLst/>
                <a:cxnLst>
                  <a:cxn ang="0">
                    <a:pos x="20" y="77"/>
                  </a:cxn>
                  <a:cxn ang="0">
                    <a:pos x="0" y="113"/>
                  </a:cxn>
                  <a:cxn ang="0">
                    <a:pos x="20" y="151"/>
                  </a:cxn>
                  <a:cxn ang="0">
                    <a:pos x="95" y="77"/>
                  </a:cxn>
                  <a:cxn ang="0">
                    <a:pos x="95" y="0"/>
                  </a:cxn>
                  <a:cxn ang="0">
                    <a:pos x="20" y="77"/>
                  </a:cxn>
                </a:cxnLst>
                <a:rect l="0" t="0" r="r" b="b"/>
                <a:pathLst>
                  <a:path w="95" h="151">
                    <a:moveTo>
                      <a:pt x="20" y="77"/>
                    </a:moveTo>
                    <a:lnTo>
                      <a:pt x="0" y="113"/>
                    </a:lnTo>
                    <a:lnTo>
                      <a:pt x="20" y="151"/>
                    </a:lnTo>
                    <a:lnTo>
                      <a:pt x="95" y="77"/>
                    </a:lnTo>
                    <a:lnTo>
                      <a:pt x="95" y="0"/>
                    </a:lnTo>
                    <a:lnTo>
                      <a:pt x="20" y="77"/>
                    </a:lnTo>
                    <a:close/>
                  </a:path>
                </a:pathLst>
              </a:custGeom>
              <a:solidFill>
                <a:srgbClr val="9A9A9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388" name="Freeform 20"/>
              <p:cNvSpPr>
                <a:spLocks/>
              </p:cNvSpPr>
              <p:nvPr/>
            </p:nvSpPr>
            <p:spPr bwMode="auto">
              <a:xfrm>
                <a:off x="3035" y="1904"/>
                <a:ext cx="202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2" y="0"/>
                  </a:cxn>
                  <a:cxn ang="0">
                    <a:pos x="201" y="0"/>
                  </a:cxn>
                  <a:cxn ang="0">
                    <a:pos x="189" y="18"/>
                  </a:cxn>
                  <a:cxn ang="0">
                    <a:pos x="0" y="18"/>
                  </a:cxn>
                </a:cxnLst>
                <a:rect l="0" t="0" r="r" b="b"/>
                <a:pathLst>
                  <a:path w="201" h="18">
                    <a:moveTo>
                      <a:pt x="0" y="18"/>
                    </a:moveTo>
                    <a:lnTo>
                      <a:pt x="12" y="0"/>
                    </a:lnTo>
                    <a:lnTo>
                      <a:pt x="201" y="0"/>
                    </a:lnTo>
                    <a:lnTo>
                      <a:pt x="189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389" name="Freeform 21"/>
              <p:cNvSpPr>
                <a:spLocks/>
              </p:cNvSpPr>
              <p:nvPr/>
            </p:nvSpPr>
            <p:spPr bwMode="auto">
              <a:xfrm>
                <a:off x="3035" y="1922"/>
                <a:ext cx="202" cy="21"/>
              </a:xfrm>
              <a:custGeom>
                <a:avLst/>
                <a:gdLst/>
                <a:ahLst/>
                <a:cxnLst>
                  <a:cxn ang="0">
                    <a:pos x="189" y="0"/>
                  </a:cxn>
                  <a:cxn ang="0">
                    <a:pos x="201" y="20"/>
                  </a:cxn>
                  <a:cxn ang="0">
                    <a:pos x="12" y="20"/>
                  </a:cxn>
                  <a:cxn ang="0">
                    <a:pos x="0" y="0"/>
                  </a:cxn>
                  <a:cxn ang="0">
                    <a:pos x="189" y="0"/>
                  </a:cxn>
                </a:cxnLst>
                <a:rect l="0" t="0" r="r" b="b"/>
                <a:pathLst>
                  <a:path w="201" h="20">
                    <a:moveTo>
                      <a:pt x="189" y="0"/>
                    </a:moveTo>
                    <a:lnTo>
                      <a:pt x="201" y="20"/>
                    </a:lnTo>
                    <a:lnTo>
                      <a:pt x="12" y="20"/>
                    </a:lnTo>
                    <a:lnTo>
                      <a:pt x="0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390" name="Freeform 22"/>
              <p:cNvSpPr>
                <a:spLocks/>
              </p:cNvSpPr>
              <p:nvPr/>
            </p:nvSpPr>
            <p:spPr bwMode="auto">
              <a:xfrm>
                <a:off x="2985" y="1886"/>
                <a:ext cx="301" cy="7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0" y="36"/>
                  </a:cxn>
                  <a:cxn ang="0">
                    <a:pos x="18" y="74"/>
                  </a:cxn>
                  <a:cxn ang="0">
                    <a:pos x="301" y="74"/>
                  </a:cxn>
                  <a:cxn ang="0">
                    <a:pos x="281" y="36"/>
                  </a:cxn>
                  <a:cxn ang="0">
                    <a:pos x="301" y="0"/>
                  </a:cxn>
                  <a:cxn ang="0">
                    <a:pos x="18" y="0"/>
                  </a:cxn>
                </a:cxnLst>
                <a:rect l="0" t="0" r="r" b="b"/>
                <a:pathLst>
                  <a:path w="301" h="74">
                    <a:moveTo>
                      <a:pt x="18" y="0"/>
                    </a:moveTo>
                    <a:lnTo>
                      <a:pt x="0" y="36"/>
                    </a:lnTo>
                    <a:lnTo>
                      <a:pt x="18" y="74"/>
                    </a:lnTo>
                    <a:lnTo>
                      <a:pt x="301" y="74"/>
                    </a:lnTo>
                    <a:lnTo>
                      <a:pt x="281" y="36"/>
                    </a:lnTo>
                    <a:lnTo>
                      <a:pt x="301" y="0"/>
                    </a:lnTo>
                    <a:lnTo>
                      <a:pt x="18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391" name="Freeform 23"/>
              <p:cNvSpPr>
                <a:spLocks/>
              </p:cNvSpPr>
              <p:nvPr/>
            </p:nvSpPr>
            <p:spPr bwMode="auto">
              <a:xfrm>
                <a:off x="2985" y="1811"/>
                <a:ext cx="376" cy="149"/>
              </a:xfrm>
              <a:custGeom>
                <a:avLst/>
                <a:gdLst/>
                <a:ahLst/>
                <a:cxnLst>
                  <a:cxn ang="0">
                    <a:pos x="18" y="151"/>
                  </a:cxn>
                  <a:cxn ang="0">
                    <a:pos x="0" y="113"/>
                  </a:cxn>
                  <a:cxn ang="0">
                    <a:pos x="18" y="77"/>
                  </a:cxn>
                  <a:cxn ang="0">
                    <a:pos x="94" y="0"/>
                  </a:cxn>
                  <a:cxn ang="0">
                    <a:pos x="376" y="0"/>
                  </a:cxn>
                  <a:cxn ang="0">
                    <a:pos x="376" y="77"/>
                  </a:cxn>
                  <a:cxn ang="0">
                    <a:pos x="301" y="151"/>
                  </a:cxn>
                  <a:cxn ang="0">
                    <a:pos x="18" y="151"/>
                  </a:cxn>
                </a:cxnLst>
                <a:rect l="0" t="0" r="r" b="b"/>
                <a:pathLst>
                  <a:path w="376" h="151">
                    <a:moveTo>
                      <a:pt x="18" y="151"/>
                    </a:moveTo>
                    <a:lnTo>
                      <a:pt x="0" y="113"/>
                    </a:lnTo>
                    <a:lnTo>
                      <a:pt x="18" y="77"/>
                    </a:lnTo>
                    <a:lnTo>
                      <a:pt x="94" y="0"/>
                    </a:lnTo>
                    <a:lnTo>
                      <a:pt x="376" y="0"/>
                    </a:lnTo>
                    <a:lnTo>
                      <a:pt x="376" y="77"/>
                    </a:lnTo>
                    <a:lnTo>
                      <a:pt x="301" y="151"/>
                    </a:lnTo>
                    <a:lnTo>
                      <a:pt x="18" y="15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392" name="Freeform 24"/>
              <p:cNvSpPr>
                <a:spLocks noEditPoints="1"/>
              </p:cNvSpPr>
              <p:nvPr/>
            </p:nvSpPr>
            <p:spPr bwMode="auto">
              <a:xfrm>
                <a:off x="3075" y="1909"/>
                <a:ext cx="119" cy="11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8" y="0"/>
                  </a:cxn>
                  <a:cxn ang="0">
                    <a:pos x="26" y="0"/>
                  </a:cxn>
                  <a:cxn ang="0">
                    <a:pos x="18" y="12"/>
                  </a:cxn>
                  <a:cxn ang="0">
                    <a:pos x="0" y="12"/>
                  </a:cxn>
                  <a:cxn ang="0">
                    <a:pos x="31" y="12"/>
                  </a:cxn>
                  <a:cxn ang="0">
                    <a:pos x="39" y="0"/>
                  </a:cxn>
                  <a:cxn ang="0">
                    <a:pos x="57" y="0"/>
                  </a:cxn>
                  <a:cxn ang="0">
                    <a:pos x="51" y="12"/>
                  </a:cxn>
                  <a:cxn ang="0">
                    <a:pos x="31" y="12"/>
                  </a:cxn>
                  <a:cxn ang="0">
                    <a:pos x="93" y="12"/>
                  </a:cxn>
                  <a:cxn ang="0">
                    <a:pos x="99" y="0"/>
                  </a:cxn>
                  <a:cxn ang="0">
                    <a:pos x="119" y="0"/>
                  </a:cxn>
                  <a:cxn ang="0">
                    <a:pos x="111" y="12"/>
                  </a:cxn>
                  <a:cxn ang="0">
                    <a:pos x="93" y="12"/>
                  </a:cxn>
                </a:cxnLst>
                <a:rect l="0" t="0" r="r" b="b"/>
                <a:pathLst>
                  <a:path w="119" h="12">
                    <a:moveTo>
                      <a:pt x="0" y="12"/>
                    </a:moveTo>
                    <a:lnTo>
                      <a:pt x="8" y="0"/>
                    </a:lnTo>
                    <a:lnTo>
                      <a:pt x="26" y="0"/>
                    </a:lnTo>
                    <a:lnTo>
                      <a:pt x="18" y="12"/>
                    </a:lnTo>
                    <a:lnTo>
                      <a:pt x="0" y="12"/>
                    </a:lnTo>
                    <a:close/>
                    <a:moveTo>
                      <a:pt x="31" y="12"/>
                    </a:moveTo>
                    <a:lnTo>
                      <a:pt x="39" y="0"/>
                    </a:lnTo>
                    <a:lnTo>
                      <a:pt x="57" y="0"/>
                    </a:lnTo>
                    <a:lnTo>
                      <a:pt x="51" y="12"/>
                    </a:lnTo>
                    <a:lnTo>
                      <a:pt x="31" y="12"/>
                    </a:lnTo>
                    <a:close/>
                    <a:moveTo>
                      <a:pt x="93" y="12"/>
                    </a:moveTo>
                    <a:lnTo>
                      <a:pt x="99" y="0"/>
                    </a:lnTo>
                    <a:lnTo>
                      <a:pt x="119" y="0"/>
                    </a:lnTo>
                    <a:lnTo>
                      <a:pt x="111" y="12"/>
                    </a:lnTo>
                    <a:lnTo>
                      <a:pt x="93" y="1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393" name="Freeform 25"/>
              <p:cNvSpPr>
                <a:spLocks noEditPoints="1"/>
              </p:cNvSpPr>
              <p:nvPr/>
            </p:nvSpPr>
            <p:spPr bwMode="auto">
              <a:xfrm>
                <a:off x="3045" y="1909"/>
                <a:ext cx="178" cy="11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0"/>
                  </a:cxn>
                  <a:cxn ang="0">
                    <a:pos x="26" y="0"/>
                  </a:cxn>
                  <a:cxn ang="0">
                    <a:pos x="18" y="12"/>
                  </a:cxn>
                  <a:cxn ang="0">
                    <a:pos x="0" y="12"/>
                  </a:cxn>
                  <a:cxn ang="0">
                    <a:pos x="93" y="12"/>
                  </a:cxn>
                  <a:cxn ang="0">
                    <a:pos x="99" y="0"/>
                  </a:cxn>
                  <a:cxn ang="0">
                    <a:pos x="117" y="0"/>
                  </a:cxn>
                  <a:cxn ang="0">
                    <a:pos x="111" y="12"/>
                  </a:cxn>
                  <a:cxn ang="0">
                    <a:pos x="93" y="12"/>
                  </a:cxn>
                  <a:cxn ang="0">
                    <a:pos x="153" y="12"/>
                  </a:cxn>
                  <a:cxn ang="0">
                    <a:pos x="161" y="0"/>
                  </a:cxn>
                  <a:cxn ang="0">
                    <a:pos x="179" y="0"/>
                  </a:cxn>
                  <a:cxn ang="0">
                    <a:pos x="171" y="12"/>
                  </a:cxn>
                  <a:cxn ang="0">
                    <a:pos x="153" y="12"/>
                  </a:cxn>
                </a:cxnLst>
                <a:rect l="0" t="0" r="r" b="b"/>
                <a:pathLst>
                  <a:path w="179" h="12">
                    <a:moveTo>
                      <a:pt x="0" y="12"/>
                    </a:moveTo>
                    <a:lnTo>
                      <a:pt x="6" y="0"/>
                    </a:lnTo>
                    <a:lnTo>
                      <a:pt x="26" y="0"/>
                    </a:lnTo>
                    <a:lnTo>
                      <a:pt x="18" y="12"/>
                    </a:lnTo>
                    <a:lnTo>
                      <a:pt x="0" y="12"/>
                    </a:lnTo>
                    <a:close/>
                    <a:moveTo>
                      <a:pt x="93" y="12"/>
                    </a:moveTo>
                    <a:lnTo>
                      <a:pt x="99" y="0"/>
                    </a:lnTo>
                    <a:lnTo>
                      <a:pt x="117" y="0"/>
                    </a:lnTo>
                    <a:lnTo>
                      <a:pt x="111" y="12"/>
                    </a:lnTo>
                    <a:lnTo>
                      <a:pt x="93" y="12"/>
                    </a:lnTo>
                    <a:close/>
                    <a:moveTo>
                      <a:pt x="153" y="12"/>
                    </a:moveTo>
                    <a:lnTo>
                      <a:pt x="161" y="0"/>
                    </a:lnTo>
                    <a:lnTo>
                      <a:pt x="179" y="0"/>
                    </a:lnTo>
                    <a:lnTo>
                      <a:pt x="171" y="12"/>
                    </a:lnTo>
                    <a:lnTo>
                      <a:pt x="153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29706" name="Group 26"/>
            <p:cNvGrpSpPr>
              <a:grpSpLocks/>
            </p:cNvGrpSpPr>
            <p:nvPr/>
          </p:nvGrpSpPr>
          <p:grpSpPr bwMode="auto">
            <a:xfrm>
              <a:off x="1248" y="3125"/>
              <a:ext cx="376" cy="151"/>
              <a:chOff x="2985" y="1809"/>
              <a:chExt cx="376" cy="151"/>
            </a:xfrm>
          </p:grpSpPr>
          <p:sp>
            <p:nvSpPr>
              <p:cNvPr id="1466395" name="Freeform 27"/>
              <p:cNvSpPr>
                <a:spLocks/>
              </p:cNvSpPr>
              <p:nvPr/>
            </p:nvSpPr>
            <p:spPr bwMode="auto">
              <a:xfrm>
                <a:off x="2985" y="1886"/>
                <a:ext cx="301" cy="38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81" y="36"/>
                  </a:cxn>
                  <a:cxn ang="0">
                    <a:pos x="301" y="0"/>
                  </a:cxn>
                  <a:cxn ang="0">
                    <a:pos x="18" y="0"/>
                  </a:cxn>
                  <a:cxn ang="0">
                    <a:pos x="0" y="36"/>
                  </a:cxn>
                </a:cxnLst>
                <a:rect l="0" t="0" r="r" b="b"/>
                <a:pathLst>
                  <a:path w="301" h="36">
                    <a:moveTo>
                      <a:pt x="0" y="36"/>
                    </a:moveTo>
                    <a:lnTo>
                      <a:pt x="281" y="36"/>
                    </a:lnTo>
                    <a:lnTo>
                      <a:pt x="301" y="0"/>
                    </a:lnTo>
                    <a:lnTo>
                      <a:pt x="1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396" name="Freeform 28"/>
              <p:cNvSpPr>
                <a:spLocks/>
              </p:cNvSpPr>
              <p:nvPr/>
            </p:nvSpPr>
            <p:spPr bwMode="auto">
              <a:xfrm>
                <a:off x="2985" y="1922"/>
                <a:ext cx="301" cy="38"/>
              </a:xfrm>
              <a:custGeom>
                <a:avLst/>
                <a:gdLst/>
                <a:ahLst/>
                <a:cxnLst>
                  <a:cxn ang="0">
                    <a:pos x="18" y="38"/>
                  </a:cxn>
                  <a:cxn ang="0">
                    <a:pos x="301" y="38"/>
                  </a:cxn>
                  <a:cxn ang="0">
                    <a:pos x="281" y="0"/>
                  </a:cxn>
                  <a:cxn ang="0">
                    <a:pos x="0" y="0"/>
                  </a:cxn>
                  <a:cxn ang="0">
                    <a:pos x="18" y="38"/>
                  </a:cxn>
                </a:cxnLst>
                <a:rect l="0" t="0" r="r" b="b"/>
                <a:pathLst>
                  <a:path w="301" h="38">
                    <a:moveTo>
                      <a:pt x="18" y="38"/>
                    </a:moveTo>
                    <a:lnTo>
                      <a:pt x="301" y="38"/>
                    </a:lnTo>
                    <a:lnTo>
                      <a:pt x="281" y="0"/>
                    </a:lnTo>
                    <a:lnTo>
                      <a:pt x="0" y="0"/>
                    </a:lnTo>
                    <a:lnTo>
                      <a:pt x="18" y="3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397" name="Freeform 29"/>
              <p:cNvSpPr>
                <a:spLocks/>
              </p:cNvSpPr>
              <p:nvPr/>
            </p:nvSpPr>
            <p:spPr bwMode="auto">
              <a:xfrm>
                <a:off x="3003" y="1809"/>
                <a:ext cx="358" cy="77"/>
              </a:xfrm>
              <a:custGeom>
                <a:avLst/>
                <a:gdLst/>
                <a:ahLst/>
                <a:cxnLst>
                  <a:cxn ang="0">
                    <a:pos x="283" y="77"/>
                  </a:cxn>
                  <a:cxn ang="0">
                    <a:pos x="358" y="0"/>
                  </a:cxn>
                  <a:cxn ang="0">
                    <a:pos x="76" y="0"/>
                  </a:cxn>
                  <a:cxn ang="0">
                    <a:pos x="0" y="77"/>
                  </a:cxn>
                  <a:cxn ang="0">
                    <a:pos x="283" y="77"/>
                  </a:cxn>
                </a:cxnLst>
                <a:rect l="0" t="0" r="r" b="b"/>
                <a:pathLst>
                  <a:path w="358" h="77">
                    <a:moveTo>
                      <a:pt x="283" y="77"/>
                    </a:moveTo>
                    <a:lnTo>
                      <a:pt x="358" y="0"/>
                    </a:lnTo>
                    <a:lnTo>
                      <a:pt x="76" y="0"/>
                    </a:lnTo>
                    <a:lnTo>
                      <a:pt x="0" y="77"/>
                    </a:lnTo>
                    <a:lnTo>
                      <a:pt x="283" y="77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398" name="Freeform 30"/>
              <p:cNvSpPr>
                <a:spLocks/>
              </p:cNvSpPr>
              <p:nvPr/>
            </p:nvSpPr>
            <p:spPr bwMode="auto">
              <a:xfrm>
                <a:off x="3265" y="1809"/>
                <a:ext cx="96" cy="158"/>
              </a:xfrm>
              <a:custGeom>
                <a:avLst/>
                <a:gdLst/>
                <a:ahLst/>
                <a:cxnLst>
                  <a:cxn ang="0">
                    <a:pos x="20" y="77"/>
                  </a:cxn>
                  <a:cxn ang="0">
                    <a:pos x="0" y="113"/>
                  </a:cxn>
                  <a:cxn ang="0">
                    <a:pos x="20" y="151"/>
                  </a:cxn>
                  <a:cxn ang="0">
                    <a:pos x="95" y="77"/>
                  </a:cxn>
                  <a:cxn ang="0">
                    <a:pos x="95" y="0"/>
                  </a:cxn>
                  <a:cxn ang="0">
                    <a:pos x="20" y="77"/>
                  </a:cxn>
                </a:cxnLst>
                <a:rect l="0" t="0" r="r" b="b"/>
                <a:pathLst>
                  <a:path w="95" h="151">
                    <a:moveTo>
                      <a:pt x="20" y="77"/>
                    </a:moveTo>
                    <a:lnTo>
                      <a:pt x="0" y="113"/>
                    </a:lnTo>
                    <a:lnTo>
                      <a:pt x="20" y="151"/>
                    </a:lnTo>
                    <a:lnTo>
                      <a:pt x="95" y="77"/>
                    </a:lnTo>
                    <a:lnTo>
                      <a:pt x="95" y="0"/>
                    </a:lnTo>
                    <a:lnTo>
                      <a:pt x="20" y="77"/>
                    </a:lnTo>
                    <a:close/>
                  </a:path>
                </a:pathLst>
              </a:custGeom>
              <a:solidFill>
                <a:srgbClr val="9A9A9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399" name="Freeform 31"/>
              <p:cNvSpPr>
                <a:spLocks/>
              </p:cNvSpPr>
              <p:nvPr/>
            </p:nvSpPr>
            <p:spPr bwMode="auto">
              <a:xfrm>
                <a:off x="3035" y="1905"/>
                <a:ext cx="202" cy="19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2" y="0"/>
                  </a:cxn>
                  <a:cxn ang="0">
                    <a:pos x="201" y="0"/>
                  </a:cxn>
                  <a:cxn ang="0">
                    <a:pos x="189" y="18"/>
                  </a:cxn>
                  <a:cxn ang="0">
                    <a:pos x="0" y="18"/>
                  </a:cxn>
                </a:cxnLst>
                <a:rect l="0" t="0" r="r" b="b"/>
                <a:pathLst>
                  <a:path w="201" h="18">
                    <a:moveTo>
                      <a:pt x="0" y="18"/>
                    </a:moveTo>
                    <a:lnTo>
                      <a:pt x="12" y="0"/>
                    </a:lnTo>
                    <a:lnTo>
                      <a:pt x="201" y="0"/>
                    </a:lnTo>
                    <a:lnTo>
                      <a:pt x="189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00" name="Freeform 32"/>
              <p:cNvSpPr>
                <a:spLocks/>
              </p:cNvSpPr>
              <p:nvPr/>
            </p:nvSpPr>
            <p:spPr bwMode="auto">
              <a:xfrm>
                <a:off x="3035" y="1922"/>
                <a:ext cx="202" cy="21"/>
              </a:xfrm>
              <a:custGeom>
                <a:avLst/>
                <a:gdLst/>
                <a:ahLst/>
                <a:cxnLst>
                  <a:cxn ang="0">
                    <a:pos x="189" y="0"/>
                  </a:cxn>
                  <a:cxn ang="0">
                    <a:pos x="201" y="20"/>
                  </a:cxn>
                  <a:cxn ang="0">
                    <a:pos x="12" y="20"/>
                  </a:cxn>
                  <a:cxn ang="0">
                    <a:pos x="0" y="0"/>
                  </a:cxn>
                  <a:cxn ang="0">
                    <a:pos x="189" y="0"/>
                  </a:cxn>
                </a:cxnLst>
                <a:rect l="0" t="0" r="r" b="b"/>
                <a:pathLst>
                  <a:path w="201" h="20">
                    <a:moveTo>
                      <a:pt x="189" y="0"/>
                    </a:moveTo>
                    <a:lnTo>
                      <a:pt x="201" y="20"/>
                    </a:lnTo>
                    <a:lnTo>
                      <a:pt x="12" y="20"/>
                    </a:lnTo>
                    <a:lnTo>
                      <a:pt x="0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01" name="Freeform 33"/>
              <p:cNvSpPr>
                <a:spLocks/>
              </p:cNvSpPr>
              <p:nvPr/>
            </p:nvSpPr>
            <p:spPr bwMode="auto">
              <a:xfrm>
                <a:off x="2985" y="1886"/>
                <a:ext cx="301" cy="9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0" y="36"/>
                  </a:cxn>
                  <a:cxn ang="0">
                    <a:pos x="18" y="74"/>
                  </a:cxn>
                  <a:cxn ang="0">
                    <a:pos x="301" y="74"/>
                  </a:cxn>
                  <a:cxn ang="0">
                    <a:pos x="281" y="36"/>
                  </a:cxn>
                  <a:cxn ang="0">
                    <a:pos x="301" y="0"/>
                  </a:cxn>
                  <a:cxn ang="0">
                    <a:pos x="18" y="0"/>
                  </a:cxn>
                </a:cxnLst>
                <a:rect l="0" t="0" r="r" b="b"/>
                <a:pathLst>
                  <a:path w="301" h="74">
                    <a:moveTo>
                      <a:pt x="18" y="0"/>
                    </a:moveTo>
                    <a:lnTo>
                      <a:pt x="0" y="36"/>
                    </a:lnTo>
                    <a:lnTo>
                      <a:pt x="18" y="74"/>
                    </a:lnTo>
                    <a:lnTo>
                      <a:pt x="301" y="74"/>
                    </a:lnTo>
                    <a:lnTo>
                      <a:pt x="281" y="36"/>
                    </a:lnTo>
                    <a:lnTo>
                      <a:pt x="301" y="0"/>
                    </a:lnTo>
                    <a:lnTo>
                      <a:pt x="18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02" name="Freeform 34"/>
              <p:cNvSpPr>
                <a:spLocks/>
              </p:cNvSpPr>
              <p:nvPr/>
            </p:nvSpPr>
            <p:spPr bwMode="auto">
              <a:xfrm>
                <a:off x="2985" y="1809"/>
                <a:ext cx="376" cy="158"/>
              </a:xfrm>
              <a:custGeom>
                <a:avLst/>
                <a:gdLst/>
                <a:ahLst/>
                <a:cxnLst>
                  <a:cxn ang="0">
                    <a:pos x="18" y="151"/>
                  </a:cxn>
                  <a:cxn ang="0">
                    <a:pos x="0" y="113"/>
                  </a:cxn>
                  <a:cxn ang="0">
                    <a:pos x="18" y="77"/>
                  </a:cxn>
                  <a:cxn ang="0">
                    <a:pos x="94" y="0"/>
                  </a:cxn>
                  <a:cxn ang="0">
                    <a:pos x="376" y="0"/>
                  </a:cxn>
                  <a:cxn ang="0">
                    <a:pos x="376" y="77"/>
                  </a:cxn>
                  <a:cxn ang="0">
                    <a:pos x="301" y="151"/>
                  </a:cxn>
                  <a:cxn ang="0">
                    <a:pos x="18" y="151"/>
                  </a:cxn>
                </a:cxnLst>
                <a:rect l="0" t="0" r="r" b="b"/>
                <a:pathLst>
                  <a:path w="376" h="151">
                    <a:moveTo>
                      <a:pt x="18" y="151"/>
                    </a:moveTo>
                    <a:lnTo>
                      <a:pt x="0" y="113"/>
                    </a:lnTo>
                    <a:lnTo>
                      <a:pt x="18" y="77"/>
                    </a:lnTo>
                    <a:lnTo>
                      <a:pt x="94" y="0"/>
                    </a:lnTo>
                    <a:lnTo>
                      <a:pt x="376" y="0"/>
                    </a:lnTo>
                    <a:lnTo>
                      <a:pt x="376" y="77"/>
                    </a:lnTo>
                    <a:lnTo>
                      <a:pt x="301" y="151"/>
                    </a:lnTo>
                    <a:lnTo>
                      <a:pt x="18" y="15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03" name="Freeform 35"/>
              <p:cNvSpPr>
                <a:spLocks noEditPoints="1"/>
              </p:cNvSpPr>
              <p:nvPr/>
            </p:nvSpPr>
            <p:spPr bwMode="auto">
              <a:xfrm>
                <a:off x="3075" y="1908"/>
                <a:ext cx="119" cy="13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8" y="0"/>
                  </a:cxn>
                  <a:cxn ang="0">
                    <a:pos x="26" y="0"/>
                  </a:cxn>
                  <a:cxn ang="0">
                    <a:pos x="18" y="12"/>
                  </a:cxn>
                  <a:cxn ang="0">
                    <a:pos x="0" y="12"/>
                  </a:cxn>
                  <a:cxn ang="0">
                    <a:pos x="31" y="12"/>
                  </a:cxn>
                  <a:cxn ang="0">
                    <a:pos x="39" y="0"/>
                  </a:cxn>
                  <a:cxn ang="0">
                    <a:pos x="57" y="0"/>
                  </a:cxn>
                  <a:cxn ang="0">
                    <a:pos x="51" y="12"/>
                  </a:cxn>
                  <a:cxn ang="0">
                    <a:pos x="31" y="12"/>
                  </a:cxn>
                  <a:cxn ang="0">
                    <a:pos x="93" y="12"/>
                  </a:cxn>
                  <a:cxn ang="0">
                    <a:pos x="99" y="0"/>
                  </a:cxn>
                  <a:cxn ang="0">
                    <a:pos x="119" y="0"/>
                  </a:cxn>
                  <a:cxn ang="0">
                    <a:pos x="111" y="12"/>
                  </a:cxn>
                  <a:cxn ang="0">
                    <a:pos x="93" y="12"/>
                  </a:cxn>
                </a:cxnLst>
                <a:rect l="0" t="0" r="r" b="b"/>
                <a:pathLst>
                  <a:path w="119" h="12">
                    <a:moveTo>
                      <a:pt x="0" y="12"/>
                    </a:moveTo>
                    <a:lnTo>
                      <a:pt x="8" y="0"/>
                    </a:lnTo>
                    <a:lnTo>
                      <a:pt x="26" y="0"/>
                    </a:lnTo>
                    <a:lnTo>
                      <a:pt x="18" y="12"/>
                    </a:lnTo>
                    <a:lnTo>
                      <a:pt x="0" y="12"/>
                    </a:lnTo>
                    <a:close/>
                    <a:moveTo>
                      <a:pt x="31" y="12"/>
                    </a:moveTo>
                    <a:lnTo>
                      <a:pt x="39" y="0"/>
                    </a:lnTo>
                    <a:lnTo>
                      <a:pt x="57" y="0"/>
                    </a:lnTo>
                    <a:lnTo>
                      <a:pt x="51" y="12"/>
                    </a:lnTo>
                    <a:lnTo>
                      <a:pt x="31" y="12"/>
                    </a:lnTo>
                    <a:close/>
                    <a:moveTo>
                      <a:pt x="93" y="12"/>
                    </a:moveTo>
                    <a:lnTo>
                      <a:pt x="99" y="0"/>
                    </a:lnTo>
                    <a:lnTo>
                      <a:pt x="119" y="0"/>
                    </a:lnTo>
                    <a:lnTo>
                      <a:pt x="111" y="12"/>
                    </a:lnTo>
                    <a:lnTo>
                      <a:pt x="93" y="1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04" name="Freeform 36"/>
              <p:cNvSpPr>
                <a:spLocks noEditPoints="1"/>
              </p:cNvSpPr>
              <p:nvPr/>
            </p:nvSpPr>
            <p:spPr bwMode="auto">
              <a:xfrm>
                <a:off x="3045" y="1908"/>
                <a:ext cx="178" cy="13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0"/>
                  </a:cxn>
                  <a:cxn ang="0">
                    <a:pos x="26" y="0"/>
                  </a:cxn>
                  <a:cxn ang="0">
                    <a:pos x="18" y="12"/>
                  </a:cxn>
                  <a:cxn ang="0">
                    <a:pos x="0" y="12"/>
                  </a:cxn>
                  <a:cxn ang="0">
                    <a:pos x="93" y="12"/>
                  </a:cxn>
                  <a:cxn ang="0">
                    <a:pos x="99" y="0"/>
                  </a:cxn>
                  <a:cxn ang="0">
                    <a:pos x="117" y="0"/>
                  </a:cxn>
                  <a:cxn ang="0">
                    <a:pos x="111" y="12"/>
                  </a:cxn>
                  <a:cxn ang="0">
                    <a:pos x="93" y="12"/>
                  </a:cxn>
                  <a:cxn ang="0">
                    <a:pos x="153" y="12"/>
                  </a:cxn>
                  <a:cxn ang="0">
                    <a:pos x="161" y="0"/>
                  </a:cxn>
                  <a:cxn ang="0">
                    <a:pos x="179" y="0"/>
                  </a:cxn>
                  <a:cxn ang="0">
                    <a:pos x="171" y="12"/>
                  </a:cxn>
                  <a:cxn ang="0">
                    <a:pos x="153" y="12"/>
                  </a:cxn>
                </a:cxnLst>
                <a:rect l="0" t="0" r="r" b="b"/>
                <a:pathLst>
                  <a:path w="179" h="12">
                    <a:moveTo>
                      <a:pt x="0" y="12"/>
                    </a:moveTo>
                    <a:lnTo>
                      <a:pt x="6" y="0"/>
                    </a:lnTo>
                    <a:lnTo>
                      <a:pt x="26" y="0"/>
                    </a:lnTo>
                    <a:lnTo>
                      <a:pt x="18" y="12"/>
                    </a:lnTo>
                    <a:lnTo>
                      <a:pt x="0" y="12"/>
                    </a:lnTo>
                    <a:close/>
                    <a:moveTo>
                      <a:pt x="93" y="12"/>
                    </a:moveTo>
                    <a:lnTo>
                      <a:pt x="99" y="0"/>
                    </a:lnTo>
                    <a:lnTo>
                      <a:pt x="117" y="0"/>
                    </a:lnTo>
                    <a:lnTo>
                      <a:pt x="111" y="12"/>
                    </a:lnTo>
                    <a:lnTo>
                      <a:pt x="93" y="12"/>
                    </a:lnTo>
                    <a:close/>
                    <a:moveTo>
                      <a:pt x="153" y="12"/>
                    </a:moveTo>
                    <a:lnTo>
                      <a:pt x="161" y="0"/>
                    </a:lnTo>
                    <a:lnTo>
                      <a:pt x="179" y="0"/>
                    </a:lnTo>
                    <a:lnTo>
                      <a:pt x="171" y="12"/>
                    </a:lnTo>
                    <a:lnTo>
                      <a:pt x="153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29707" name="Group 37"/>
            <p:cNvGrpSpPr>
              <a:grpSpLocks/>
            </p:cNvGrpSpPr>
            <p:nvPr/>
          </p:nvGrpSpPr>
          <p:grpSpPr bwMode="auto">
            <a:xfrm>
              <a:off x="3512" y="3120"/>
              <a:ext cx="376" cy="151"/>
              <a:chOff x="2985" y="1809"/>
              <a:chExt cx="376" cy="151"/>
            </a:xfrm>
          </p:grpSpPr>
          <p:sp>
            <p:nvSpPr>
              <p:cNvPr id="1466406" name="Freeform 38"/>
              <p:cNvSpPr>
                <a:spLocks/>
              </p:cNvSpPr>
              <p:nvPr/>
            </p:nvSpPr>
            <p:spPr bwMode="auto">
              <a:xfrm>
                <a:off x="2985" y="1886"/>
                <a:ext cx="301" cy="3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81" y="36"/>
                  </a:cxn>
                  <a:cxn ang="0">
                    <a:pos x="301" y="0"/>
                  </a:cxn>
                  <a:cxn ang="0">
                    <a:pos x="18" y="0"/>
                  </a:cxn>
                  <a:cxn ang="0">
                    <a:pos x="0" y="36"/>
                  </a:cxn>
                </a:cxnLst>
                <a:rect l="0" t="0" r="r" b="b"/>
                <a:pathLst>
                  <a:path w="301" h="36">
                    <a:moveTo>
                      <a:pt x="0" y="36"/>
                    </a:moveTo>
                    <a:lnTo>
                      <a:pt x="281" y="36"/>
                    </a:lnTo>
                    <a:lnTo>
                      <a:pt x="301" y="0"/>
                    </a:lnTo>
                    <a:lnTo>
                      <a:pt x="1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07" name="Freeform 39"/>
              <p:cNvSpPr>
                <a:spLocks/>
              </p:cNvSpPr>
              <p:nvPr/>
            </p:nvSpPr>
            <p:spPr bwMode="auto">
              <a:xfrm>
                <a:off x="2985" y="1921"/>
                <a:ext cx="301" cy="37"/>
              </a:xfrm>
              <a:custGeom>
                <a:avLst/>
                <a:gdLst/>
                <a:ahLst/>
                <a:cxnLst>
                  <a:cxn ang="0">
                    <a:pos x="18" y="38"/>
                  </a:cxn>
                  <a:cxn ang="0">
                    <a:pos x="301" y="38"/>
                  </a:cxn>
                  <a:cxn ang="0">
                    <a:pos x="281" y="0"/>
                  </a:cxn>
                  <a:cxn ang="0">
                    <a:pos x="0" y="0"/>
                  </a:cxn>
                  <a:cxn ang="0">
                    <a:pos x="18" y="38"/>
                  </a:cxn>
                </a:cxnLst>
                <a:rect l="0" t="0" r="r" b="b"/>
                <a:pathLst>
                  <a:path w="301" h="38">
                    <a:moveTo>
                      <a:pt x="18" y="38"/>
                    </a:moveTo>
                    <a:lnTo>
                      <a:pt x="301" y="38"/>
                    </a:lnTo>
                    <a:lnTo>
                      <a:pt x="281" y="0"/>
                    </a:lnTo>
                    <a:lnTo>
                      <a:pt x="0" y="0"/>
                    </a:lnTo>
                    <a:lnTo>
                      <a:pt x="18" y="3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08" name="Freeform 40"/>
              <p:cNvSpPr>
                <a:spLocks/>
              </p:cNvSpPr>
              <p:nvPr/>
            </p:nvSpPr>
            <p:spPr bwMode="auto">
              <a:xfrm>
                <a:off x="3005" y="1809"/>
                <a:ext cx="356" cy="77"/>
              </a:xfrm>
              <a:custGeom>
                <a:avLst/>
                <a:gdLst/>
                <a:ahLst/>
                <a:cxnLst>
                  <a:cxn ang="0">
                    <a:pos x="283" y="77"/>
                  </a:cxn>
                  <a:cxn ang="0">
                    <a:pos x="358" y="0"/>
                  </a:cxn>
                  <a:cxn ang="0">
                    <a:pos x="76" y="0"/>
                  </a:cxn>
                  <a:cxn ang="0">
                    <a:pos x="0" y="77"/>
                  </a:cxn>
                  <a:cxn ang="0">
                    <a:pos x="283" y="77"/>
                  </a:cxn>
                </a:cxnLst>
                <a:rect l="0" t="0" r="r" b="b"/>
                <a:pathLst>
                  <a:path w="358" h="77">
                    <a:moveTo>
                      <a:pt x="283" y="77"/>
                    </a:moveTo>
                    <a:lnTo>
                      <a:pt x="358" y="0"/>
                    </a:lnTo>
                    <a:lnTo>
                      <a:pt x="76" y="0"/>
                    </a:lnTo>
                    <a:lnTo>
                      <a:pt x="0" y="77"/>
                    </a:lnTo>
                    <a:lnTo>
                      <a:pt x="283" y="77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09" name="Freeform 41"/>
              <p:cNvSpPr>
                <a:spLocks/>
              </p:cNvSpPr>
              <p:nvPr/>
            </p:nvSpPr>
            <p:spPr bwMode="auto">
              <a:xfrm>
                <a:off x="3265" y="1809"/>
                <a:ext cx="96" cy="149"/>
              </a:xfrm>
              <a:custGeom>
                <a:avLst/>
                <a:gdLst/>
                <a:ahLst/>
                <a:cxnLst>
                  <a:cxn ang="0">
                    <a:pos x="20" y="77"/>
                  </a:cxn>
                  <a:cxn ang="0">
                    <a:pos x="0" y="113"/>
                  </a:cxn>
                  <a:cxn ang="0">
                    <a:pos x="20" y="151"/>
                  </a:cxn>
                  <a:cxn ang="0">
                    <a:pos x="95" y="77"/>
                  </a:cxn>
                  <a:cxn ang="0">
                    <a:pos x="95" y="0"/>
                  </a:cxn>
                  <a:cxn ang="0">
                    <a:pos x="20" y="77"/>
                  </a:cxn>
                </a:cxnLst>
                <a:rect l="0" t="0" r="r" b="b"/>
                <a:pathLst>
                  <a:path w="95" h="151">
                    <a:moveTo>
                      <a:pt x="20" y="77"/>
                    </a:moveTo>
                    <a:lnTo>
                      <a:pt x="0" y="113"/>
                    </a:lnTo>
                    <a:lnTo>
                      <a:pt x="20" y="151"/>
                    </a:lnTo>
                    <a:lnTo>
                      <a:pt x="95" y="77"/>
                    </a:lnTo>
                    <a:lnTo>
                      <a:pt x="95" y="0"/>
                    </a:lnTo>
                    <a:lnTo>
                      <a:pt x="20" y="77"/>
                    </a:lnTo>
                    <a:close/>
                  </a:path>
                </a:pathLst>
              </a:custGeom>
              <a:solidFill>
                <a:srgbClr val="9A9A9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10" name="Freeform 42"/>
              <p:cNvSpPr>
                <a:spLocks/>
              </p:cNvSpPr>
              <p:nvPr/>
            </p:nvSpPr>
            <p:spPr bwMode="auto">
              <a:xfrm>
                <a:off x="3035" y="1903"/>
                <a:ext cx="202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2" y="0"/>
                  </a:cxn>
                  <a:cxn ang="0">
                    <a:pos x="201" y="0"/>
                  </a:cxn>
                  <a:cxn ang="0">
                    <a:pos x="189" y="18"/>
                  </a:cxn>
                  <a:cxn ang="0">
                    <a:pos x="0" y="18"/>
                  </a:cxn>
                </a:cxnLst>
                <a:rect l="0" t="0" r="r" b="b"/>
                <a:pathLst>
                  <a:path w="201" h="18">
                    <a:moveTo>
                      <a:pt x="0" y="18"/>
                    </a:moveTo>
                    <a:lnTo>
                      <a:pt x="12" y="0"/>
                    </a:lnTo>
                    <a:lnTo>
                      <a:pt x="201" y="0"/>
                    </a:lnTo>
                    <a:lnTo>
                      <a:pt x="189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11" name="Freeform 43"/>
              <p:cNvSpPr>
                <a:spLocks/>
              </p:cNvSpPr>
              <p:nvPr/>
            </p:nvSpPr>
            <p:spPr bwMode="auto">
              <a:xfrm>
                <a:off x="3035" y="1921"/>
                <a:ext cx="202" cy="21"/>
              </a:xfrm>
              <a:custGeom>
                <a:avLst/>
                <a:gdLst/>
                <a:ahLst/>
                <a:cxnLst>
                  <a:cxn ang="0">
                    <a:pos x="189" y="0"/>
                  </a:cxn>
                  <a:cxn ang="0">
                    <a:pos x="201" y="20"/>
                  </a:cxn>
                  <a:cxn ang="0">
                    <a:pos x="12" y="20"/>
                  </a:cxn>
                  <a:cxn ang="0">
                    <a:pos x="0" y="0"/>
                  </a:cxn>
                  <a:cxn ang="0">
                    <a:pos x="189" y="0"/>
                  </a:cxn>
                </a:cxnLst>
                <a:rect l="0" t="0" r="r" b="b"/>
                <a:pathLst>
                  <a:path w="201" h="20">
                    <a:moveTo>
                      <a:pt x="189" y="0"/>
                    </a:moveTo>
                    <a:lnTo>
                      <a:pt x="201" y="20"/>
                    </a:lnTo>
                    <a:lnTo>
                      <a:pt x="12" y="20"/>
                    </a:lnTo>
                    <a:lnTo>
                      <a:pt x="0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12" name="Freeform 44"/>
              <p:cNvSpPr>
                <a:spLocks/>
              </p:cNvSpPr>
              <p:nvPr/>
            </p:nvSpPr>
            <p:spPr bwMode="auto">
              <a:xfrm>
                <a:off x="2985" y="1886"/>
                <a:ext cx="301" cy="7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0" y="36"/>
                  </a:cxn>
                  <a:cxn ang="0">
                    <a:pos x="18" y="74"/>
                  </a:cxn>
                  <a:cxn ang="0">
                    <a:pos x="301" y="74"/>
                  </a:cxn>
                  <a:cxn ang="0">
                    <a:pos x="281" y="36"/>
                  </a:cxn>
                  <a:cxn ang="0">
                    <a:pos x="301" y="0"/>
                  </a:cxn>
                  <a:cxn ang="0">
                    <a:pos x="18" y="0"/>
                  </a:cxn>
                </a:cxnLst>
                <a:rect l="0" t="0" r="r" b="b"/>
                <a:pathLst>
                  <a:path w="301" h="74">
                    <a:moveTo>
                      <a:pt x="18" y="0"/>
                    </a:moveTo>
                    <a:lnTo>
                      <a:pt x="0" y="36"/>
                    </a:lnTo>
                    <a:lnTo>
                      <a:pt x="18" y="74"/>
                    </a:lnTo>
                    <a:lnTo>
                      <a:pt x="301" y="74"/>
                    </a:lnTo>
                    <a:lnTo>
                      <a:pt x="281" y="36"/>
                    </a:lnTo>
                    <a:lnTo>
                      <a:pt x="301" y="0"/>
                    </a:lnTo>
                    <a:lnTo>
                      <a:pt x="18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13" name="Freeform 45"/>
              <p:cNvSpPr>
                <a:spLocks/>
              </p:cNvSpPr>
              <p:nvPr/>
            </p:nvSpPr>
            <p:spPr bwMode="auto">
              <a:xfrm>
                <a:off x="2985" y="1809"/>
                <a:ext cx="376" cy="149"/>
              </a:xfrm>
              <a:custGeom>
                <a:avLst/>
                <a:gdLst/>
                <a:ahLst/>
                <a:cxnLst>
                  <a:cxn ang="0">
                    <a:pos x="18" y="151"/>
                  </a:cxn>
                  <a:cxn ang="0">
                    <a:pos x="0" y="113"/>
                  </a:cxn>
                  <a:cxn ang="0">
                    <a:pos x="18" y="77"/>
                  </a:cxn>
                  <a:cxn ang="0">
                    <a:pos x="94" y="0"/>
                  </a:cxn>
                  <a:cxn ang="0">
                    <a:pos x="376" y="0"/>
                  </a:cxn>
                  <a:cxn ang="0">
                    <a:pos x="376" y="77"/>
                  </a:cxn>
                  <a:cxn ang="0">
                    <a:pos x="301" y="151"/>
                  </a:cxn>
                  <a:cxn ang="0">
                    <a:pos x="18" y="151"/>
                  </a:cxn>
                </a:cxnLst>
                <a:rect l="0" t="0" r="r" b="b"/>
                <a:pathLst>
                  <a:path w="376" h="151">
                    <a:moveTo>
                      <a:pt x="18" y="151"/>
                    </a:moveTo>
                    <a:lnTo>
                      <a:pt x="0" y="113"/>
                    </a:lnTo>
                    <a:lnTo>
                      <a:pt x="18" y="77"/>
                    </a:lnTo>
                    <a:lnTo>
                      <a:pt x="94" y="0"/>
                    </a:lnTo>
                    <a:lnTo>
                      <a:pt x="376" y="0"/>
                    </a:lnTo>
                    <a:lnTo>
                      <a:pt x="376" y="77"/>
                    </a:lnTo>
                    <a:lnTo>
                      <a:pt x="301" y="151"/>
                    </a:lnTo>
                    <a:lnTo>
                      <a:pt x="18" y="15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14" name="Freeform 46"/>
              <p:cNvSpPr>
                <a:spLocks noEditPoints="1"/>
              </p:cNvSpPr>
              <p:nvPr/>
            </p:nvSpPr>
            <p:spPr bwMode="auto">
              <a:xfrm>
                <a:off x="3076" y="1908"/>
                <a:ext cx="119" cy="1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8" y="0"/>
                  </a:cxn>
                  <a:cxn ang="0">
                    <a:pos x="26" y="0"/>
                  </a:cxn>
                  <a:cxn ang="0">
                    <a:pos x="18" y="12"/>
                  </a:cxn>
                  <a:cxn ang="0">
                    <a:pos x="0" y="12"/>
                  </a:cxn>
                  <a:cxn ang="0">
                    <a:pos x="31" y="12"/>
                  </a:cxn>
                  <a:cxn ang="0">
                    <a:pos x="39" y="0"/>
                  </a:cxn>
                  <a:cxn ang="0">
                    <a:pos x="57" y="0"/>
                  </a:cxn>
                  <a:cxn ang="0">
                    <a:pos x="51" y="12"/>
                  </a:cxn>
                  <a:cxn ang="0">
                    <a:pos x="31" y="12"/>
                  </a:cxn>
                  <a:cxn ang="0">
                    <a:pos x="93" y="12"/>
                  </a:cxn>
                  <a:cxn ang="0">
                    <a:pos x="99" y="0"/>
                  </a:cxn>
                  <a:cxn ang="0">
                    <a:pos x="119" y="0"/>
                  </a:cxn>
                  <a:cxn ang="0">
                    <a:pos x="111" y="12"/>
                  </a:cxn>
                  <a:cxn ang="0">
                    <a:pos x="93" y="12"/>
                  </a:cxn>
                </a:cxnLst>
                <a:rect l="0" t="0" r="r" b="b"/>
                <a:pathLst>
                  <a:path w="119" h="12">
                    <a:moveTo>
                      <a:pt x="0" y="12"/>
                    </a:moveTo>
                    <a:lnTo>
                      <a:pt x="8" y="0"/>
                    </a:lnTo>
                    <a:lnTo>
                      <a:pt x="26" y="0"/>
                    </a:lnTo>
                    <a:lnTo>
                      <a:pt x="18" y="12"/>
                    </a:lnTo>
                    <a:lnTo>
                      <a:pt x="0" y="12"/>
                    </a:lnTo>
                    <a:close/>
                    <a:moveTo>
                      <a:pt x="31" y="12"/>
                    </a:moveTo>
                    <a:lnTo>
                      <a:pt x="39" y="0"/>
                    </a:lnTo>
                    <a:lnTo>
                      <a:pt x="57" y="0"/>
                    </a:lnTo>
                    <a:lnTo>
                      <a:pt x="51" y="12"/>
                    </a:lnTo>
                    <a:lnTo>
                      <a:pt x="31" y="12"/>
                    </a:lnTo>
                    <a:close/>
                    <a:moveTo>
                      <a:pt x="93" y="12"/>
                    </a:moveTo>
                    <a:lnTo>
                      <a:pt x="99" y="0"/>
                    </a:lnTo>
                    <a:lnTo>
                      <a:pt x="119" y="0"/>
                    </a:lnTo>
                    <a:lnTo>
                      <a:pt x="111" y="12"/>
                    </a:lnTo>
                    <a:lnTo>
                      <a:pt x="93" y="1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15" name="Freeform 47"/>
              <p:cNvSpPr>
                <a:spLocks noEditPoints="1"/>
              </p:cNvSpPr>
              <p:nvPr/>
            </p:nvSpPr>
            <p:spPr bwMode="auto">
              <a:xfrm>
                <a:off x="3045" y="1908"/>
                <a:ext cx="178" cy="1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0"/>
                  </a:cxn>
                  <a:cxn ang="0">
                    <a:pos x="26" y="0"/>
                  </a:cxn>
                  <a:cxn ang="0">
                    <a:pos x="18" y="12"/>
                  </a:cxn>
                  <a:cxn ang="0">
                    <a:pos x="0" y="12"/>
                  </a:cxn>
                  <a:cxn ang="0">
                    <a:pos x="93" y="12"/>
                  </a:cxn>
                  <a:cxn ang="0">
                    <a:pos x="99" y="0"/>
                  </a:cxn>
                  <a:cxn ang="0">
                    <a:pos x="117" y="0"/>
                  </a:cxn>
                  <a:cxn ang="0">
                    <a:pos x="111" y="12"/>
                  </a:cxn>
                  <a:cxn ang="0">
                    <a:pos x="93" y="12"/>
                  </a:cxn>
                  <a:cxn ang="0">
                    <a:pos x="153" y="12"/>
                  </a:cxn>
                  <a:cxn ang="0">
                    <a:pos x="161" y="0"/>
                  </a:cxn>
                  <a:cxn ang="0">
                    <a:pos x="179" y="0"/>
                  </a:cxn>
                  <a:cxn ang="0">
                    <a:pos x="171" y="12"/>
                  </a:cxn>
                  <a:cxn ang="0">
                    <a:pos x="153" y="12"/>
                  </a:cxn>
                </a:cxnLst>
                <a:rect l="0" t="0" r="r" b="b"/>
                <a:pathLst>
                  <a:path w="179" h="12">
                    <a:moveTo>
                      <a:pt x="0" y="12"/>
                    </a:moveTo>
                    <a:lnTo>
                      <a:pt x="6" y="0"/>
                    </a:lnTo>
                    <a:lnTo>
                      <a:pt x="26" y="0"/>
                    </a:lnTo>
                    <a:lnTo>
                      <a:pt x="18" y="12"/>
                    </a:lnTo>
                    <a:lnTo>
                      <a:pt x="0" y="12"/>
                    </a:lnTo>
                    <a:close/>
                    <a:moveTo>
                      <a:pt x="93" y="12"/>
                    </a:moveTo>
                    <a:lnTo>
                      <a:pt x="99" y="0"/>
                    </a:lnTo>
                    <a:lnTo>
                      <a:pt x="117" y="0"/>
                    </a:lnTo>
                    <a:lnTo>
                      <a:pt x="111" y="12"/>
                    </a:lnTo>
                    <a:lnTo>
                      <a:pt x="93" y="12"/>
                    </a:lnTo>
                    <a:close/>
                    <a:moveTo>
                      <a:pt x="153" y="12"/>
                    </a:moveTo>
                    <a:lnTo>
                      <a:pt x="161" y="0"/>
                    </a:lnTo>
                    <a:lnTo>
                      <a:pt x="179" y="0"/>
                    </a:lnTo>
                    <a:lnTo>
                      <a:pt x="171" y="12"/>
                    </a:lnTo>
                    <a:lnTo>
                      <a:pt x="153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29708" name="Group 48"/>
            <p:cNvGrpSpPr>
              <a:grpSpLocks/>
            </p:cNvGrpSpPr>
            <p:nvPr/>
          </p:nvGrpSpPr>
          <p:grpSpPr bwMode="auto">
            <a:xfrm>
              <a:off x="3176" y="2784"/>
              <a:ext cx="376" cy="151"/>
              <a:chOff x="2985" y="1809"/>
              <a:chExt cx="376" cy="151"/>
            </a:xfrm>
          </p:grpSpPr>
          <p:sp>
            <p:nvSpPr>
              <p:cNvPr id="1466417" name="Freeform 49"/>
              <p:cNvSpPr>
                <a:spLocks/>
              </p:cNvSpPr>
              <p:nvPr/>
            </p:nvSpPr>
            <p:spPr bwMode="auto">
              <a:xfrm>
                <a:off x="2985" y="1886"/>
                <a:ext cx="301" cy="3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81" y="36"/>
                  </a:cxn>
                  <a:cxn ang="0">
                    <a:pos x="301" y="0"/>
                  </a:cxn>
                  <a:cxn ang="0">
                    <a:pos x="18" y="0"/>
                  </a:cxn>
                  <a:cxn ang="0">
                    <a:pos x="0" y="36"/>
                  </a:cxn>
                </a:cxnLst>
                <a:rect l="0" t="0" r="r" b="b"/>
                <a:pathLst>
                  <a:path w="301" h="36">
                    <a:moveTo>
                      <a:pt x="0" y="36"/>
                    </a:moveTo>
                    <a:lnTo>
                      <a:pt x="281" y="36"/>
                    </a:lnTo>
                    <a:lnTo>
                      <a:pt x="301" y="0"/>
                    </a:lnTo>
                    <a:lnTo>
                      <a:pt x="1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18" name="Freeform 50"/>
              <p:cNvSpPr>
                <a:spLocks/>
              </p:cNvSpPr>
              <p:nvPr/>
            </p:nvSpPr>
            <p:spPr bwMode="auto">
              <a:xfrm>
                <a:off x="2985" y="1921"/>
                <a:ext cx="301" cy="37"/>
              </a:xfrm>
              <a:custGeom>
                <a:avLst/>
                <a:gdLst/>
                <a:ahLst/>
                <a:cxnLst>
                  <a:cxn ang="0">
                    <a:pos x="18" y="38"/>
                  </a:cxn>
                  <a:cxn ang="0">
                    <a:pos x="301" y="38"/>
                  </a:cxn>
                  <a:cxn ang="0">
                    <a:pos x="281" y="0"/>
                  </a:cxn>
                  <a:cxn ang="0">
                    <a:pos x="0" y="0"/>
                  </a:cxn>
                  <a:cxn ang="0">
                    <a:pos x="18" y="38"/>
                  </a:cxn>
                </a:cxnLst>
                <a:rect l="0" t="0" r="r" b="b"/>
                <a:pathLst>
                  <a:path w="301" h="38">
                    <a:moveTo>
                      <a:pt x="18" y="38"/>
                    </a:moveTo>
                    <a:lnTo>
                      <a:pt x="301" y="38"/>
                    </a:lnTo>
                    <a:lnTo>
                      <a:pt x="281" y="0"/>
                    </a:lnTo>
                    <a:lnTo>
                      <a:pt x="0" y="0"/>
                    </a:lnTo>
                    <a:lnTo>
                      <a:pt x="18" y="3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19" name="Freeform 51"/>
              <p:cNvSpPr>
                <a:spLocks/>
              </p:cNvSpPr>
              <p:nvPr/>
            </p:nvSpPr>
            <p:spPr bwMode="auto">
              <a:xfrm>
                <a:off x="3003" y="1809"/>
                <a:ext cx="358" cy="77"/>
              </a:xfrm>
              <a:custGeom>
                <a:avLst/>
                <a:gdLst/>
                <a:ahLst/>
                <a:cxnLst>
                  <a:cxn ang="0">
                    <a:pos x="283" y="77"/>
                  </a:cxn>
                  <a:cxn ang="0">
                    <a:pos x="358" y="0"/>
                  </a:cxn>
                  <a:cxn ang="0">
                    <a:pos x="76" y="0"/>
                  </a:cxn>
                  <a:cxn ang="0">
                    <a:pos x="0" y="77"/>
                  </a:cxn>
                  <a:cxn ang="0">
                    <a:pos x="283" y="77"/>
                  </a:cxn>
                </a:cxnLst>
                <a:rect l="0" t="0" r="r" b="b"/>
                <a:pathLst>
                  <a:path w="358" h="77">
                    <a:moveTo>
                      <a:pt x="283" y="77"/>
                    </a:moveTo>
                    <a:lnTo>
                      <a:pt x="358" y="0"/>
                    </a:lnTo>
                    <a:lnTo>
                      <a:pt x="76" y="0"/>
                    </a:lnTo>
                    <a:lnTo>
                      <a:pt x="0" y="77"/>
                    </a:lnTo>
                    <a:lnTo>
                      <a:pt x="283" y="77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20" name="Freeform 52"/>
              <p:cNvSpPr>
                <a:spLocks/>
              </p:cNvSpPr>
              <p:nvPr/>
            </p:nvSpPr>
            <p:spPr bwMode="auto">
              <a:xfrm>
                <a:off x="3265" y="1809"/>
                <a:ext cx="96" cy="149"/>
              </a:xfrm>
              <a:custGeom>
                <a:avLst/>
                <a:gdLst/>
                <a:ahLst/>
                <a:cxnLst>
                  <a:cxn ang="0">
                    <a:pos x="20" y="77"/>
                  </a:cxn>
                  <a:cxn ang="0">
                    <a:pos x="0" y="113"/>
                  </a:cxn>
                  <a:cxn ang="0">
                    <a:pos x="20" y="151"/>
                  </a:cxn>
                  <a:cxn ang="0">
                    <a:pos x="95" y="77"/>
                  </a:cxn>
                  <a:cxn ang="0">
                    <a:pos x="95" y="0"/>
                  </a:cxn>
                  <a:cxn ang="0">
                    <a:pos x="20" y="77"/>
                  </a:cxn>
                </a:cxnLst>
                <a:rect l="0" t="0" r="r" b="b"/>
                <a:pathLst>
                  <a:path w="95" h="151">
                    <a:moveTo>
                      <a:pt x="20" y="77"/>
                    </a:moveTo>
                    <a:lnTo>
                      <a:pt x="0" y="113"/>
                    </a:lnTo>
                    <a:lnTo>
                      <a:pt x="20" y="151"/>
                    </a:lnTo>
                    <a:lnTo>
                      <a:pt x="95" y="77"/>
                    </a:lnTo>
                    <a:lnTo>
                      <a:pt x="95" y="0"/>
                    </a:lnTo>
                    <a:lnTo>
                      <a:pt x="20" y="77"/>
                    </a:lnTo>
                    <a:close/>
                  </a:path>
                </a:pathLst>
              </a:custGeom>
              <a:solidFill>
                <a:srgbClr val="9A9A9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21" name="Freeform 53"/>
              <p:cNvSpPr>
                <a:spLocks/>
              </p:cNvSpPr>
              <p:nvPr/>
            </p:nvSpPr>
            <p:spPr bwMode="auto">
              <a:xfrm>
                <a:off x="3033" y="1903"/>
                <a:ext cx="203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2" y="0"/>
                  </a:cxn>
                  <a:cxn ang="0">
                    <a:pos x="201" y="0"/>
                  </a:cxn>
                  <a:cxn ang="0">
                    <a:pos x="189" y="18"/>
                  </a:cxn>
                  <a:cxn ang="0">
                    <a:pos x="0" y="18"/>
                  </a:cxn>
                </a:cxnLst>
                <a:rect l="0" t="0" r="r" b="b"/>
                <a:pathLst>
                  <a:path w="201" h="18">
                    <a:moveTo>
                      <a:pt x="0" y="18"/>
                    </a:moveTo>
                    <a:lnTo>
                      <a:pt x="12" y="0"/>
                    </a:lnTo>
                    <a:lnTo>
                      <a:pt x="201" y="0"/>
                    </a:lnTo>
                    <a:lnTo>
                      <a:pt x="189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22" name="Freeform 54"/>
              <p:cNvSpPr>
                <a:spLocks/>
              </p:cNvSpPr>
              <p:nvPr/>
            </p:nvSpPr>
            <p:spPr bwMode="auto">
              <a:xfrm>
                <a:off x="3033" y="1921"/>
                <a:ext cx="203" cy="21"/>
              </a:xfrm>
              <a:custGeom>
                <a:avLst/>
                <a:gdLst/>
                <a:ahLst/>
                <a:cxnLst>
                  <a:cxn ang="0">
                    <a:pos x="189" y="0"/>
                  </a:cxn>
                  <a:cxn ang="0">
                    <a:pos x="201" y="20"/>
                  </a:cxn>
                  <a:cxn ang="0">
                    <a:pos x="12" y="20"/>
                  </a:cxn>
                  <a:cxn ang="0">
                    <a:pos x="0" y="0"/>
                  </a:cxn>
                  <a:cxn ang="0">
                    <a:pos x="189" y="0"/>
                  </a:cxn>
                </a:cxnLst>
                <a:rect l="0" t="0" r="r" b="b"/>
                <a:pathLst>
                  <a:path w="201" h="20">
                    <a:moveTo>
                      <a:pt x="189" y="0"/>
                    </a:moveTo>
                    <a:lnTo>
                      <a:pt x="201" y="20"/>
                    </a:lnTo>
                    <a:lnTo>
                      <a:pt x="12" y="20"/>
                    </a:lnTo>
                    <a:lnTo>
                      <a:pt x="0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23" name="Freeform 55"/>
              <p:cNvSpPr>
                <a:spLocks/>
              </p:cNvSpPr>
              <p:nvPr/>
            </p:nvSpPr>
            <p:spPr bwMode="auto">
              <a:xfrm>
                <a:off x="2985" y="1886"/>
                <a:ext cx="301" cy="7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0" y="36"/>
                  </a:cxn>
                  <a:cxn ang="0">
                    <a:pos x="18" y="74"/>
                  </a:cxn>
                  <a:cxn ang="0">
                    <a:pos x="301" y="74"/>
                  </a:cxn>
                  <a:cxn ang="0">
                    <a:pos x="281" y="36"/>
                  </a:cxn>
                  <a:cxn ang="0">
                    <a:pos x="301" y="0"/>
                  </a:cxn>
                  <a:cxn ang="0">
                    <a:pos x="18" y="0"/>
                  </a:cxn>
                </a:cxnLst>
                <a:rect l="0" t="0" r="r" b="b"/>
                <a:pathLst>
                  <a:path w="301" h="74">
                    <a:moveTo>
                      <a:pt x="18" y="0"/>
                    </a:moveTo>
                    <a:lnTo>
                      <a:pt x="0" y="36"/>
                    </a:lnTo>
                    <a:lnTo>
                      <a:pt x="18" y="74"/>
                    </a:lnTo>
                    <a:lnTo>
                      <a:pt x="301" y="74"/>
                    </a:lnTo>
                    <a:lnTo>
                      <a:pt x="281" y="36"/>
                    </a:lnTo>
                    <a:lnTo>
                      <a:pt x="301" y="0"/>
                    </a:lnTo>
                    <a:lnTo>
                      <a:pt x="18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24" name="Freeform 56"/>
              <p:cNvSpPr>
                <a:spLocks/>
              </p:cNvSpPr>
              <p:nvPr/>
            </p:nvSpPr>
            <p:spPr bwMode="auto">
              <a:xfrm>
                <a:off x="2985" y="1809"/>
                <a:ext cx="376" cy="149"/>
              </a:xfrm>
              <a:custGeom>
                <a:avLst/>
                <a:gdLst/>
                <a:ahLst/>
                <a:cxnLst>
                  <a:cxn ang="0">
                    <a:pos x="18" y="151"/>
                  </a:cxn>
                  <a:cxn ang="0">
                    <a:pos x="0" y="113"/>
                  </a:cxn>
                  <a:cxn ang="0">
                    <a:pos x="18" y="77"/>
                  </a:cxn>
                  <a:cxn ang="0">
                    <a:pos x="94" y="0"/>
                  </a:cxn>
                  <a:cxn ang="0">
                    <a:pos x="376" y="0"/>
                  </a:cxn>
                  <a:cxn ang="0">
                    <a:pos x="376" y="77"/>
                  </a:cxn>
                  <a:cxn ang="0">
                    <a:pos x="301" y="151"/>
                  </a:cxn>
                  <a:cxn ang="0">
                    <a:pos x="18" y="151"/>
                  </a:cxn>
                </a:cxnLst>
                <a:rect l="0" t="0" r="r" b="b"/>
                <a:pathLst>
                  <a:path w="376" h="151">
                    <a:moveTo>
                      <a:pt x="18" y="151"/>
                    </a:moveTo>
                    <a:lnTo>
                      <a:pt x="0" y="113"/>
                    </a:lnTo>
                    <a:lnTo>
                      <a:pt x="18" y="77"/>
                    </a:lnTo>
                    <a:lnTo>
                      <a:pt x="94" y="0"/>
                    </a:lnTo>
                    <a:lnTo>
                      <a:pt x="376" y="0"/>
                    </a:lnTo>
                    <a:lnTo>
                      <a:pt x="376" y="77"/>
                    </a:lnTo>
                    <a:lnTo>
                      <a:pt x="301" y="151"/>
                    </a:lnTo>
                    <a:lnTo>
                      <a:pt x="18" y="15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25" name="Freeform 57"/>
              <p:cNvSpPr>
                <a:spLocks noEditPoints="1"/>
              </p:cNvSpPr>
              <p:nvPr/>
            </p:nvSpPr>
            <p:spPr bwMode="auto">
              <a:xfrm>
                <a:off x="3075" y="1908"/>
                <a:ext cx="119" cy="1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8" y="0"/>
                  </a:cxn>
                  <a:cxn ang="0">
                    <a:pos x="26" y="0"/>
                  </a:cxn>
                  <a:cxn ang="0">
                    <a:pos x="18" y="12"/>
                  </a:cxn>
                  <a:cxn ang="0">
                    <a:pos x="0" y="12"/>
                  </a:cxn>
                  <a:cxn ang="0">
                    <a:pos x="31" y="12"/>
                  </a:cxn>
                  <a:cxn ang="0">
                    <a:pos x="39" y="0"/>
                  </a:cxn>
                  <a:cxn ang="0">
                    <a:pos x="57" y="0"/>
                  </a:cxn>
                  <a:cxn ang="0">
                    <a:pos x="51" y="12"/>
                  </a:cxn>
                  <a:cxn ang="0">
                    <a:pos x="31" y="12"/>
                  </a:cxn>
                  <a:cxn ang="0">
                    <a:pos x="93" y="12"/>
                  </a:cxn>
                  <a:cxn ang="0">
                    <a:pos x="99" y="0"/>
                  </a:cxn>
                  <a:cxn ang="0">
                    <a:pos x="119" y="0"/>
                  </a:cxn>
                  <a:cxn ang="0">
                    <a:pos x="111" y="12"/>
                  </a:cxn>
                  <a:cxn ang="0">
                    <a:pos x="93" y="12"/>
                  </a:cxn>
                </a:cxnLst>
                <a:rect l="0" t="0" r="r" b="b"/>
                <a:pathLst>
                  <a:path w="119" h="12">
                    <a:moveTo>
                      <a:pt x="0" y="12"/>
                    </a:moveTo>
                    <a:lnTo>
                      <a:pt x="8" y="0"/>
                    </a:lnTo>
                    <a:lnTo>
                      <a:pt x="26" y="0"/>
                    </a:lnTo>
                    <a:lnTo>
                      <a:pt x="18" y="12"/>
                    </a:lnTo>
                    <a:lnTo>
                      <a:pt x="0" y="12"/>
                    </a:lnTo>
                    <a:close/>
                    <a:moveTo>
                      <a:pt x="31" y="12"/>
                    </a:moveTo>
                    <a:lnTo>
                      <a:pt x="39" y="0"/>
                    </a:lnTo>
                    <a:lnTo>
                      <a:pt x="57" y="0"/>
                    </a:lnTo>
                    <a:lnTo>
                      <a:pt x="51" y="12"/>
                    </a:lnTo>
                    <a:lnTo>
                      <a:pt x="31" y="12"/>
                    </a:lnTo>
                    <a:close/>
                    <a:moveTo>
                      <a:pt x="93" y="12"/>
                    </a:moveTo>
                    <a:lnTo>
                      <a:pt x="99" y="0"/>
                    </a:lnTo>
                    <a:lnTo>
                      <a:pt x="119" y="0"/>
                    </a:lnTo>
                    <a:lnTo>
                      <a:pt x="111" y="12"/>
                    </a:lnTo>
                    <a:lnTo>
                      <a:pt x="93" y="1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26" name="Freeform 58"/>
              <p:cNvSpPr>
                <a:spLocks noEditPoints="1"/>
              </p:cNvSpPr>
              <p:nvPr/>
            </p:nvSpPr>
            <p:spPr bwMode="auto">
              <a:xfrm>
                <a:off x="3045" y="1908"/>
                <a:ext cx="178" cy="10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0"/>
                  </a:cxn>
                  <a:cxn ang="0">
                    <a:pos x="26" y="0"/>
                  </a:cxn>
                  <a:cxn ang="0">
                    <a:pos x="18" y="12"/>
                  </a:cxn>
                  <a:cxn ang="0">
                    <a:pos x="0" y="12"/>
                  </a:cxn>
                  <a:cxn ang="0">
                    <a:pos x="93" y="12"/>
                  </a:cxn>
                  <a:cxn ang="0">
                    <a:pos x="99" y="0"/>
                  </a:cxn>
                  <a:cxn ang="0">
                    <a:pos x="117" y="0"/>
                  </a:cxn>
                  <a:cxn ang="0">
                    <a:pos x="111" y="12"/>
                  </a:cxn>
                  <a:cxn ang="0">
                    <a:pos x="93" y="12"/>
                  </a:cxn>
                  <a:cxn ang="0">
                    <a:pos x="153" y="12"/>
                  </a:cxn>
                  <a:cxn ang="0">
                    <a:pos x="161" y="0"/>
                  </a:cxn>
                  <a:cxn ang="0">
                    <a:pos x="179" y="0"/>
                  </a:cxn>
                  <a:cxn ang="0">
                    <a:pos x="171" y="12"/>
                  </a:cxn>
                  <a:cxn ang="0">
                    <a:pos x="153" y="12"/>
                  </a:cxn>
                </a:cxnLst>
                <a:rect l="0" t="0" r="r" b="b"/>
                <a:pathLst>
                  <a:path w="179" h="12">
                    <a:moveTo>
                      <a:pt x="0" y="12"/>
                    </a:moveTo>
                    <a:lnTo>
                      <a:pt x="6" y="0"/>
                    </a:lnTo>
                    <a:lnTo>
                      <a:pt x="26" y="0"/>
                    </a:lnTo>
                    <a:lnTo>
                      <a:pt x="18" y="12"/>
                    </a:lnTo>
                    <a:lnTo>
                      <a:pt x="0" y="12"/>
                    </a:lnTo>
                    <a:close/>
                    <a:moveTo>
                      <a:pt x="93" y="12"/>
                    </a:moveTo>
                    <a:lnTo>
                      <a:pt x="99" y="0"/>
                    </a:lnTo>
                    <a:lnTo>
                      <a:pt x="117" y="0"/>
                    </a:lnTo>
                    <a:lnTo>
                      <a:pt x="111" y="12"/>
                    </a:lnTo>
                    <a:lnTo>
                      <a:pt x="93" y="12"/>
                    </a:lnTo>
                    <a:close/>
                    <a:moveTo>
                      <a:pt x="153" y="12"/>
                    </a:moveTo>
                    <a:lnTo>
                      <a:pt x="161" y="0"/>
                    </a:lnTo>
                    <a:lnTo>
                      <a:pt x="179" y="0"/>
                    </a:lnTo>
                    <a:lnTo>
                      <a:pt x="171" y="12"/>
                    </a:lnTo>
                    <a:lnTo>
                      <a:pt x="153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sp>
          <p:nvSpPr>
            <p:cNvPr id="1466427" name="Line 59"/>
            <p:cNvSpPr>
              <a:spLocks noChangeShapeType="1"/>
            </p:cNvSpPr>
            <p:nvPr/>
          </p:nvSpPr>
          <p:spPr bwMode="auto">
            <a:xfrm flipH="1">
              <a:off x="1729" y="2880"/>
              <a:ext cx="1535" cy="8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grpSp>
          <p:nvGrpSpPr>
            <p:cNvPr id="29710" name="Group 60"/>
            <p:cNvGrpSpPr>
              <a:grpSpLocks/>
            </p:cNvGrpSpPr>
            <p:nvPr/>
          </p:nvGrpSpPr>
          <p:grpSpPr bwMode="auto">
            <a:xfrm>
              <a:off x="1632" y="3641"/>
              <a:ext cx="376" cy="151"/>
              <a:chOff x="2985" y="1809"/>
              <a:chExt cx="376" cy="151"/>
            </a:xfrm>
          </p:grpSpPr>
          <p:sp>
            <p:nvSpPr>
              <p:cNvPr id="1466429" name="Freeform 61"/>
              <p:cNvSpPr>
                <a:spLocks/>
              </p:cNvSpPr>
              <p:nvPr/>
            </p:nvSpPr>
            <p:spPr bwMode="auto">
              <a:xfrm>
                <a:off x="2985" y="1886"/>
                <a:ext cx="301" cy="3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81" y="36"/>
                  </a:cxn>
                  <a:cxn ang="0">
                    <a:pos x="301" y="0"/>
                  </a:cxn>
                  <a:cxn ang="0">
                    <a:pos x="18" y="0"/>
                  </a:cxn>
                  <a:cxn ang="0">
                    <a:pos x="0" y="36"/>
                  </a:cxn>
                </a:cxnLst>
                <a:rect l="0" t="0" r="r" b="b"/>
                <a:pathLst>
                  <a:path w="301" h="36">
                    <a:moveTo>
                      <a:pt x="0" y="36"/>
                    </a:moveTo>
                    <a:lnTo>
                      <a:pt x="281" y="36"/>
                    </a:lnTo>
                    <a:lnTo>
                      <a:pt x="301" y="0"/>
                    </a:lnTo>
                    <a:lnTo>
                      <a:pt x="1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30" name="Freeform 62"/>
              <p:cNvSpPr>
                <a:spLocks/>
              </p:cNvSpPr>
              <p:nvPr/>
            </p:nvSpPr>
            <p:spPr bwMode="auto">
              <a:xfrm>
                <a:off x="2985" y="1922"/>
                <a:ext cx="301" cy="38"/>
              </a:xfrm>
              <a:custGeom>
                <a:avLst/>
                <a:gdLst/>
                <a:ahLst/>
                <a:cxnLst>
                  <a:cxn ang="0">
                    <a:pos x="18" y="38"/>
                  </a:cxn>
                  <a:cxn ang="0">
                    <a:pos x="301" y="38"/>
                  </a:cxn>
                  <a:cxn ang="0">
                    <a:pos x="281" y="0"/>
                  </a:cxn>
                  <a:cxn ang="0">
                    <a:pos x="0" y="0"/>
                  </a:cxn>
                  <a:cxn ang="0">
                    <a:pos x="18" y="38"/>
                  </a:cxn>
                </a:cxnLst>
                <a:rect l="0" t="0" r="r" b="b"/>
                <a:pathLst>
                  <a:path w="301" h="38">
                    <a:moveTo>
                      <a:pt x="18" y="38"/>
                    </a:moveTo>
                    <a:lnTo>
                      <a:pt x="301" y="38"/>
                    </a:lnTo>
                    <a:lnTo>
                      <a:pt x="281" y="0"/>
                    </a:lnTo>
                    <a:lnTo>
                      <a:pt x="0" y="0"/>
                    </a:lnTo>
                    <a:lnTo>
                      <a:pt x="18" y="3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31" name="Freeform 63"/>
              <p:cNvSpPr>
                <a:spLocks/>
              </p:cNvSpPr>
              <p:nvPr/>
            </p:nvSpPr>
            <p:spPr bwMode="auto">
              <a:xfrm>
                <a:off x="3003" y="1811"/>
                <a:ext cx="355" cy="77"/>
              </a:xfrm>
              <a:custGeom>
                <a:avLst/>
                <a:gdLst/>
                <a:ahLst/>
                <a:cxnLst>
                  <a:cxn ang="0">
                    <a:pos x="283" y="77"/>
                  </a:cxn>
                  <a:cxn ang="0">
                    <a:pos x="358" y="0"/>
                  </a:cxn>
                  <a:cxn ang="0">
                    <a:pos x="76" y="0"/>
                  </a:cxn>
                  <a:cxn ang="0">
                    <a:pos x="0" y="77"/>
                  </a:cxn>
                  <a:cxn ang="0">
                    <a:pos x="283" y="77"/>
                  </a:cxn>
                </a:cxnLst>
                <a:rect l="0" t="0" r="r" b="b"/>
                <a:pathLst>
                  <a:path w="358" h="77">
                    <a:moveTo>
                      <a:pt x="283" y="77"/>
                    </a:moveTo>
                    <a:lnTo>
                      <a:pt x="358" y="0"/>
                    </a:lnTo>
                    <a:lnTo>
                      <a:pt x="76" y="0"/>
                    </a:lnTo>
                    <a:lnTo>
                      <a:pt x="0" y="77"/>
                    </a:lnTo>
                    <a:lnTo>
                      <a:pt x="283" y="77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32" name="Freeform 64"/>
              <p:cNvSpPr>
                <a:spLocks/>
              </p:cNvSpPr>
              <p:nvPr/>
            </p:nvSpPr>
            <p:spPr bwMode="auto">
              <a:xfrm>
                <a:off x="3265" y="1811"/>
                <a:ext cx="96" cy="149"/>
              </a:xfrm>
              <a:custGeom>
                <a:avLst/>
                <a:gdLst/>
                <a:ahLst/>
                <a:cxnLst>
                  <a:cxn ang="0">
                    <a:pos x="20" y="77"/>
                  </a:cxn>
                  <a:cxn ang="0">
                    <a:pos x="0" y="113"/>
                  </a:cxn>
                  <a:cxn ang="0">
                    <a:pos x="20" y="151"/>
                  </a:cxn>
                  <a:cxn ang="0">
                    <a:pos x="95" y="77"/>
                  </a:cxn>
                  <a:cxn ang="0">
                    <a:pos x="95" y="0"/>
                  </a:cxn>
                  <a:cxn ang="0">
                    <a:pos x="20" y="77"/>
                  </a:cxn>
                </a:cxnLst>
                <a:rect l="0" t="0" r="r" b="b"/>
                <a:pathLst>
                  <a:path w="95" h="151">
                    <a:moveTo>
                      <a:pt x="20" y="77"/>
                    </a:moveTo>
                    <a:lnTo>
                      <a:pt x="0" y="113"/>
                    </a:lnTo>
                    <a:lnTo>
                      <a:pt x="20" y="151"/>
                    </a:lnTo>
                    <a:lnTo>
                      <a:pt x="95" y="77"/>
                    </a:lnTo>
                    <a:lnTo>
                      <a:pt x="95" y="0"/>
                    </a:lnTo>
                    <a:lnTo>
                      <a:pt x="20" y="77"/>
                    </a:lnTo>
                    <a:close/>
                  </a:path>
                </a:pathLst>
              </a:custGeom>
              <a:solidFill>
                <a:srgbClr val="9A9A9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33" name="Freeform 65"/>
              <p:cNvSpPr>
                <a:spLocks/>
              </p:cNvSpPr>
              <p:nvPr/>
            </p:nvSpPr>
            <p:spPr bwMode="auto">
              <a:xfrm>
                <a:off x="3033" y="1904"/>
                <a:ext cx="203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2" y="0"/>
                  </a:cxn>
                  <a:cxn ang="0">
                    <a:pos x="201" y="0"/>
                  </a:cxn>
                  <a:cxn ang="0">
                    <a:pos x="189" y="18"/>
                  </a:cxn>
                  <a:cxn ang="0">
                    <a:pos x="0" y="18"/>
                  </a:cxn>
                </a:cxnLst>
                <a:rect l="0" t="0" r="r" b="b"/>
                <a:pathLst>
                  <a:path w="201" h="18">
                    <a:moveTo>
                      <a:pt x="0" y="18"/>
                    </a:moveTo>
                    <a:lnTo>
                      <a:pt x="12" y="0"/>
                    </a:lnTo>
                    <a:lnTo>
                      <a:pt x="201" y="0"/>
                    </a:lnTo>
                    <a:lnTo>
                      <a:pt x="189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34" name="Freeform 66"/>
              <p:cNvSpPr>
                <a:spLocks/>
              </p:cNvSpPr>
              <p:nvPr/>
            </p:nvSpPr>
            <p:spPr bwMode="auto">
              <a:xfrm>
                <a:off x="3033" y="1922"/>
                <a:ext cx="203" cy="21"/>
              </a:xfrm>
              <a:custGeom>
                <a:avLst/>
                <a:gdLst/>
                <a:ahLst/>
                <a:cxnLst>
                  <a:cxn ang="0">
                    <a:pos x="189" y="0"/>
                  </a:cxn>
                  <a:cxn ang="0">
                    <a:pos x="201" y="20"/>
                  </a:cxn>
                  <a:cxn ang="0">
                    <a:pos x="12" y="20"/>
                  </a:cxn>
                  <a:cxn ang="0">
                    <a:pos x="0" y="0"/>
                  </a:cxn>
                  <a:cxn ang="0">
                    <a:pos x="189" y="0"/>
                  </a:cxn>
                </a:cxnLst>
                <a:rect l="0" t="0" r="r" b="b"/>
                <a:pathLst>
                  <a:path w="201" h="20">
                    <a:moveTo>
                      <a:pt x="189" y="0"/>
                    </a:moveTo>
                    <a:lnTo>
                      <a:pt x="201" y="20"/>
                    </a:lnTo>
                    <a:lnTo>
                      <a:pt x="12" y="20"/>
                    </a:lnTo>
                    <a:lnTo>
                      <a:pt x="0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35" name="Freeform 67"/>
              <p:cNvSpPr>
                <a:spLocks/>
              </p:cNvSpPr>
              <p:nvPr/>
            </p:nvSpPr>
            <p:spPr bwMode="auto">
              <a:xfrm>
                <a:off x="2985" y="1886"/>
                <a:ext cx="301" cy="7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0" y="36"/>
                  </a:cxn>
                  <a:cxn ang="0">
                    <a:pos x="18" y="74"/>
                  </a:cxn>
                  <a:cxn ang="0">
                    <a:pos x="301" y="74"/>
                  </a:cxn>
                  <a:cxn ang="0">
                    <a:pos x="281" y="36"/>
                  </a:cxn>
                  <a:cxn ang="0">
                    <a:pos x="301" y="0"/>
                  </a:cxn>
                  <a:cxn ang="0">
                    <a:pos x="18" y="0"/>
                  </a:cxn>
                </a:cxnLst>
                <a:rect l="0" t="0" r="r" b="b"/>
                <a:pathLst>
                  <a:path w="301" h="74">
                    <a:moveTo>
                      <a:pt x="18" y="0"/>
                    </a:moveTo>
                    <a:lnTo>
                      <a:pt x="0" y="36"/>
                    </a:lnTo>
                    <a:lnTo>
                      <a:pt x="18" y="74"/>
                    </a:lnTo>
                    <a:lnTo>
                      <a:pt x="301" y="74"/>
                    </a:lnTo>
                    <a:lnTo>
                      <a:pt x="281" y="36"/>
                    </a:lnTo>
                    <a:lnTo>
                      <a:pt x="301" y="0"/>
                    </a:lnTo>
                    <a:lnTo>
                      <a:pt x="18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36" name="Freeform 68"/>
              <p:cNvSpPr>
                <a:spLocks/>
              </p:cNvSpPr>
              <p:nvPr/>
            </p:nvSpPr>
            <p:spPr bwMode="auto">
              <a:xfrm>
                <a:off x="2985" y="1811"/>
                <a:ext cx="376" cy="149"/>
              </a:xfrm>
              <a:custGeom>
                <a:avLst/>
                <a:gdLst/>
                <a:ahLst/>
                <a:cxnLst>
                  <a:cxn ang="0">
                    <a:pos x="18" y="151"/>
                  </a:cxn>
                  <a:cxn ang="0">
                    <a:pos x="0" y="113"/>
                  </a:cxn>
                  <a:cxn ang="0">
                    <a:pos x="18" y="77"/>
                  </a:cxn>
                  <a:cxn ang="0">
                    <a:pos x="94" y="0"/>
                  </a:cxn>
                  <a:cxn ang="0">
                    <a:pos x="376" y="0"/>
                  </a:cxn>
                  <a:cxn ang="0">
                    <a:pos x="376" y="77"/>
                  </a:cxn>
                  <a:cxn ang="0">
                    <a:pos x="301" y="151"/>
                  </a:cxn>
                  <a:cxn ang="0">
                    <a:pos x="18" y="151"/>
                  </a:cxn>
                </a:cxnLst>
                <a:rect l="0" t="0" r="r" b="b"/>
                <a:pathLst>
                  <a:path w="376" h="151">
                    <a:moveTo>
                      <a:pt x="18" y="151"/>
                    </a:moveTo>
                    <a:lnTo>
                      <a:pt x="0" y="113"/>
                    </a:lnTo>
                    <a:lnTo>
                      <a:pt x="18" y="77"/>
                    </a:lnTo>
                    <a:lnTo>
                      <a:pt x="94" y="0"/>
                    </a:lnTo>
                    <a:lnTo>
                      <a:pt x="376" y="0"/>
                    </a:lnTo>
                    <a:lnTo>
                      <a:pt x="376" y="77"/>
                    </a:lnTo>
                    <a:lnTo>
                      <a:pt x="301" y="151"/>
                    </a:lnTo>
                    <a:lnTo>
                      <a:pt x="18" y="15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37" name="Freeform 69"/>
              <p:cNvSpPr>
                <a:spLocks noEditPoints="1"/>
              </p:cNvSpPr>
              <p:nvPr/>
            </p:nvSpPr>
            <p:spPr bwMode="auto">
              <a:xfrm>
                <a:off x="3075" y="1909"/>
                <a:ext cx="119" cy="11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8" y="0"/>
                  </a:cxn>
                  <a:cxn ang="0">
                    <a:pos x="26" y="0"/>
                  </a:cxn>
                  <a:cxn ang="0">
                    <a:pos x="18" y="12"/>
                  </a:cxn>
                  <a:cxn ang="0">
                    <a:pos x="0" y="12"/>
                  </a:cxn>
                  <a:cxn ang="0">
                    <a:pos x="31" y="12"/>
                  </a:cxn>
                  <a:cxn ang="0">
                    <a:pos x="39" y="0"/>
                  </a:cxn>
                  <a:cxn ang="0">
                    <a:pos x="57" y="0"/>
                  </a:cxn>
                  <a:cxn ang="0">
                    <a:pos x="51" y="12"/>
                  </a:cxn>
                  <a:cxn ang="0">
                    <a:pos x="31" y="12"/>
                  </a:cxn>
                  <a:cxn ang="0">
                    <a:pos x="93" y="12"/>
                  </a:cxn>
                  <a:cxn ang="0">
                    <a:pos x="99" y="0"/>
                  </a:cxn>
                  <a:cxn ang="0">
                    <a:pos x="119" y="0"/>
                  </a:cxn>
                  <a:cxn ang="0">
                    <a:pos x="111" y="12"/>
                  </a:cxn>
                  <a:cxn ang="0">
                    <a:pos x="93" y="12"/>
                  </a:cxn>
                </a:cxnLst>
                <a:rect l="0" t="0" r="r" b="b"/>
                <a:pathLst>
                  <a:path w="119" h="12">
                    <a:moveTo>
                      <a:pt x="0" y="12"/>
                    </a:moveTo>
                    <a:lnTo>
                      <a:pt x="8" y="0"/>
                    </a:lnTo>
                    <a:lnTo>
                      <a:pt x="26" y="0"/>
                    </a:lnTo>
                    <a:lnTo>
                      <a:pt x="18" y="12"/>
                    </a:lnTo>
                    <a:lnTo>
                      <a:pt x="0" y="12"/>
                    </a:lnTo>
                    <a:close/>
                    <a:moveTo>
                      <a:pt x="31" y="12"/>
                    </a:moveTo>
                    <a:lnTo>
                      <a:pt x="39" y="0"/>
                    </a:lnTo>
                    <a:lnTo>
                      <a:pt x="57" y="0"/>
                    </a:lnTo>
                    <a:lnTo>
                      <a:pt x="51" y="12"/>
                    </a:lnTo>
                    <a:lnTo>
                      <a:pt x="31" y="12"/>
                    </a:lnTo>
                    <a:close/>
                    <a:moveTo>
                      <a:pt x="93" y="12"/>
                    </a:moveTo>
                    <a:lnTo>
                      <a:pt x="99" y="0"/>
                    </a:lnTo>
                    <a:lnTo>
                      <a:pt x="119" y="0"/>
                    </a:lnTo>
                    <a:lnTo>
                      <a:pt x="111" y="12"/>
                    </a:lnTo>
                    <a:lnTo>
                      <a:pt x="93" y="1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38" name="Freeform 70"/>
              <p:cNvSpPr>
                <a:spLocks noEditPoints="1"/>
              </p:cNvSpPr>
              <p:nvPr/>
            </p:nvSpPr>
            <p:spPr bwMode="auto">
              <a:xfrm>
                <a:off x="3045" y="1909"/>
                <a:ext cx="178" cy="11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0"/>
                  </a:cxn>
                  <a:cxn ang="0">
                    <a:pos x="26" y="0"/>
                  </a:cxn>
                  <a:cxn ang="0">
                    <a:pos x="18" y="12"/>
                  </a:cxn>
                  <a:cxn ang="0">
                    <a:pos x="0" y="12"/>
                  </a:cxn>
                  <a:cxn ang="0">
                    <a:pos x="93" y="12"/>
                  </a:cxn>
                  <a:cxn ang="0">
                    <a:pos x="99" y="0"/>
                  </a:cxn>
                  <a:cxn ang="0">
                    <a:pos x="117" y="0"/>
                  </a:cxn>
                  <a:cxn ang="0">
                    <a:pos x="111" y="12"/>
                  </a:cxn>
                  <a:cxn ang="0">
                    <a:pos x="93" y="12"/>
                  </a:cxn>
                  <a:cxn ang="0">
                    <a:pos x="153" y="12"/>
                  </a:cxn>
                  <a:cxn ang="0">
                    <a:pos x="161" y="0"/>
                  </a:cxn>
                  <a:cxn ang="0">
                    <a:pos x="179" y="0"/>
                  </a:cxn>
                  <a:cxn ang="0">
                    <a:pos x="171" y="12"/>
                  </a:cxn>
                  <a:cxn ang="0">
                    <a:pos x="153" y="12"/>
                  </a:cxn>
                </a:cxnLst>
                <a:rect l="0" t="0" r="r" b="b"/>
                <a:pathLst>
                  <a:path w="179" h="12">
                    <a:moveTo>
                      <a:pt x="0" y="12"/>
                    </a:moveTo>
                    <a:lnTo>
                      <a:pt x="6" y="0"/>
                    </a:lnTo>
                    <a:lnTo>
                      <a:pt x="26" y="0"/>
                    </a:lnTo>
                    <a:lnTo>
                      <a:pt x="18" y="12"/>
                    </a:lnTo>
                    <a:lnTo>
                      <a:pt x="0" y="12"/>
                    </a:lnTo>
                    <a:close/>
                    <a:moveTo>
                      <a:pt x="93" y="12"/>
                    </a:moveTo>
                    <a:lnTo>
                      <a:pt x="99" y="0"/>
                    </a:lnTo>
                    <a:lnTo>
                      <a:pt x="117" y="0"/>
                    </a:lnTo>
                    <a:lnTo>
                      <a:pt x="111" y="12"/>
                    </a:lnTo>
                    <a:lnTo>
                      <a:pt x="93" y="12"/>
                    </a:lnTo>
                    <a:close/>
                    <a:moveTo>
                      <a:pt x="153" y="12"/>
                    </a:moveTo>
                    <a:lnTo>
                      <a:pt x="161" y="0"/>
                    </a:lnTo>
                    <a:lnTo>
                      <a:pt x="179" y="0"/>
                    </a:lnTo>
                    <a:lnTo>
                      <a:pt x="171" y="12"/>
                    </a:lnTo>
                    <a:lnTo>
                      <a:pt x="153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sp>
          <p:nvSpPr>
            <p:cNvPr id="1466439" name="Line 71"/>
            <p:cNvSpPr>
              <a:spLocks noChangeShapeType="1"/>
            </p:cNvSpPr>
            <p:nvPr/>
          </p:nvSpPr>
          <p:spPr bwMode="auto">
            <a:xfrm>
              <a:off x="1585" y="3216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466440" name="Line 72"/>
            <p:cNvSpPr>
              <a:spLocks noChangeShapeType="1"/>
            </p:cNvSpPr>
            <p:nvPr/>
          </p:nvSpPr>
          <p:spPr bwMode="auto">
            <a:xfrm>
              <a:off x="2544" y="278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grpSp>
          <p:nvGrpSpPr>
            <p:cNvPr id="29713" name="Group 73"/>
            <p:cNvGrpSpPr>
              <a:grpSpLocks/>
            </p:cNvGrpSpPr>
            <p:nvPr/>
          </p:nvGrpSpPr>
          <p:grpSpPr bwMode="auto">
            <a:xfrm>
              <a:off x="2392" y="3161"/>
              <a:ext cx="376" cy="151"/>
              <a:chOff x="2985" y="1809"/>
              <a:chExt cx="376" cy="151"/>
            </a:xfrm>
          </p:grpSpPr>
          <p:sp>
            <p:nvSpPr>
              <p:cNvPr id="1466442" name="Freeform 74"/>
              <p:cNvSpPr>
                <a:spLocks/>
              </p:cNvSpPr>
              <p:nvPr/>
            </p:nvSpPr>
            <p:spPr bwMode="auto">
              <a:xfrm>
                <a:off x="2988" y="1886"/>
                <a:ext cx="300" cy="3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81" y="36"/>
                  </a:cxn>
                  <a:cxn ang="0">
                    <a:pos x="301" y="0"/>
                  </a:cxn>
                  <a:cxn ang="0">
                    <a:pos x="18" y="0"/>
                  </a:cxn>
                  <a:cxn ang="0">
                    <a:pos x="0" y="36"/>
                  </a:cxn>
                </a:cxnLst>
                <a:rect l="0" t="0" r="r" b="b"/>
                <a:pathLst>
                  <a:path w="301" h="36">
                    <a:moveTo>
                      <a:pt x="0" y="36"/>
                    </a:moveTo>
                    <a:lnTo>
                      <a:pt x="281" y="36"/>
                    </a:lnTo>
                    <a:lnTo>
                      <a:pt x="301" y="0"/>
                    </a:lnTo>
                    <a:lnTo>
                      <a:pt x="1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43" name="Freeform 75"/>
              <p:cNvSpPr>
                <a:spLocks/>
              </p:cNvSpPr>
              <p:nvPr/>
            </p:nvSpPr>
            <p:spPr bwMode="auto">
              <a:xfrm>
                <a:off x="2988" y="1922"/>
                <a:ext cx="300" cy="38"/>
              </a:xfrm>
              <a:custGeom>
                <a:avLst/>
                <a:gdLst/>
                <a:ahLst/>
                <a:cxnLst>
                  <a:cxn ang="0">
                    <a:pos x="18" y="38"/>
                  </a:cxn>
                  <a:cxn ang="0">
                    <a:pos x="301" y="38"/>
                  </a:cxn>
                  <a:cxn ang="0">
                    <a:pos x="281" y="0"/>
                  </a:cxn>
                  <a:cxn ang="0">
                    <a:pos x="0" y="0"/>
                  </a:cxn>
                  <a:cxn ang="0">
                    <a:pos x="18" y="38"/>
                  </a:cxn>
                </a:cxnLst>
                <a:rect l="0" t="0" r="r" b="b"/>
                <a:pathLst>
                  <a:path w="301" h="38">
                    <a:moveTo>
                      <a:pt x="18" y="38"/>
                    </a:moveTo>
                    <a:lnTo>
                      <a:pt x="301" y="38"/>
                    </a:lnTo>
                    <a:lnTo>
                      <a:pt x="281" y="0"/>
                    </a:lnTo>
                    <a:lnTo>
                      <a:pt x="0" y="0"/>
                    </a:lnTo>
                    <a:lnTo>
                      <a:pt x="18" y="38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44" name="Freeform 76"/>
              <p:cNvSpPr>
                <a:spLocks/>
              </p:cNvSpPr>
              <p:nvPr/>
            </p:nvSpPr>
            <p:spPr bwMode="auto">
              <a:xfrm>
                <a:off x="3005" y="1811"/>
                <a:ext cx="357" cy="77"/>
              </a:xfrm>
              <a:custGeom>
                <a:avLst/>
                <a:gdLst/>
                <a:ahLst/>
                <a:cxnLst>
                  <a:cxn ang="0">
                    <a:pos x="283" y="77"/>
                  </a:cxn>
                  <a:cxn ang="0">
                    <a:pos x="358" y="0"/>
                  </a:cxn>
                  <a:cxn ang="0">
                    <a:pos x="76" y="0"/>
                  </a:cxn>
                  <a:cxn ang="0">
                    <a:pos x="0" y="77"/>
                  </a:cxn>
                  <a:cxn ang="0">
                    <a:pos x="283" y="77"/>
                  </a:cxn>
                </a:cxnLst>
                <a:rect l="0" t="0" r="r" b="b"/>
                <a:pathLst>
                  <a:path w="358" h="77">
                    <a:moveTo>
                      <a:pt x="283" y="77"/>
                    </a:moveTo>
                    <a:lnTo>
                      <a:pt x="358" y="0"/>
                    </a:lnTo>
                    <a:lnTo>
                      <a:pt x="76" y="0"/>
                    </a:lnTo>
                    <a:lnTo>
                      <a:pt x="0" y="77"/>
                    </a:lnTo>
                    <a:lnTo>
                      <a:pt x="283" y="77"/>
                    </a:lnTo>
                    <a:close/>
                  </a:path>
                </a:pathLst>
              </a:custGeom>
              <a:solidFill>
                <a:srgbClr val="E6E6E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45" name="Freeform 77"/>
              <p:cNvSpPr>
                <a:spLocks/>
              </p:cNvSpPr>
              <p:nvPr/>
            </p:nvSpPr>
            <p:spPr bwMode="auto">
              <a:xfrm>
                <a:off x="3266" y="1811"/>
                <a:ext cx="98" cy="149"/>
              </a:xfrm>
              <a:custGeom>
                <a:avLst/>
                <a:gdLst/>
                <a:ahLst/>
                <a:cxnLst>
                  <a:cxn ang="0">
                    <a:pos x="20" y="77"/>
                  </a:cxn>
                  <a:cxn ang="0">
                    <a:pos x="0" y="113"/>
                  </a:cxn>
                  <a:cxn ang="0">
                    <a:pos x="20" y="151"/>
                  </a:cxn>
                  <a:cxn ang="0">
                    <a:pos x="95" y="77"/>
                  </a:cxn>
                  <a:cxn ang="0">
                    <a:pos x="95" y="0"/>
                  </a:cxn>
                  <a:cxn ang="0">
                    <a:pos x="20" y="77"/>
                  </a:cxn>
                </a:cxnLst>
                <a:rect l="0" t="0" r="r" b="b"/>
                <a:pathLst>
                  <a:path w="95" h="151">
                    <a:moveTo>
                      <a:pt x="20" y="77"/>
                    </a:moveTo>
                    <a:lnTo>
                      <a:pt x="0" y="113"/>
                    </a:lnTo>
                    <a:lnTo>
                      <a:pt x="20" y="151"/>
                    </a:lnTo>
                    <a:lnTo>
                      <a:pt x="95" y="77"/>
                    </a:lnTo>
                    <a:lnTo>
                      <a:pt x="95" y="0"/>
                    </a:lnTo>
                    <a:lnTo>
                      <a:pt x="20" y="77"/>
                    </a:lnTo>
                    <a:close/>
                  </a:path>
                </a:pathLst>
              </a:custGeom>
              <a:solidFill>
                <a:srgbClr val="9A9A9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46" name="Freeform 78"/>
              <p:cNvSpPr>
                <a:spLocks/>
              </p:cNvSpPr>
              <p:nvPr/>
            </p:nvSpPr>
            <p:spPr bwMode="auto">
              <a:xfrm>
                <a:off x="3035" y="1904"/>
                <a:ext cx="202" cy="18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2" y="0"/>
                  </a:cxn>
                  <a:cxn ang="0">
                    <a:pos x="201" y="0"/>
                  </a:cxn>
                  <a:cxn ang="0">
                    <a:pos x="189" y="18"/>
                  </a:cxn>
                  <a:cxn ang="0">
                    <a:pos x="0" y="18"/>
                  </a:cxn>
                </a:cxnLst>
                <a:rect l="0" t="0" r="r" b="b"/>
                <a:pathLst>
                  <a:path w="201" h="18">
                    <a:moveTo>
                      <a:pt x="0" y="18"/>
                    </a:moveTo>
                    <a:lnTo>
                      <a:pt x="12" y="0"/>
                    </a:lnTo>
                    <a:lnTo>
                      <a:pt x="201" y="0"/>
                    </a:lnTo>
                    <a:lnTo>
                      <a:pt x="189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47" name="Freeform 79"/>
              <p:cNvSpPr>
                <a:spLocks/>
              </p:cNvSpPr>
              <p:nvPr/>
            </p:nvSpPr>
            <p:spPr bwMode="auto">
              <a:xfrm>
                <a:off x="3035" y="1922"/>
                <a:ext cx="202" cy="21"/>
              </a:xfrm>
              <a:custGeom>
                <a:avLst/>
                <a:gdLst/>
                <a:ahLst/>
                <a:cxnLst>
                  <a:cxn ang="0">
                    <a:pos x="189" y="0"/>
                  </a:cxn>
                  <a:cxn ang="0">
                    <a:pos x="201" y="20"/>
                  </a:cxn>
                  <a:cxn ang="0">
                    <a:pos x="12" y="20"/>
                  </a:cxn>
                  <a:cxn ang="0">
                    <a:pos x="0" y="0"/>
                  </a:cxn>
                  <a:cxn ang="0">
                    <a:pos x="189" y="0"/>
                  </a:cxn>
                </a:cxnLst>
                <a:rect l="0" t="0" r="r" b="b"/>
                <a:pathLst>
                  <a:path w="201" h="20">
                    <a:moveTo>
                      <a:pt x="189" y="0"/>
                    </a:moveTo>
                    <a:lnTo>
                      <a:pt x="201" y="20"/>
                    </a:lnTo>
                    <a:lnTo>
                      <a:pt x="12" y="20"/>
                    </a:lnTo>
                    <a:lnTo>
                      <a:pt x="0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48" name="Freeform 80"/>
              <p:cNvSpPr>
                <a:spLocks/>
              </p:cNvSpPr>
              <p:nvPr/>
            </p:nvSpPr>
            <p:spPr bwMode="auto">
              <a:xfrm>
                <a:off x="2988" y="1886"/>
                <a:ext cx="300" cy="74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0" y="36"/>
                  </a:cxn>
                  <a:cxn ang="0">
                    <a:pos x="18" y="74"/>
                  </a:cxn>
                  <a:cxn ang="0">
                    <a:pos x="301" y="74"/>
                  </a:cxn>
                  <a:cxn ang="0">
                    <a:pos x="281" y="36"/>
                  </a:cxn>
                  <a:cxn ang="0">
                    <a:pos x="301" y="0"/>
                  </a:cxn>
                  <a:cxn ang="0">
                    <a:pos x="18" y="0"/>
                  </a:cxn>
                </a:cxnLst>
                <a:rect l="0" t="0" r="r" b="b"/>
                <a:pathLst>
                  <a:path w="301" h="74">
                    <a:moveTo>
                      <a:pt x="18" y="0"/>
                    </a:moveTo>
                    <a:lnTo>
                      <a:pt x="0" y="36"/>
                    </a:lnTo>
                    <a:lnTo>
                      <a:pt x="18" y="74"/>
                    </a:lnTo>
                    <a:lnTo>
                      <a:pt x="301" y="74"/>
                    </a:lnTo>
                    <a:lnTo>
                      <a:pt x="281" y="36"/>
                    </a:lnTo>
                    <a:lnTo>
                      <a:pt x="301" y="0"/>
                    </a:lnTo>
                    <a:lnTo>
                      <a:pt x="18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49" name="Freeform 81"/>
              <p:cNvSpPr>
                <a:spLocks/>
              </p:cNvSpPr>
              <p:nvPr/>
            </p:nvSpPr>
            <p:spPr bwMode="auto">
              <a:xfrm>
                <a:off x="2988" y="1811"/>
                <a:ext cx="376" cy="149"/>
              </a:xfrm>
              <a:custGeom>
                <a:avLst/>
                <a:gdLst/>
                <a:ahLst/>
                <a:cxnLst>
                  <a:cxn ang="0">
                    <a:pos x="18" y="151"/>
                  </a:cxn>
                  <a:cxn ang="0">
                    <a:pos x="0" y="113"/>
                  </a:cxn>
                  <a:cxn ang="0">
                    <a:pos x="18" y="77"/>
                  </a:cxn>
                  <a:cxn ang="0">
                    <a:pos x="94" y="0"/>
                  </a:cxn>
                  <a:cxn ang="0">
                    <a:pos x="376" y="0"/>
                  </a:cxn>
                  <a:cxn ang="0">
                    <a:pos x="376" y="77"/>
                  </a:cxn>
                  <a:cxn ang="0">
                    <a:pos x="301" y="151"/>
                  </a:cxn>
                  <a:cxn ang="0">
                    <a:pos x="18" y="151"/>
                  </a:cxn>
                </a:cxnLst>
                <a:rect l="0" t="0" r="r" b="b"/>
                <a:pathLst>
                  <a:path w="376" h="151">
                    <a:moveTo>
                      <a:pt x="18" y="151"/>
                    </a:moveTo>
                    <a:lnTo>
                      <a:pt x="0" y="113"/>
                    </a:lnTo>
                    <a:lnTo>
                      <a:pt x="18" y="77"/>
                    </a:lnTo>
                    <a:lnTo>
                      <a:pt x="94" y="0"/>
                    </a:lnTo>
                    <a:lnTo>
                      <a:pt x="376" y="0"/>
                    </a:lnTo>
                    <a:lnTo>
                      <a:pt x="376" y="77"/>
                    </a:lnTo>
                    <a:lnTo>
                      <a:pt x="301" y="151"/>
                    </a:lnTo>
                    <a:lnTo>
                      <a:pt x="18" y="15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50" name="Freeform 82"/>
              <p:cNvSpPr>
                <a:spLocks noEditPoints="1"/>
              </p:cNvSpPr>
              <p:nvPr/>
            </p:nvSpPr>
            <p:spPr bwMode="auto">
              <a:xfrm>
                <a:off x="3076" y="1909"/>
                <a:ext cx="119" cy="11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8" y="0"/>
                  </a:cxn>
                  <a:cxn ang="0">
                    <a:pos x="26" y="0"/>
                  </a:cxn>
                  <a:cxn ang="0">
                    <a:pos x="18" y="12"/>
                  </a:cxn>
                  <a:cxn ang="0">
                    <a:pos x="0" y="12"/>
                  </a:cxn>
                  <a:cxn ang="0">
                    <a:pos x="31" y="12"/>
                  </a:cxn>
                  <a:cxn ang="0">
                    <a:pos x="39" y="0"/>
                  </a:cxn>
                  <a:cxn ang="0">
                    <a:pos x="57" y="0"/>
                  </a:cxn>
                  <a:cxn ang="0">
                    <a:pos x="51" y="12"/>
                  </a:cxn>
                  <a:cxn ang="0">
                    <a:pos x="31" y="12"/>
                  </a:cxn>
                  <a:cxn ang="0">
                    <a:pos x="93" y="12"/>
                  </a:cxn>
                  <a:cxn ang="0">
                    <a:pos x="99" y="0"/>
                  </a:cxn>
                  <a:cxn ang="0">
                    <a:pos x="119" y="0"/>
                  </a:cxn>
                  <a:cxn ang="0">
                    <a:pos x="111" y="12"/>
                  </a:cxn>
                  <a:cxn ang="0">
                    <a:pos x="93" y="12"/>
                  </a:cxn>
                </a:cxnLst>
                <a:rect l="0" t="0" r="r" b="b"/>
                <a:pathLst>
                  <a:path w="119" h="12">
                    <a:moveTo>
                      <a:pt x="0" y="12"/>
                    </a:moveTo>
                    <a:lnTo>
                      <a:pt x="8" y="0"/>
                    </a:lnTo>
                    <a:lnTo>
                      <a:pt x="26" y="0"/>
                    </a:lnTo>
                    <a:lnTo>
                      <a:pt x="18" y="12"/>
                    </a:lnTo>
                    <a:lnTo>
                      <a:pt x="0" y="12"/>
                    </a:lnTo>
                    <a:close/>
                    <a:moveTo>
                      <a:pt x="31" y="12"/>
                    </a:moveTo>
                    <a:lnTo>
                      <a:pt x="39" y="0"/>
                    </a:lnTo>
                    <a:lnTo>
                      <a:pt x="57" y="0"/>
                    </a:lnTo>
                    <a:lnTo>
                      <a:pt x="51" y="12"/>
                    </a:lnTo>
                    <a:lnTo>
                      <a:pt x="31" y="12"/>
                    </a:lnTo>
                    <a:close/>
                    <a:moveTo>
                      <a:pt x="93" y="12"/>
                    </a:moveTo>
                    <a:lnTo>
                      <a:pt x="99" y="0"/>
                    </a:lnTo>
                    <a:lnTo>
                      <a:pt x="119" y="0"/>
                    </a:lnTo>
                    <a:lnTo>
                      <a:pt x="111" y="12"/>
                    </a:lnTo>
                    <a:lnTo>
                      <a:pt x="93" y="12"/>
                    </a:ln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66451" name="Freeform 83"/>
              <p:cNvSpPr>
                <a:spLocks noEditPoints="1"/>
              </p:cNvSpPr>
              <p:nvPr/>
            </p:nvSpPr>
            <p:spPr bwMode="auto">
              <a:xfrm>
                <a:off x="3047" y="1909"/>
                <a:ext cx="177" cy="11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6" y="0"/>
                  </a:cxn>
                  <a:cxn ang="0">
                    <a:pos x="26" y="0"/>
                  </a:cxn>
                  <a:cxn ang="0">
                    <a:pos x="18" y="12"/>
                  </a:cxn>
                  <a:cxn ang="0">
                    <a:pos x="0" y="12"/>
                  </a:cxn>
                  <a:cxn ang="0">
                    <a:pos x="93" y="12"/>
                  </a:cxn>
                  <a:cxn ang="0">
                    <a:pos x="99" y="0"/>
                  </a:cxn>
                  <a:cxn ang="0">
                    <a:pos x="117" y="0"/>
                  </a:cxn>
                  <a:cxn ang="0">
                    <a:pos x="111" y="12"/>
                  </a:cxn>
                  <a:cxn ang="0">
                    <a:pos x="93" y="12"/>
                  </a:cxn>
                  <a:cxn ang="0">
                    <a:pos x="153" y="12"/>
                  </a:cxn>
                  <a:cxn ang="0">
                    <a:pos x="161" y="0"/>
                  </a:cxn>
                  <a:cxn ang="0">
                    <a:pos x="179" y="0"/>
                  </a:cxn>
                  <a:cxn ang="0">
                    <a:pos x="171" y="12"/>
                  </a:cxn>
                  <a:cxn ang="0">
                    <a:pos x="153" y="12"/>
                  </a:cxn>
                </a:cxnLst>
                <a:rect l="0" t="0" r="r" b="b"/>
                <a:pathLst>
                  <a:path w="179" h="12">
                    <a:moveTo>
                      <a:pt x="0" y="12"/>
                    </a:moveTo>
                    <a:lnTo>
                      <a:pt x="6" y="0"/>
                    </a:lnTo>
                    <a:lnTo>
                      <a:pt x="26" y="0"/>
                    </a:lnTo>
                    <a:lnTo>
                      <a:pt x="18" y="12"/>
                    </a:lnTo>
                    <a:lnTo>
                      <a:pt x="0" y="12"/>
                    </a:lnTo>
                    <a:close/>
                    <a:moveTo>
                      <a:pt x="93" y="12"/>
                    </a:moveTo>
                    <a:lnTo>
                      <a:pt x="99" y="0"/>
                    </a:lnTo>
                    <a:lnTo>
                      <a:pt x="117" y="0"/>
                    </a:lnTo>
                    <a:lnTo>
                      <a:pt x="111" y="12"/>
                    </a:lnTo>
                    <a:lnTo>
                      <a:pt x="93" y="12"/>
                    </a:lnTo>
                    <a:close/>
                    <a:moveTo>
                      <a:pt x="153" y="12"/>
                    </a:moveTo>
                    <a:lnTo>
                      <a:pt x="161" y="0"/>
                    </a:lnTo>
                    <a:lnTo>
                      <a:pt x="179" y="0"/>
                    </a:lnTo>
                    <a:lnTo>
                      <a:pt x="171" y="12"/>
                    </a:lnTo>
                    <a:lnTo>
                      <a:pt x="153" y="12"/>
                    </a:lnTo>
                    <a:close/>
                  </a:path>
                </a:pathLst>
              </a:custGeom>
              <a:solidFill>
                <a:srgbClr val="00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89320" y="2434680"/>
              <a:ext cx="8383320" cy="2732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960" y="2427120"/>
                <a:ext cx="8400600" cy="2746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2.4 GHz Channel Visualization</a:t>
            </a:r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1CA395-3B57-40A4-9B66-0A75E394C591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 smtClean="0"/>
          </a:p>
        </p:txBody>
      </p:sp>
      <p:pic>
        <p:nvPicPr>
          <p:cNvPr id="3175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00225"/>
            <a:ext cx="62484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86200"/>
            <a:ext cx="41148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5GHz Channel Visualization</a:t>
            </a:r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E60F8D-73F5-47E3-A48A-23FC0F55FD35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 smtClean="0"/>
          </a:p>
        </p:txBody>
      </p:sp>
      <p:pic>
        <p:nvPicPr>
          <p:cNvPr id="3277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76200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are channels selected?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In large-scale wifi networks, admins can’t manually choose channels for the APs</a:t>
            </a:r>
          </a:p>
          <a:p>
            <a:r>
              <a:rPr lang="en-US" altLang="en-US" sz="2800" smtClean="0"/>
              <a:t>Aruba controllers coordinate channel and power settings for all APs on campus</a:t>
            </a:r>
          </a:p>
          <a:p>
            <a:r>
              <a:rPr lang="en-US" altLang="en-US" sz="2800" smtClean="0"/>
              <a:t>Channels will not be changed if clients are connected.  Does not apply to Dynamic Frequency Selection (DFS) channels</a:t>
            </a: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C2F304-9AD9-4E43-AA1A-89DDFB341137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905000" y="1752600"/>
          <a:ext cx="5549899" cy="952500"/>
        </p:xfrm>
        <a:graphic>
          <a:graphicData uri="http://schemas.openxmlformats.org/drawingml/2006/table">
            <a:tbl>
              <a:tblPr/>
              <a:tblGrid>
                <a:gridCol w="913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8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11g-Clients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11g-Ch/EIRP/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MaxEIRP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11a-Clients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11a-Ch/EIRP/MaxEIRP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ap-nc10-318-1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AP:HT: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/22/22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AP:HT: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153-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/23/23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ap-ne67-151-2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AP:HT: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/9/21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AP:VHT:</a:t>
                      </a:r>
                      <a:r>
                        <a:rPr lang="en-US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64E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/21/22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ap-nn61-100-4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AP:HT: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/15/22.5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AP:HT: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157+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/24/24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ap-nn04-104-1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AP:HT: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/22/22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AP:HT:</a:t>
                      </a:r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108+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/22/22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85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CISC 250 Class Notes</a:t>
            </a:r>
            <a:endParaRPr lang="en-US"/>
          </a:p>
        </p:txBody>
      </p:sp>
      <p:sp>
        <p:nvSpPr>
          <p:cNvPr id="348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43323C-32D9-498A-B95C-882DF4FF5DC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Wireless Router (AP) Placement</a:t>
            </a:r>
          </a:p>
        </p:txBody>
      </p:sp>
      <p:sp>
        <p:nvSpPr>
          <p:cNvPr id="35843" name="Content Placeholder 6"/>
          <p:cNvSpPr>
            <a:spLocks noGrp="1"/>
          </p:cNvSpPr>
          <p:nvPr>
            <p:ph idx="1"/>
          </p:nvPr>
        </p:nvSpPr>
        <p:spPr>
          <a:xfrm>
            <a:off x="990600" y="1371600"/>
            <a:ext cx="4419600" cy="4800600"/>
          </a:xfrm>
        </p:spPr>
        <p:txBody>
          <a:bodyPr/>
          <a:lstStyle/>
          <a:p>
            <a:pPr eaLnBrk="1" hangingPunct="1"/>
            <a:endParaRPr lang="en-US" altLang="en-US" sz="2400" dirty="0" smtClean="0"/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Place in a room in the middle of your house</a:t>
            </a:r>
          </a:p>
          <a:p>
            <a:pPr eaLnBrk="1" hangingPunct="1"/>
            <a:r>
              <a:rPr lang="en-US" altLang="en-US" sz="2400" dirty="0" smtClean="0"/>
              <a:t>Avoid wireless connections that go through more than two walls or two floors for video transmission</a:t>
            </a:r>
          </a:p>
          <a:p>
            <a:pPr eaLnBrk="1" hangingPunct="1"/>
            <a:r>
              <a:rPr lang="en-US" altLang="en-US" sz="2400" dirty="0" smtClean="0"/>
              <a:t>802.11n/ac routers perform better due to use of advanced signal processing and multiple antennas</a:t>
            </a:r>
          </a:p>
          <a:p>
            <a:pPr eaLnBrk="1" hangingPunct="1"/>
            <a:endParaRPr lang="en-US" altLang="en-US" sz="2400" dirty="0" smtClean="0"/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2667000" y="1676400"/>
            <a:ext cx="6300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Futura Bk" pitchFamily="34" charset="0"/>
                <a:cs typeface="Arial" panose="020B0604020202020204" pitchFamily="34" charset="0"/>
              </a:rPr>
              <a:t>Walls dramatically reduce the range of router</a:t>
            </a:r>
          </a:p>
        </p:txBody>
      </p:sp>
      <p:pic>
        <p:nvPicPr>
          <p:cNvPr id="35845" name="Picture 7" descr="illusrtation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514600"/>
            <a:ext cx="3429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58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50C482-7508-4971-A557-16C647F8144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 smtClean="0"/>
          </a:p>
        </p:txBody>
      </p:sp>
      <p:sp>
        <p:nvSpPr>
          <p:cNvPr id="35848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A5E8F9-2996-438E-9E18-A448A4895CF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Demo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Let</a:t>
            </a:r>
            <a:r>
              <a:rPr lang="ja-JP" altLang="en-US" smtClean="0"/>
              <a:t>’</a:t>
            </a:r>
            <a:r>
              <a:rPr lang="en-US" altLang="ja-JP" smtClean="0"/>
              <a:t>s set up a WLAN!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D05CFF-5FDB-4589-BA0F-5EF7DBF1910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Wireless LANs – 802.11/Wi-Fi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Shared medium - radio instead of wire</a:t>
            </a:r>
          </a:p>
          <a:p>
            <a:pPr eaLnBrk="1" hangingPunct="1"/>
            <a:r>
              <a:rPr lang="en-US" altLang="en-US" smtClean="0"/>
              <a:t>IEEE 802.11 Standard</a:t>
            </a:r>
          </a:p>
          <a:p>
            <a:pPr eaLnBrk="1" hangingPunct="1"/>
            <a:r>
              <a:rPr lang="en-US" altLang="en-US" smtClean="0"/>
              <a:t>Basic Service Set (cell)</a:t>
            </a:r>
          </a:p>
          <a:p>
            <a:pPr lvl="1" eaLnBrk="1" hangingPunct="1"/>
            <a:r>
              <a:rPr lang="en-US" altLang="en-US" smtClean="0"/>
              <a:t>Set of stations (STA) using same MAC protocol (CSMA/CA for 802.11)</a:t>
            </a:r>
          </a:p>
          <a:p>
            <a:pPr lvl="1" eaLnBrk="1" hangingPunct="1"/>
            <a:r>
              <a:rPr lang="en-US" altLang="en-US" smtClean="0"/>
              <a:t>Competing to access shared medium</a:t>
            </a:r>
          </a:p>
          <a:p>
            <a:pPr lvl="1" eaLnBrk="1" hangingPunct="1"/>
            <a:r>
              <a:rPr lang="en-US" altLang="en-US" smtClean="0"/>
              <a:t>May be isolated</a:t>
            </a:r>
          </a:p>
          <a:p>
            <a:pPr lvl="1" eaLnBrk="1" hangingPunct="1"/>
            <a:r>
              <a:rPr lang="en-US" altLang="en-US" smtClean="0"/>
              <a:t>May connect to backbone via </a:t>
            </a:r>
            <a:r>
              <a:rPr lang="en-US" altLang="en-US" smtClean="0">
                <a:solidFill>
                  <a:schemeClr val="folHlink"/>
                </a:solidFill>
              </a:rPr>
              <a:t>access point</a:t>
            </a:r>
            <a:r>
              <a:rPr lang="en-US" altLang="en-US" smtClean="0"/>
              <a:t> (bridge)</a:t>
            </a:r>
          </a:p>
        </p:txBody>
      </p:sp>
      <p:pic>
        <p:nvPicPr>
          <p:cNvPr id="1459204" name="Picture 4" descr="Untitled-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33600"/>
            <a:ext cx="15811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92320" y="1448640"/>
              <a:ext cx="7872480" cy="4555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7640" y="1440000"/>
                <a:ext cx="7888320" cy="4572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819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81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ABA71B-7E94-460A-A99F-264B7814605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Elements of A Wireless LAN</a:t>
            </a:r>
          </a:p>
        </p:txBody>
      </p:sp>
      <p:sp>
        <p:nvSpPr>
          <p:cNvPr id="1461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6121400" cy="4876800"/>
          </a:xfrm>
        </p:spPr>
        <p:txBody>
          <a:bodyPr/>
          <a:lstStyle/>
          <a:p>
            <a:pPr eaLnBrk="1" hangingPunct="1"/>
            <a:r>
              <a:rPr lang="en-US" altLang="en-US" sz="1800" b="1" smtClean="0"/>
              <a:t>Access Point (AP)</a:t>
            </a:r>
          </a:p>
          <a:p>
            <a:pPr lvl="1" eaLnBrk="1" hangingPunct="1"/>
            <a:r>
              <a:rPr lang="en-US" altLang="en-US" sz="1800" smtClean="0"/>
              <a:t>a wireless LAN transceiver or </a:t>
            </a:r>
            <a:r>
              <a:rPr lang="ja-JP" altLang="en-US" sz="1800" smtClean="0"/>
              <a:t>“</a:t>
            </a:r>
            <a:r>
              <a:rPr lang="en-US" altLang="ja-JP" sz="1800" smtClean="0"/>
              <a:t>base station</a:t>
            </a:r>
            <a:r>
              <a:rPr lang="ja-JP" altLang="en-US" sz="1800" smtClean="0"/>
              <a:t>”</a:t>
            </a:r>
            <a:r>
              <a:rPr lang="en-US" altLang="ja-JP" sz="1800" smtClean="0"/>
              <a:t> that can connect one or many wireless devices simultaneously</a:t>
            </a:r>
          </a:p>
          <a:p>
            <a:pPr lvl="1" eaLnBrk="1" hangingPunct="1"/>
            <a:r>
              <a:rPr lang="en-US" altLang="ja-JP" sz="1800" smtClean="0"/>
              <a:t>~2500 on the UDel campus</a:t>
            </a:r>
          </a:p>
          <a:p>
            <a:pPr eaLnBrk="1" hangingPunct="1"/>
            <a:r>
              <a:rPr lang="en-US" altLang="en-US" sz="1800" b="1" smtClean="0"/>
              <a:t>Cards – wireless NIC</a:t>
            </a:r>
          </a:p>
          <a:p>
            <a:pPr lvl="1" eaLnBrk="1" hangingPunct="1"/>
            <a:r>
              <a:rPr lang="en-US" altLang="en-US" sz="1800" smtClean="0"/>
              <a:t>They accept the wireless signal and relay information. They can be internal and external. (e.g. PCMCIA Card for Laptop and PCI Card for Desktop PC)</a:t>
            </a:r>
          </a:p>
          <a:p>
            <a:pPr eaLnBrk="1" hangingPunct="1"/>
            <a:r>
              <a:rPr lang="en-US" altLang="en-US" sz="1800" b="1" smtClean="0"/>
              <a:t>Controller</a:t>
            </a:r>
            <a:r>
              <a:rPr lang="en-US" altLang="en-US" sz="1800" smtClean="0"/>
              <a:t> </a:t>
            </a:r>
          </a:p>
          <a:p>
            <a:pPr lvl="1" eaLnBrk="1" hangingPunct="1"/>
            <a:r>
              <a:rPr lang="en-US" altLang="en-US" sz="1800" smtClean="0"/>
              <a:t>A centralized device (or devices) that coordinate configuration and management of large-scale wireless networks.</a:t>
            </a:r>
          </a:p>
          <a:p>
            <a:pPr lvl="1" eaLnBrk="1" hangingPunct="1"/>
            <a:r>
              <a:rPr lang="en-US" altLang="en-US" sz="1800" smtClean="0"/>
              <a:t>UDel has a total of six controllers</a:t>
            </a:r>
          </a:p>
        </p:txBody>
      </p:sp>
      <p:pic>
        <p:nvPicPr>
          <p:cNvPr id="8199" name="Picture 4" descr="bas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86575" y="1377950"/>
            <a:ext cx="1905000" cy="1600200"/>
          </a:xfrm>
          <a:noFill/>
        </p:spPr>
      </p:pic>
      <p:pic>
        <p:nvPicPr>
          <p:cNvPr id="8200" name="Picture 5" descr="c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063" y="3263900"/>
            <a:ext cx="17430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4416425"/>
            <a:ext cx="25908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2606040" y="5638680"/>
              <a:ext cx="4898520" cy="1085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98840" y="5631840"/>
                <a:ext cx="4915080" cy="109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97F5A8-3831-423E-93B6-93FC25A7FAA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anose="02020500000000000000" pitchFamily="18" charset="-120"/>
              </a:rPr>
              <a:t>Wireless LAN Configurations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PMingLiU" panose="02020500000000000000" pitchFamily="18" charset="-120"/>
              </a:rPr>
              <a:t>Peer-to-peer Workgroup</a:t>
            </a:r>
          </a:p>
          <a:p>
            <a:pPr lvl="1" eaLnBrk="1" hangingPunct="1"/>
            <a:r>
              <a:rPr lang="en-US" altLang="zh-TW" smtClean="0">
                <a:ea typeface="PMingLiU" panose="02020500000000000000" pitchFamily="18" charset="-120"/>
              </a:rPr>
              <a:t>Also known as Ad Hoc Network</a:t>
            </a:r>
          </a:p>
          <a:p>
            <a:pPr lvl="1" eaLnBrk="1" hangingPunct="1"/>
            <a:r>
              <a:rPr lang="en-US" altLang="zh-TW" smtClean="0">
                <a:ea typeface="PMingLiU" panose="02020500000000000000" pitchFamily="18" charset="-120"/>
              </a:rPr>
              <a:t>Many wifi printers use this</a:t>
            </a:r>
          </a:p>
          <a:p>
            <a:pPr eaLnBrk="1" hangingPunct="1"/>
            <a:r>
              <a:rPr lang="en-US" altLang="zh-TW" smtClean="0">
                <a:ea typeface="PMingLiU" panose="02020500000000000000" pitchFamily="18" charset="-120"/>
              </a:rPr>
              <a:t>Infrastructure or Client/Server Network</a:t>
            </a:r>
          </a:p>
          <a:p>
            <a:pPr lvl="1" eaLnBrk="1" hangingPunct="1"/>
            <a:r>
              <a:rPr lang="en-US" altLang="zh-TW" smtClean="0">
                <a:ea typeface="PMingLiU" panose="02020500000000000000" pitchFamily="18" charset="-120"/>
              </a:rPr>
              <a:t>UDel</a:t>
            </a:r>
          </a:p>
          <a:p>
            <a:pPr lvl="1" eaLnBrk="1" hangingPunct="1"/>
            <a:r>
              <a:rPr lang="en-US" altLang="zh-TW" smtClean="0">
                <a:ea typeface="PMingLiU" panose="02020500000000000000" pitchFamily="18" charset="-120"/>
              </a:rPr>
              <a:t>UDel Secure</a:t>
            </a:r>
          </a:p>
          <a:p>
            <a:pPr lvl="1" eaLnBrk="1" hangingPunct="1"/>
            <a:r>
              <a:rPr lang="en-US" altLang="zh-TW" smtClean="0">
                <a:ea typeface="PMingLiU" panose="02020500000000000000" pitchFamily="18" charset="-120"/>
              </a:rPr>
              <a:t>UDel Help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45400" y="2082960"/>
              <a:ext cx="4886640" cy="2369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400" y="2074680"/>
                <a:ext cx="4905720" cy="238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024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024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DAFA12-6285-4892-A91E-39E38C94247E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MetaPlusLiningBook-Italic" charset="0"/>
                <a:ea typeface="PMingLiU" panose="02020500000000000000" pitchFamily="18" charset="-120"/>
              </a:rPr>
              <a:t>Ad Hoc Mode</a:t>
            </a:r>
          </a:p>
        </p:txBody>
      </p:sp>
      <p:sp>
        <p:nvSpPr>
          <p:cNvPr id="1582086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4572000"/>
            <a:ext cx="78486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smtClean="0">
                <a:ea typeface="PMingLiU" panose="02020500000000000000" pitchFamily="18" charset="-120"/>
              </a:rPr>
              <a:t>There is no access point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smtClean="0">
                <a:ea typeface="PMingLiU" panose="02020500000000000000" pitchFamily="18" charset="-120"/>
              </a:rPr>
              <a:t>Client computers communicate directly with each 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smtClean="0">
                <a:ea typeface="PMingLiU" panose="02020500000000000000" pitchFamily="18" charset="-120"/>
              </a:rPr>
              <a:t>All client computers must be within range of each 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smtClean="0">
                <a:ea typeface="PMingLiU" panose="02020500000000000000" pitchFamily="18" charset="-120"/>
              </a:rPr>
              <a:t>File &amp; printer sharing using a peer-to-peer operating system</a:t>
            </a:r>
            <a:endParaRPr lang="en-US" altLang="en-US" sz="2000" smtClean="0"/>
          </a:p>
        </p:txBody>
      </p:sp>
      <p:pic>
        <p:nvPicPr>
          <p:cNvPr id="10247" name="Picture 3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105400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331720" y="3607200"/>
              <a:ext cx="4652280" cy="2402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4880" y="3596400"/>
                <a:ext cx="4668120" cy="2417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3F034E-43F7-48FA-9E92-12D3857B27C2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 smtClean="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latin typeface="MetaPlusLiningBook-Italic" charset="0"/>
                <a:ea typeface="PMingLiU" panose="02020500000000000000" pitchFamily="18" charset="-120"/>
              </a:rPr>
              <a:t>Infrastructure Mode</a:t>
            </a:r>
          </a:p>
        </p:txBody>
      </p:sp>
      <p:sp>
        <p:nvSpPr>
          <p:cNvPr id="1581065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4724400"/>
            <a:ext cx="78486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 smtClean="0">
                <a:ea typeface="PMingLiU" panose="02020500000000000000" pitchFamily="18" charset="-120"/>
              </a:rPr>
              <a:t>Standalone LAN or integrated into an existing enterprise network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>
              <a:ea typeface="PMingLiU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>
                <a:ea typeface="PMingLiU" panose="02020500000000000000" pitchFamily="18" charset="-120"/>
              </a:rPr>
              <a:t>Simple, cheap ways to boost your </a:t>
            </a:r>
            <a:r>
              <a:rPr lang="en-US" altLang="en-US" sz="2000" dirty="0" err="1" smtClean="0">
                <a:ea typeface="PMingLiU" panose="02020500000000000000" pitchFamily="18" charset="-120"/>
              </a:rPr>
              <a:t>WiFi</a:t>
            </a:r>
            <a:r>
              <a:rPr lang="en-US" altLang="en-US" sz="2000" dirty="0" smtClean="0">
                <a:ea typeface="PMingLiU" panose="02020500000000000000" pitchFamily="18" charset="-120"/>
              </a:rPr>
              <a:t> signal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 dirty="0" err="1" smtClean="0">
                <a:ea typeface="PMingLiU" panose="02020500000000000000" pitchFamily="18" charset="-120"/>
              </a:rPr>
              <a:t>Cantenna</a:t>
            </a:r>
            <a:r>
              <a:rPr lang="en-US" altLang="en-US" sz="1600" b="1" dirty="0" smtClean="0">
                <a:ea typeface="PMingLiU" panose="02020500000000000000" pitchFamily="18" charset="-120"/>
              </a:rPr>
              <a:t>:</a:t>
            </a:r>
            <a:r>
              <a:rPr lang="en-US" altLang="en-US" sz="1600" dirty="0" smtClean="0">
                <a:ea typeface="PMingLiU" panose="02020500000000000000" pitchFamily="18" charset="-120"/>
              </a:rPr>
              <a:t> </a:t>
            </a:r>
            <a:r>
              <a:rPr lang="en-US" altLang="en-US" sz="1600" dirty="0" smtClean="0">
                <a:ea typeface="PMingLiU" panose="02020500000000000000" pitchFamily="18" charset="-120"/>
                <a:hlinkClick r:id="rId2"/>
              </a:rPr>
              <a:t>http://www.youtube.com/watch?v=NVjN9EK7B0E</a:t>
            </a:r>
            <a:r>
              <a:rPr lang="en-US" altLang="en-US" sz="1600" dirty="0" smtClean="0">
                <a:ea typeface="PMingLiU" panose="02020500000000000000" pitchFamily="18" charset="-12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b="1" dirty="0" smtClean="0"/>
              <a:t>Parabolic Cookware </a:t>
            </a:r>
            <a:r>
              <a:rPr lang="en-US" altLang="en-US" sz="1600" b="1" dirty="0" err="1" smtClean="0"/>
              <a:t>WiFi</a:t>
            </a:r>
            <a:r>
              <a:rPr lang="en-US" altLang="en-US" sz="1600" b="1" dirty="0" smtClean="0"/>
              <a:t> Antenna: </a:t>
            </a:r>
            <a:r>
              <a:rPr lang="en-US" altLang="en-US" sz="1600" dirty="0" smtClean="0">
                <a:hlinkClick r:id="rId3"/>
              </a:rPr>
              <a:t>http://www.youtube.com/watch?v=ozOMtqPOESo</a:t>
            </a:r>
            <a:r>
              <a:rPr lang="en-US" altLang="en-US" sz="1600" dirty="0" smtClean="0"/>
              <a:t> </a:t>
            </a:r>
          </a:p>
        </p:txBody>
      </p:sp>
      <p:pic>
        <p:nvPicPr>
          <p:cNvPr id="11271" name="Picture 3" descr="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431925"/>
            <a:ext cx="4800600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TextBox 1"/>
          <p:cNvSpPr txBox="1">
            <a:spLocks noChangeArrowheads="1"/>
          </p:cNvSpPr>
          <p:nvPr/>
        </p:nvSpPr>
        <p:spPr bwMode="auto">
          <a:xfrm>
            <a:off x="4953000" y="1905000"/>
            <a:ext cx="419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BSSID = MAC address of the AP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ESSID = The network name (SSID)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-77400" y="1467720"/>
              <a:ext cx="9230040" cy="3293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2800" y="1462320"/>
                <a:ext cx="9243000" cy="3303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0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smtClean="0"/>
              <a:t>CISC 250 Class Notes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9AC4BA-D2EC-4AE5-BEAB-08365D33B0A4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 smtClean="0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Typical 802.11 Wireless LAN Operation with Access Points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773988" cy="2201863"/>
          </a:xfrm>
        </p:spPr>
        <p:txBody>
          <a:bodyPr/>
          <a:lstStyle/>
          <a:p>
            <a:pPr eaLnBrk="1" hangingPunct="1">
              <a:lnSpc>
                <a:spcPct val="99000"/>
              </a:lnSpc>
              <a:spcBef>
                <a:spcPct val="40000"/>
              </a:spcBef>
            </a:pPr>
            <a:r>
              <a:rPr lang="en-US" altLang="en-US" sz="2800" smtClean="0"/>
              <a:t>The Wireless Station sends an 802.11 frame to a server via the access point.</a:t>
            </a:r>
          </a:p>
          <a:p>
            <a:pPr eaLnBrk="1" hangingPunct="1">
              <a:lnSpc>
                <a:spcPct val="99000"/>
              </a:lnSpc>
              <a:spcBef>
                <a:spcPct val="40000"/>
              </a:spcBef>
            </a:pPr>
            <a:r>
              <a:rPr lang="en-US" altLang="en-US" sz="2800" smtClean="0"/>
              <a:t>The access point is a bridge that converts the 802.11 frame into an 802.3 Ethernet frame and sends the frame to the server.</a:t>
            </a:r>
          </a:p>
        </p:txBody>
      </p:sp>
      <p:sp>
        <p:nvSpPr>
          <p:cNvPr id="1462274" name="Line 2"/>
          <p:cNvSpPr>
            <a:spLocks noChangeShapeType="1"/>
          </p:cNvSpPr>
          <p:nvPr/>
        </p:nvSpPr>
        <p:spPr bwMode="auto">
          <a:xfrm flipV="1">
            <a:off x="4038600" y="4545013"/>
            <a:ext cx="1600200" cy="2698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462275" name="Line 3"/>
          <p:cNvSpPr>
            <a:spLocks noChangeShapeType="1"/>
          </p:cNvSpPr>
          <p:nvPr/>
        </p:nvSpPr>
        <p:spPr bwMode="auto">
          <a:xfrm flipV="1">
            <a:off x="2057400" y="4545013"/>
            <a:ext cx="1676400" cy="2698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1462276" name="Line 4"/>
          <p:cNvSpPr>
            <a:spLocks noChangeShapeType="1"/>
          </p:cNvSpPr>
          <p:nvPr/>
        </p:nvSpPr>
        <p:spPr bwMode="auto">
          <a:xfrm>
            <a:off x="2425700" y="5045075"/>
            <a:ext cx="487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pic>
        <p:nvPicPr>
          <p:cNvPr id="12298" name="Picture 7" descr="LAPTOP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4506913"/>
            <a:ext cx="11096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8" descr="TOKRMAU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4667250"/>
            <a:ext cx="1057275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9" descr="FILSERV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100" y="4473575"/>
            <a:ext cx="66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301" name="Group 10"/>
          <p:cNvGrpSpPr>
            <a:grpSpLocks/>
          </p:cNvGrpSpPr>
          <p:nvPr/>
        </p:nvGrpSpPr>
        <p:grpSpPr bwMode="auto">
          <a:xfrm>
            <a:off x="3568700" y="4926013"/>
            <a:ext cx="596900" cy="239712"/>
            <a:chOff x="2985" y="1809"/>
            <a:chExt cx="376" cy="151"/>
          </a:xfrm>
        </p:grpSpPr>
        <p:sp>
          <p:nvSpPr>
            <p:cNvPr id="1462283" name="Freeform 11"/>
            <p:cNvSpPr>
              <a:spLocks/>
            </p:cNvSpPr>
            <p:nvPr/>
          </p:nvSpPr>
          <p:spPr bwMode="auto">
            <a:xfrm>
              <a:off x="2985" y="1886"/>
              <a:ext cx="301" cy="36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81" y="36"/>
                </a:cxn>
                <a:cxn ang="0">
                  <a:pos x="301" y="0"/>
                </a:cxn>
                <a:cxn ang="0">
                  <a:pos x="18" y="0"/>
                </a:cxn>
                <a:cxn ang="0">
                  <a:pos x="0" y="36"/>
                </a:cxn>
              </a:cxnLst>
              <a:rect l="0" t="0" r="r" b="b"/>
              <a:pathLst>
                <a:path w="301" h="36">
                  <a:moveTo>
                    <a:pt x="0" y="36"/>
                  </a:moveTo>
                  <a:lnTo>
                    <a:pt x="281" y="36"/>
                  </a:lnTo>
                  <a:lnTo>
                    <a:pt x="301" y="0"/>
                  </a:lnTo>
                  <a:lnTo>
                    <a:pt x="18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462284" name="Freeform 12"/>
            <p:cNvSpPr>
              <a:spLocks/>
            </p:cNvSpPr>
            <p:nvPr/>
          </p:nvSpPr>
          <p:spPr bwMode="auto">
            <a:xfrm>
              <a:off x="2985" y="1922"/>
              <a:ext cx="30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01" y="38"/>
                </a:cxn>
                <a:cxn ang="0">
                  <a:pos x="281" y="0"/>
                </a:cxn>
                <a:cxn ang="0">
                  <a:pos x="0" y="0"/>
                </a:cxn>
                <a:cxn ang="0">
                  <a:pos x="18" y="38"/>
                </a:cxn>
              </a:cxnLst>
              <a:rect l="0" t="0" r="r" b="b"/>
              <a:pathLst>
                <a:path w="301" h="38">
                  <a:moveTo>
                    <a:pt x="18" y="38"/>
                  </a:moveTo>
                  <a:lnTo>
                    <a:pt x="301" y="38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462285" name="Freeform 13"/>
            <p:cNvSpPr>
              <a:spLocks/>
            </p:cNvSpPr>
            <p:nvPr/>
          </p:nvSpPr>
          <p:spPr bwMode="auto">
            <a:xfrm>
              <a:off x="3003" y="1809"/>
              <a:ext cx="358" cy="77"/>
            </a:xfrm>
            <a:custGeom>
              <a:avLst/>
              <a:gdLst/>
              <a:ahLst/>
              <a:cxnLst>
                <a:cxn ang="0">
                  <a:pos x="283" y="77"/>
                </a:cxn>
                <a:cxn ang="0">
                  <a:pos x="358" y="0"/>
                </a:cxn>
                <a:cxn ang="0">
                  <a:pos x="76" y="0"/>
                </a:cxn>
                <a:cxn ang="0">
                  <a:pos x="0" y="77"/>
                </a:cxn>
                <a:cxn ang="0">
                  <a:pos x="283" y="77"/>
                </a:cxn>
              </a:cxnLst>
              <a:rect l="0" t="0" r="r" b="b"/>
              <a:pathLst>
                <a:path w="358" h="77">
                  <a:moveTo>
                    <a:pt x="283" y="77"/>
                  </a:moveTo>
                  <a:lnTo>
                    <a:pt x="358" y="0"/>
                  </a:lnTo>
                  <a:lnTo>
                    <a:pt x="76" y="0"/>
                  </a:lnTo>
                  <a:lnTo>
                    <a:pt x="0" y="77"/>
                  </a:lnTo>
                  <a:lnTo>
                    <a:pt x="283" y="7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462286" name="Freeform 14"/>
            <p:cNvSpPr>
              <a:spLocks/>
            </p:cNvSpPr>
            <p:nvPr/>
          </p:nvSpPr>
          <p:spPr bwMode="auto">
            <a:xfrm>
              <a:off x="3266" y="1809"/>
              <a:ext cx="95" cy="151"/>
            </a:xfrm>
            <a:custGeom>
              <a:avLst/>
              <a:gdLst/>
              <a:ahLst/>
              <a:cxnLst>
                <a:cxn ang="0">
                  <a:pos x="20" y="77"/>
                </a:cxn>
                <a:cxn ang="0">
                  <a:pos x="0" y="113"/>
                </a:cxn>
                <a:cxn ang="0">
                  <a:pos x="20" y="151"/>
                </a:cxn>
                <a:cxn ang="0">
                  <a:pos x="95" y="77"/>
                </a:cxn>
                <a:cxn ang="0">
                  <a:pos x="95" y="0"/>
                </a:cxn>
                <a:cxn ang="0">
                  <a:pos x="20" y="77"/>
                </a:cxn>
              </a:cxnLst>
              <a:rect l="0" t="0" r="r" b="b"/>
              <a:pathLst>
                <a:path w="95" h="151">
                  <a:moveTo>
                    <a:pt x="20" y="77"/>
                  </a:moveTo>
                  <a:lnTo>
                    <a:pt x="0" y="113"/>
                  </a:lnTo>
                  <a:lnTo>
                    <a:pt x="20" y="151"/>
                  </a:lnTo>
                  <a:lnTo>
                    <a:pt x="95" y="77"/>
                  </a:lnTo>
                  <a:lnTo>
                    <a:pt x="95" y="0"/>
                  </a:lnTo>
                  <a:lnTo>
                    <a:pt x="20" y="77"/>
                  </a:lnTo>
                  <a:close/>
                </a:path>
              </a:pathLst>
            </a:custGeom>
            <a:solidFill>
              <a:srgbClr val="9A9A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462287" name="Freeform 15"/>
            <p:cNvSpPr>
              <a:spLocks/>
            </p:cNvSpPr>
            <p:nvPr/>
          </p:nvSpPr>
          <p:spPr bwMode="auto">
            <a:xfrm>
              <a:off x="3035" y="1904"/>
              <a:ext cx="201" cy="1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2" y="0"/>
                </a:cxn>
                <a:cxn ang="0">
                  <a:pos x="201" y="0"/>
                </a:cxn>
                <a:cxn ang="0">
                  <a:pos x="189" y="18"/>
                </a:cxn>
                <a:cxn ang="0">
                  <a:pos x="0" y="18"/>
                </a:cxn>
              </a:cxnLst>
              <a:rect l="0" t="0" r="r" b="b"/>
              <a:pathLst>
                <a:path w="201" h="18">
                  <a:moveTo>
                    <a:pt x="0" y="18"/>
                  </a:moveTo>
                  <a:lnTo>
                    <a:pt x="12" y="0"/>
                  </a:lnTo>
                  <a:lnTo>
                    <a:pt x="201" y="0"/>
                  </a:lnTo>
                  <a:lnTo>
                    <a:pt x="189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462288" name="Freeform 16"/>
            <p:cNvSpPr>
              <a:spLocks/>
            </p:cNvSpPr>
            <p:nvPr/>
          </p:nvSpPr>
          <p:spPr bwMode="auto">
            <a:xfrm>
              <a:off x="3035" y="1922"/>
              <a:ext cx="201" cy="20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201" y="20"/>
                </a:cxn>
                <a:cxn ang="0">
                  <a:pos x="12" y="20"/>
                </a:cxn>
                <a:cxn ang="0">
                  <a:pos x="0" y="0"/>
                </a:cxn>
                <a:cxn ang="0">
                  <a:pos x="189" y="0"/>
                </a:cxn>
              </a:cxnLst>
              <a:rect l="0" t="0" r="r" b="b"/>
              <a:pathLst>
                <a:path w="201" h="20">
                  <a:moveTo>
                    <a:pt x="189" y="0"/>
                  </a:moveTo>
                  <a:lnTo>
                    <a:pt x="201" y="2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0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462289" name="Freeform 17"/>
            <p:cNvSpPr>
              <a:spLocks/>
            </p:cNvSpPr>
            <p:nvPr/>
          </p:nvSpPr>
          <p:spPr bwMode="auto">
            <a:xfrm>
              <a:off x="2985" y="1886"/>
              <a:ext cx="301" cy="7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36"/>
                </a:cxn>
                <a:cxn ang="0">
                  <a:pos x="18" y="74"/>
                </a:cxn>
                <a:cxn ang="0">
                  <a:pos x="301" y="74"/>
                </a:cxn>
                <a:cxn ang="0">
                  <a:pos x="281" y="36"/>
                </a:cxn>
                <a:cxn ang="0">
                  <a:pos x="301" y="0"/>
                </a:cxn>
                <a:cxn ang="0">
                  <a:pos x="18" y="0"/>
                </a:cxn>
              </a:cxnLst>
              <a:rect l="0" t="0" r="r" b="b"/>
              <a:pathLst>
                <a:path w="301" h="74">
                  <a:moveTo>
                    <a:pt x="18" y="0"/>
                  </a:moveTo>
                  <a:lnTo>
                    <a:pt x="0" y="36"/>
                  </a:lnTo>
                  <a:lnTo>
                    <a:pt x="18" y="74"/>
                  </a:lnTo>
                  <a:lnTo>
                    <a:pt x="301" y="74"/>
                  </a:lnTo>
                  <a:lnTo>
                    <a:pt x="281" y="36"/>
                  </a:lnTo>
                  <a:lnTo>
                    <a:pt x="301" y="0"/>
                  </a:lnTo>
                  <a:lnTo>
                    <a:pt x="18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462290" name="Freeform 18"/>
            <p:cNvSpPr>
              <a:spLocks/>
            </p:cNvSpPr>
            <p:nvPr/>
          </p:nvSpPr>
          <p:spPr bwMode="auto">
            <a:xfrm>
              <a:off x="2985" y="1809"/>
              <a:ext cx="376" cy="151"/>
            </a:xfrm>
            <a:custGeom>
              <a:avLst/>
              <a:gdLst/>
              <a:ahLst/>
              <a:cxnLst>
                <a:cxn ang="0">
                  <a:pos x="18" y="151"/>
                </a:cxn>
                <a:cxn ang="0">
                  <a:pos x="0" y="113"/>
                </a:cxn>
                <a:cxn ang="0">
                  <a:pos x="18" y="77"/>
                </a:cxn>
                <a:cxn ang="0">
                  <a:pos x="94" y="0"/>
                </a:cxn>
                <a:cxn ang="0">
                  <a:pos x="376" y="0"/>
                </a:cxn>
                <a:cxn ang="0">
                  <a:pos x="376" y="77"/>
                </a:cxn>
                <a:cxn ang="0">
                  <a:pos x="301" y="151"/>
                </a:cxn>
                <a:cxn ang="0">
                  <a:pos x="18" y="151"/>
                </a:cxn>
              </a:cxnLst>
              <a:rect l="0" t="0" r="r" b="b"/>
              <a:pathLst>
                <a:path w="376" h="151">
                  <a:moveTo>
                    <a:pt x="18" y="151"/>
                  </a:moveTo>
                  <a:lnTo>
                    <a:pt x="0" y="113"/>
                  </a:lnTo>
                  <a:lnTo>
                    <a:pt x="18" y="77"/>
                  </a:lnTo>
                  <a:lnTo>
                    <a:pt x="94" y="0"/>
                  </a:lnTo>
                  <a:lnTo>
                    <a:pt x="376" y="0"/>
                  </a:lnTo>
                  <a:lnTo>
                    <a:pt x="376" y="77"/>
                  </a:lnTo>
                  <a:lnTo>
                    <a:pt x="301" y="151"/>
                  </a:lnTo>
                  <a:lnTo>
                    <a:pt x="18" y="15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462291" name="Freeform 19"/>
            <p:cNvSpPr>
              <a:spLocks noEditPoints="1"/>
            </p:cNvSpPr>
            <p:nvPr/>
          </p:nvSpPr>
          <p:spPr bwMode="auto">
            <a:xfrm>
              <a:off x="3075" y="1908"/>
              <a:ext cx="119" cy="1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8" y="0"/>
                </a:cxn>
                <a:cxn ang="0">
                  <a:pos x="26" y="0"/>
                </a:cxn>
                <a:cxn ang="0">
                  <a:pos x="18" y="12"/>
                </a:cxn>
                <a:cxn ang="0">
                  <a:pos x="0" y="12"/>
                </a:cxn>
                <a:cxn ang="0">
                  <a:pos x="31" y="12"/>
                </a:cxn>
                <a:cxn ang="0">
                  <a:pos x="39" y="0"/>
                </a:cxn>
                <a:cxn ang="0">
                  <a:pos x="57" y="0"/>
                </a:cxn>
                <a:cxn ang="0">
                  <a:pos x="51" y="12"/>
                </a:cxn>
                <a:cxn ang="0">
                  <a:pos x="31" y="12"/>
                </a:cxn>
                <a:cxn ang="0">
                  <a:pos x="93" y="12"/>
                </a:cxn>
                <a:cxn ang="0">
                  <a:pos x="99" y="0"/>
                </a:cxn>
                <a:cxn ang="0">
                  <a:pos x="119" y="0"/>
                </a:cxn>
                <a:cxn ang="0">
                  <a:pos x="111" y="12"/>
                </a:cxn>
                <a:cxn ang="0">
                  <a:pos x="93" y="12"/>
                </a:cxn>
              </a:cxnLst>
              <a:rect l="0" t="0" r="r" b="b"/>
              <a:pathLst>
                <a:path w="119" h="12">
                  <a:moveTo>
                    <a:pt x="0" y="12"/>
                  </a:moveTo>
                  <a:lnTo>
                    <a:pt x="8" y="0"/>
                  </a:lnTo>
                  <a:lnTo>
                    <a:pt x="26" y="0"/>
                  </a:lnTo>
                  <a:lnTo>
                    <a:pt x="18" y="12"/>
                  </a:lnTo>
                  <a:lnTo>
                    <a:pt x="0" y="12"/>
                  </a:lnTo>
                  <a:close/>
                  <a:moveTo>
                    <a:pt x="31" y="12"/>
                  </a:moveTo>
                  <a:lnTo>
                    <a:pt x="39" y="0"/>
                  </a:lnTo>
                  <a:lnTo>
                    <a:pt x="57" y="0"/>
                  </a:lnTo>
                  <a:lnTo>
                    <a:pt x="51" y="12"/>
                  </a:lnTo>
                  <a:lnTo>
                    <a:pt x="31" y="12"/>
                  </a:lnTo>
                  <a:close/>
                  <a:moveTo>
                    <a:pt x="93" y="12"/>
                  </a:moveTo>
                  <a:lnTo>
                    <a:pt x="99" y="0"/>
                  </a:lnTo>
                  <a:lnTo>
                    <a:pt x="119" y="0"/>
                  </a:lnTo>
                  <a:lnTo>
                    <a:pt x="111" y="12"/>
                  </a:lnTo>
                  <a:lnTo>
                    <a:pt x="93" y="1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462292" name="Freeform 20"/>
            <p:cNvSpPr>
              <a:spLocks noEditPoints="1"/>
            </p:cNvSpPr>
            <p:nvPr/>
          </p:nvSpPr>
          <p:spPr bwMode="auto">
            <a:xfrm>
              <a:off x="3045" y="1908"/>
              <a:ext cx="179" cy="1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" y="0"/>
                </a:cxn>
                <a:cxn ang="0">
                  <a:pos x="26" y="0"/>
                </a:cxn>
                <a:cxn ang="0">
                  <a:pos x="18" y="12"/>
                </a:cxn>
                <a:cxn ang="0">
                  <a:pos x="0" y="12"/>
                </a:cxn>
                <a:cxn ang="0">
                  <a:pos x="93" y="12"/>
                </a:cxn>
                <a:cxn ang="0">
                  <a:pos x="99" y="0"/>
                </a:cxn>
                <a:cxn ang="0">
                  <a:pos x="117" y="0"/>
                </a:cxn>
                <a:cxn ang="0">
                  <a:pos x="111" y="12"/>
                </a:cxn>
                <a:cxn ang="0">
                  <a:pos x="93" y="12"/>
                </a:cxn>
                <a:cxn ang="0">
                  <a:pos x="153" y="12"/>
                </a:cxn>
                <a:cxn ang="0">
                  <a:pos x="161" y="0"/>
                </a:cxn>
                <a:cxn ang="0">
                  <a:pos x="179" y="0"/>
                </a:cxn>
                <a:cxn ang="0">
                  <a:pos x="171" y="12"/>
                </a:cxn>
                <a:cxn ang="0">
                  <a:pos x="153" y="12"/>
                </a:cxn>
              </a:cxnLst>
              <a:rect l="0" t="0" r="r" b="b"/>
              <a:pathLst>
                <a:path w="179" h="12">
                  <a:moveTo>
                    <a:pt x="0" y="12"/>
                  </a:moveTo>
                  <a:lnTo>
                    <a:pt x="6" y="0"/>
                  </a:lnTo>
                  <a:lnTo>
                    <a:pt x="26" y="0"/>
                  </a:lnTo>
                  <a:lnTo>
                    <a:pt x="18" y="12"/>
                  </a:lnTo>
                  <a:lnTo>
                    <a:pt x="0" y="12"/>
                  </a:lnTo>
                  <a:close/>
                  <a:moveTo>
                    <a:pt x="93" y="12"/>
                  </a:moveTo>
                  <a:lnTo>
                    <a:pt x="99" y="0"/>
                  </a:lnTo>
                  <a:lnTo>
                    <a:pt x="117" y="0"/>
                  </a:lnTo>
                  <a:lnTo>
                    <a:pt x="111" y="12"/>
                  </a:lnTo>
                  <a:lnTo>
                    <a:pt x="93" y="12"/>
                  </a:lnTo>
                  <a:close/>
                  <a:moveTo>
                    <a:pt x="153" y="12"/>
                  </a:moveTo>
                  <a:lnTo>
                    <a:pt x="161" y="0"/>
                  </a:lnTo>
                  <a:lnTo>
                    <a:pt x="179" y="0"/>
                  </a:lnTo>
                  <a:lnTo>
                    <a:pt x="171" y="12"/>
                  </a:lnTo>
                  <a:lnTo>
                    <a:pt x="153" y="12"/>
                  </a:lnTo>
                  <a:close/>
                </a:path>
              </a:pathLst>
            </a:cu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sp>
        <p:nvSpPr>
          <p:cNvPr id="12302" name="Text Box 21"/>
          <p:cNvSpPr txBox="1">
            <a:spLocks noChangeArrowheads="1"/>
          </p:cNvSpPr>
          <p:nvPr/>
        </p:nvSpPr>
        <p:spPr bwMode="auto">
          <a:xfrm>
            <a:off x="890588" y="5622925"/>
            <a:ext cx="1704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Mobile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Station (STA)</a:t>
            </a:r>
          </a:p>
        </p:txBody>
      </p:sp>
      <p:sp>
        <p:nvSpPr>
          <p:cNvPr id="12303" name="Text Box 22"/>
          <p:cNvSpPr txBox="1">
            <a:spLocks noChangeArrowheads="1"/>
          </p:cNvSpPr>
          <p:nvPr/>
        </p:nvSpPr>
        <p:spPr bwMode="auto">
          <a:xfrm>
            <a:off x="3221038" y="5622925"/>
            <a:ext cx="1003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Access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Point</a:t>
            </a:r>
          </a:p>
        </p:txBody>
      </p:sp>
      <p:sp>
        <p:nvSpPr>
          <p:cNvPr id="12304" name="Text Box 23"/>
          <p:cNvSpPr txBox="1">
            <a:spLocks noChangeArrowheads="1"/>
          </p:cNvSpPr>
          <p:nvPr/>
        </p:nvSpPr>
        <p:spPr bwMode="auto">
          <a:xfrm>
            <a:off x="4676775" y="5699125"/>
            <a:ext cx="2365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Ethernet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Switch (Local LAN)</a:t>
            </a:r>
          </a:p>
        </p:txBody>
      </p:sp>
      <p:sp>
        <p:nvSpPr>
          <p:cNvPr id="12305" name="Text Box 24"/>
          <p:cNvSpPr txBox="1">
            <a:spLocks noChangeArrowheads="1"/>
          </p:cNvSpPr>
          <p:nvPr/>
        </p:nvSpPr>
        <p:spPr bwMode="auto">
          <a:xfrm>
            <a:off x="7373938" y="5775325"/>
            <a:ext cx="931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Server</a:t>
            </a:r>
          </a:p>
        </p:txBody>
      </p:sp>
      <p:sp>
        <p:nvSpPr>
          <p:cNvPr id="1462297" name="Rectangle 25"/>
          <p:cNvSpPr>
            <a:spLocks noChangeArrowheads="1"/>
          </p:cNvSpPr>
          <p:nvPr/>
        </p:nvSpPr>
        <p:spPr bwMode="auto">
          <a:xfrm>
            <a:off x="2349500" y="4240213"/>
            <a:ext cx="1066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802.11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Frame</a:t>
            </a:r>
          </a:p>
        </p:txBody>
      </p:sp>
      <p:sp>
        <p:nvSpPr>
          <p:cNvPr id="1462298" name="Rectangle 26"/>
          <p:cNvSpPr>
            <a:spLocks noChangeArrowheads="1"/>
          </p:cNvSpPr>
          <p:nvPr/>
        </p:nvSpPr>
        <p:spPr bwMode="auto">
          <a:xfrm>
            <a:off x="4254500" y="4240213"/>
            <a:ext cx="10668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802.3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Frame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2035800" y="1629720"/>
              <a:ext cx="5500080" cy="2019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0400" y="1623960"/>
                <a:ext cx="5514120" cy="2030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2297" grpId="0" animBg="1"/>
      <p:bldP spid="14622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Large-Scale WLAN Operation with Controllers</a:t>
            </a:r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CISC 250 Class Notes</a:t>
            </a:r>
            <a:endParaRPr lang="en-US" dirty="0"/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37C0F5-1D89-43C5-A7B9-65C4C62151F6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smtClean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1392238" y="5272088"/>
            <a:ext cx="6642100" cy="15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pic>
        <p:nvPicPr>
          <p:cNvPr id="14343" name="Picture 7" descr="LAPTO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4733925"/>
            <a:ext cx="110966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8" descr="TOKRMAU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5029200"/>
            <a:ext cx="83343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9" descr="FILSERV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4706938"/>
            <a:ext cx="66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6" name="Group 10"/>
          <p:cNvGrpSpPr>
            <a:grpSpLocks/>
          </p:cNvGrpSpPr>
          <p:nvPr/>
        </p:nvGrpSpPr>
        <p:grpSpPr bwMode="auto">
          <a:xfrm>
            <a:off x="2540000" y="5153025"/>
            <a:ext cx="596900" cy="239713"/>
            <a:chOff x="2985" y="1809"/>
            <a:chExt cx="376" cy="151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985" y="1886"/>
              <a:ext cx="301" cy="36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81" y="36"/>
                </a:cxn>
                <a:cxn ang="0">
                  <a:pos x="301" y="0"/>
                </a:cxn>
                <a:cxn ang="0">
                  <a:pos x="18" y="0"/>
                </a:cxn>
                <a:cxn ang="0">
                  <a:pos x="0" y="36"/>
                </a:cxn>
              </a:cxnLst>
              <a:rect l="0" t="0" r="r" b="b"/>
              <a:pathLst>
                <a:path w="301" h="36">
                  <a:moveTo>
                    <a:pt x="0" y="36"/>
                  </a:moveTo>
                  <a:lnTo>
                    <a:pt x="281" y="36"/>
                  </a:lnTo>
                  <a:lnTo>
                    <a:pt x="301" y="0"/>
                  </a:lnTo>
                  <a:lnTo>
                    <a:pt x="18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2985" y="1922"/>
              <a:ext cx="301" cy="38"/>
            </a:xfrm>
            <a:custGeom>
              <a:avLst/>
              <a:gdLst/>
              <a:ahLst/>
              <a:cxnLst>
                <a:cxn ang="0">
                  <a:pos x="18" y="38"/>
                </a:cxn>
                <a:cxn ang="0">
                  <a:pos x="301" y="38"/>
                </a:cxn>
                <a:cxn ang="0">
                  <a:pos x="281" y="0"/>
                </a:cxn>
                <a:cxn ang="0">
                  <a:pos x="0" y="0"/>
                </a:cxn>
                <a:cxn ang="0">
                  <a:pos x="18" y="38"/>
                </a:cxn>
              </a:cxnLst>
              <a:rect l="0" t="0" r="r" b="b"/>
              <a:pathLst>
                <a:path w="301" h="38">
                  <a:moveTo>
                    <a:pt x="18" y="38"/>
                  </a:moveTo>
                  <a:lnTo>
                    <a:pt x="301" y="38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18" y="38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003" y="1809"/>
              <a:ext cx="358" cy="77"/>
            </a:xfrm>
            <a:custGeom>
              <a:avLst/>
              <a:gdLst/>
              <a:ahLst/>
              <a:cxnLst>
                <a:cxn ang="0">
                  <a:pos x="283" y="77"/>
                </a:cxn>
                <a:cxn ang="0">
                  <a:pos x="358" y="0"/>
                </a:cxn>
                <a:cxn ang="0">
                  <a:pos x="76" y="0"/>
                </a:cxn>
                <a:cxn ang="0">
                  <a:pos x="0" y="77"/>
                </a:cxn>
                <a:cxn ang="0">
                  <a:pos x="283" y="77"/>
                </a:cxn>
              </a:cxnLst>
              <a:rect l="0" t="0" r="r" b="b"/>
              <a:pathLst>
                <a:path w="358" h="77">
                  <a:moveTo>
                    <a:pt x="283" y="77"/>
                  </a:moveTo>
                  <a:lnTo>
                    <a:pt x="358" y="0"/>
                  </a:lnTo>
                  <a:lnTo>
                    <a:pt x="76" y="0"/>
                  </a:lnTo>
                  <a:lnTo>
                    <a:pt x="0" y="77"/>
                  </a:lnTo>
                  <a:lnTo>
                    <a:pt x="283" y="77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266" y="1809"/>
              <a:ext cx="95" cy="151"/>
            </a:xfrm>
            <a:custGeom>
              <a:avLst/>
              <a:gdLst/>
              <a:ahLst/>
              <a:cxnLst>
                <a:cxn ang="0">
                  <a:pos x="20" y="77"/>
                </a:cxn>
                <a:cxn ang="0">
                  <a:pos x="0" y="113"/>
                </a:cxn>
                <a:cxn ang="0">
                  <a:pos x="20" y="151"/>
                </a:cxn>
                <a:cxn ang="0">
                  <a:pos x="95" y="77"/>
                </a:cxn>
                <a:cxn ang="0">
                  <a:pos x="95" y="0"/>
                </a:cxn>
                <a:cxn ang="0">
                  <a:pos x="20" y="77"/>
                </a:cxn>
              </a:cxnLst>
              <a:rect l="0" t="0" r="r" b="b"/>
              <a:pathLst>
                <a:path w="95" h="151">
                  <a:moveTo>
                    <a:pt x="20" y="77"/>
                  </a:moveTo>
                  <a:lnTo>
                    <a:pt x="0" y="113"/>
                  </a:lnTo>
                  <a:lnTo>
                    <a:pt x="20" y="151"/>
                  </a:lnTo>
                  <a:lnTo>
                    <a:pt x="95" y="77"/>
                  </a:lnTo>
                  <a:lnTo>
                    <a:pt x="95" y="0"/>
                  </a:lnTo>
                  <a:lnTo>
                    <a:pt x="20" y="77"/>
                  </a:lnTo>
                  <a:close/>
                </a:path>
              </a:pathLst>
            </a:custGeom>
            <a:solidFill>
              <a:srgbClr val="9A9A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035" y="1904"/>
              <a:ext cx="201" cy="18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2" y="0"/>
                </a:cxn>
                <a:cxn ang="0">
                  <a:pos x="201" y="0"/>
                </a:cxn>
                <a:cxn ang="0">
                  <a:pos x="189" y="18"/>
                </a:cxn>
                <a:cxn ang="0">
                  <a:pos x="0" y="18"/>
                </a:cxn>
              </a:cxnLst>
              <a:rect l="0" t="0" r="r" b="b"/>
              <a:pathLst>
                <a:path w="201" h="18">
                  <a:moveTo>
                    <a:pt x="0" y="18"/>
                  </a:moveTo>
                  <a:lnTo>
                    <a:pt x="12" y="0"/>
                  </a:lnTo>
                  <a:lnTo>
                    <a:pt x="201" y="0"/>
                  </a:lnTo>
                  <a:lnTo>
                    <a:pt x="189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035" y="1922"/>
              <a:ext cx="201" cy="20"/>
            </a:xfrm>
            <a:custGeom>
              <a:avLst/>
              <a:gdLst/>
              <a:ahLst/>
              <a:cxnLst>
                <a:cxn ang="0">
                  <a:pos x="189" y="0"/>
                </a:cxn>
                <a:cxn ang="0">
                  <a:pos x="201" y="20"/>
                </a:cxn>
                <a:cxn ang="0">
                  <a:pos x="12" y="20"/>
                </a:cxn>
                <a:cxn ang="0">
                  <a:pos x="0" y="0"/>
                </a:cxn>
                <a:cxn ang="0">
                  <a:pos x="189" y="0"/>
                </a:cxn>
              </a:cxnLst>
              <a:rect l="0" t="0" r="r" b="b"/>
              <a:pathLst>
                <a:path w="201" h="20">
                  <a:moveTo>
                    <a:pt x="189" y="0"/>
                  </a:moveTo>
                  <a:lnTo>
                    <a:pt x="201" y="20"/>
                  </a:lnTo>
                  <a:lnTo>
                    <a:pt x="12" y="20"/>
                  </a:lnTo>
                  <a:lnTo>
                    <a:pt x="0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0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2985" y="1886"/>
              <a:ext cx="301" cy="74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0" y="36"/>
                </a:cxn>
                <a:cxn ang="0">
                  <a:pos x="18" y="74"/>
                </a:cxn>
                <a:cxn ang="0">
                  <a:pos x="301" y="74"/>
                </a:cxn>
                <a:cxn ang="0">
                  <a:pos x="281" y="36"/>
                </a:cxn>
                <a:cxn ang="0">
                  <a:pos x="301" y="0"/>
                </a:cxn>
                <a:cxn ang="0">
                  <a:pos x="18" y="0"/>
                </a:cxn>
              </a:cxnLst>
              <a:rect l="0" t="0" r="r" b="b"/>
              <a:pathLst>
                <a:path w="301" h="74">
                  <a:moveTo>
                    <a:pt x="18" y="0"/>
                  </a:moveTo>
                  <a:lnTo>
                    <a:pt x="0" y="36"/>
                  </a:lnTo>
                  <a:lnTo>
                    <a:pt x="18" y="74"/>
                  </a:lnTo>
                  <a:lnTo>
                    <a:pt x="301" y="74"/>
                  </a:lnTo>
                  <a:lnTo>
                    <a:pt x="281" y="36"/>
                  </a:lnTo>
                  <a:lnTo>
                    <a:pt x="301" y="0"/>
                  </a:lnTo>
                  <a:lnTo>
                    <a:pt x="18" y="0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985" y="1809"/>
              <a:ext cx="376" cy="151"/>
            </a:xfrm>
            <a:custGeom>
              <a:avLst/>
              <a:gdLst/>
              <a:ahLst/>
              <a:cxnLst>
                <a:cxn ang="0">
                  <a:pos x="18" y="151"/>
                </a:cxn>
                <a:cxn ang="0">
                  <a:pos x="0" y="113"/>
                </a:cxn>
                <a:cxn ang="0">
                  <a:pos x="18" y="77"/>
                </a:cxn>
                <a:cxn ang="0">
                  <a:pos x="94" y="0"/>
                </a:cxn>
                <a:cxn ang="0">
                  <a:pos x="376" y="0"/>
                </a:cxn>
                <a:cxn ang="0">
                  <a:pos x="376" y="77"/>
                </a:cxn>
                <a:cxn ang="0">
                  <a:pos x="301" y="151"/>
                </a:cxn>
                <a:cxn ang="0">
                  <a:pos x="18" y="151"/>
                </a:cxn>
              </a:cxnLst>
              <a:rect l="0" t="0" r="r" b="b"/>
              <a:pathLst>
                <a:path w="376" h="151">
                  <a:moveTo>
                    <a:pt x="18" y="151"/>
                  </a:moveTo>
                  <a:lnTo>
                    <a:pt x="0" y="113"/>
                  </a:lnTo>
                  <a:lnTo>
                    <a:pt x="18" y="77"/>
                  </a:lnTo>
                  <a:lnTo>
                    <a:pt x="94" y="0"/>
                  </a:lnTo>
                  <a:lnTo>
                    <a:pt x="376" y="0"/>
                  </a:lnTo>
                  <a:lnTo>
                    <a:pt x="376" y="77"/>
                  </a:lnTo>
                  <a:lnTo>
                    <a:pt x="301" y="151"/>
                  </a:lnTo>
                  <a:lnTo>
                    <a:pt x="18" y="15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3075" y="1908"/>
              <a:ext cx="119" cy="1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8" y="0"/>
                </a:cxn>
                <a:cxn ang="0">
                  <a:pos x="26" y="0"/>
                </a:cxn>
                <a:cxn ang="0">
                  <a:pos x="18" y="12"/>
                </a:cxn>
                <a:cxn ang="0">
                  <a:pos x="0" y="12"/>
                </a:cxn>
                <a:cxn ang="0">
                  <a:pos x="31" y="12"/>
                </a:cxn>
                <a:cxn ang="0">
                  <a:pos x="39" y="0"/>
                </a:cxn>
                <a:cxn ang="0">
                  <a:pos x="57" y="0"/>
                </a:cxn>
                <a:cxn ang="0">
                  <a:pos x="51" y="12"/>
                </a:cxn>
                <a:cxn ang="0">
                  <a:pos x="31" y="12"/>
                </a:cxn>
                <a:cxn ang="0">
                  <a:pos x="93" y="12"/>
                </a:cxn>
                <a:cxn ang="0">
                  <a:pos x="99" y="0"/>
                </a:cxn>
                <a:cxn ang="0">
                  <a:pos x="119" y="0"/>
                </a:cxn>
                <a:cxn ang="0">
                  <a:pos x="111" y="12"/>
                </a:cxn>
                <a:cxn ang="0">
                  <a:pos x="93" y="12"/>
                </a:cxn>
              </a:cxnLst>
              <a:rect l="0" t="0" r="r" b="b"/>
              <a:pathLst>
                <a:path w="119" h="12">
                  <a:moveTo>
                    <a:pt x="0" y="12"/>
                  </a:moveTo>
                  <a:lnTo>
                    <a:pt x="8" y="0"/>
                  </a:lnTo>
                  <a:lnTo>
                    <a:pt x="26" y="0"/>
                  </a:lnTo>
                  <a:lnTo>
                    <a:pt x="18" y="12"/>
                  </a:lnTo>
                  <a:lnTo>
                    <a:pt x="0" y="12"/>
                  </a:lnTo>
                  <a:close/>
                  <a:moveTo>
                    <a:pt x="31" y="12"/>
                  </a:moveTo>
                  <a:lnTo>
                    <a:pt x="39" y="0"/>
                  </a:lnTo>
                  <a:lnTo>
                    <a:pt x="57" y="0"/>
                  </a:lnTo>
                  <a:lnTo>
                    <a:pt x="51" y="12"/>
                  </a:lnTo>
                  <a:lnTo>
                    <a:pt x="31" y="12"/>
                  </a:lnTo>
                  <a:close/>
                  <a:moveTo>
                    <a:pt x="93" y="12"/>
                  </a:moveTo>
                  <a:lnTo>
                    <a:pt x="99" y="0"/>
                  </a:lnTo>
                  <a:lnTo>
                    <a:pt x="119" y="0"/>
                  </a:lnTo>
                  <a:lnTo>
                    <a:pt x="111" y="12"/>
                  </a:lnTo>
                  <a:lnTo>
                    <a:pt x="93" y="12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3045" y="1908"/>
              <a:ext cx="179" cy="1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" y="0"/>
                </a:cxn>
                <a:cxn ang="0">
                  <a:pos x="26" y="0"/>
                </a:cxn>
                <a:cxn ang="0">
                  <a:pos x="18" y="12"/>
                </a:cxn>
                <a:cxn ang="0">
                  <a:pos x="0" y="12"/>
                </a:cxn>
                <a:cxn ang="0">
                  <a:pos x="93" y="12"/>
                </a:cxn>
                <a:cxn ang="0">
                  <a:pos x="99" y="0"/>
                </a:cxn>
                <a:cxn ang="0">
                  <a:pos x="117" y="0"/>
                </a:cxn>
                <a:cxn ang="0">
                  <a:pos x="111" y="12"/>
                </a:cxn>
                <a:cxn ang="0">
                  <a:pos x="93" y="12"/>
                </a:cxn>
                <a:cxn ang="0">
                  <a:pos x="153" y="12"/>
                </a:cxn>
                <a:cxn ang="0">
                  <a:pos x="161" y="0"/>
                </a:cxn>
                <a:cxn ang="0">
                  <a:pos x="179" y="0"/>
                </a:cxn>
                <a:cxn ang="0">
                  <a:pos x="171" y="12"/>
                </a:cxn>
                <a:cxn ang="0">
                  <a:pos x="153" y="12"/>
                </a:cxn>
              </a:cxnLst>
              <a:rect l="0" t="0" r="r" b="b"/>
              <a:pathLst>
                <a:path w="179" h="12">
                  <a:moveTo>
                    <a:pt x="0" y="12"/>
                  </a:moveTo>
                  <a:lnTo>
                    <a:pt x="6" y="0"/>
                  </a:lnTo>
                  <a:lnTo>
                    <a:pt x="26" y="0"/>
                  </a:lnTo>
                  <a:lnTo>
                    <a:pt x="18" y="12"/>
                  </a:lnTo>
                  <a:lnTo>
                    <a:pt x="0" y="12"/>
                  </a:lnTo>
                  <a:close/>
                  <a:moveTo>
                    <a:pt x="93" y="12"/>
                  </a:moveTo>
                  <a:lnTo>
                    <a:pt x="99" y="0"/>
                  </a:lnTo>
                  <a:lnTo>
                    <a:pt x="117" y="0"/>
                  </a:lnTo>
                  <a:lnTo>
                    <a:pt x="111" y="12"/>
                  </a:lnTo>
                  <a:lnTo>
                    <a:pt x="93" y="12"/>
                  </a:lnTo>
                  <a:close/>
                  <a:moveTo>
                    <a:pt x="153" y="12"/>
                  </a:moveTo>
                  <a:lnTo>
                    <a:pt x="161" y="0"/>
                  </a:lnTo>
                  <a:lnTo>
                    <a:pt x="179" y="0"/>
                  </a:lnTo>
                  <a:lnTo>
                    <a:pt x="171" y="12"/>
                  </a:lnTo>
                  <a:lnTo>
                    <a:pt x="153" y="12"/>
                  </a:lnTo>
                  <a:close/>
                </a:path>
              </a:pathLst>
            </a:cu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sp>
        <p:nvSpPr>
          <p:cNvPr id="14347" name="Text Box 21"/>
          <p:cNvSpPr txBox="1">
            <a:spLocks noChangeArrowheads="1"/>
          </p:cNvSpPr>
          <p:nvPr/>
        </p:nvSpPr>
        <p:spPr bwMode="auto">
          <a:xfrm>
            <a:off x="409575" y="5786438"/>
            <a:ext cx="1246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Mobile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Station (STA)</a:t>
            </a:r>
          </a:p>
        </p:txBody>
      </p:sp>
      <p:sp>
        <p:nvSpPr>
          <p:cNvPr id="14348" name="Text Box 22"/>
          <p:cNvSpPr txBox="1">
            <a:spLocks noChangeArrowheads="1"/>
          </p:cNvSpPr>
          <p:nvPr/>
        </p:nvSpPr>
        <p:spPr bwMode="auto">
          <a:xfrm>
            <a:off x="1952625" y="5557838"/>
            <a:ext cx="18526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Aruba Access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Point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UDEL, UDEL Secure</a:t>
            </a:r>
          </a:p>
        </p:txBody>
      </p:sp>
      <p:sp>
        <p:nvSpPr>
          <p:cNvPr id="14349" name="Text Box 23"/>
          <p:cNvSpPr txBox="1">
            <a:spLocks noChangeArrowheads="1"/>
          </p:cNvSpPr>
          <p:nvPr/>
        </p:nvSpPr>
        <p:spPr bwMode="auto">
          <a:xfrm>
            <a:off x="3983038" y="5538788"/>
            <a:ext cx="1709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Ethernet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Switch (Local LAN)</a:t>
            </a:r>
          </a:p>
        </p:txBody>
      </p:sp>
      <p:sp>
        <p:nvSpPr>
          <p:cNvPr id="14350" name="Text Box 24"/>
          <p:cNvSpPr txBox="1">
            <a:spLocks noChangeArrowheads="1"/>
          </p:cNvSpPr>
          <p:nvPr/>
        </p:nvSpPr>
        <p:spPr bwMode="auto">
          <a:xfrm>
            <a:off x="7907338" y="5819775"/>
            <a:ext cx="931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Server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423988" y="4575175"/>
            <a:ext cx="1066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802.11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</a:t>
            </a:r>
            <a:r>
              <a:rPr lang="en-US" altLang="en-US" sz="2000" i="1">
                <a:latin typeface="Arial" panose="020B0604020202020204" pitchFamily="34" charset="0"/>
              </a:rPr>
              <a:t>ra</a:t>
            </a:r>
            <a:r>
              <a:rPr lang="en-US" altLang="en-US" sz="2000">
                <a:latin typeface="Arial" panose="020B0604020202020204" pitchFamily="34" charset="0"/>
              </a:rPr>
              <a:t>me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735638" y="4448175"/>
            <a:ext cx="10668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802.3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Frame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160713" y="4572000"/>
            <a:ext cx="1524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GRE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Encapsulated 802.11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F</a:t>
            </a:r>
            <a:r>
              <a:rPr lang="en-US" altLang="en-US" sz="1200" i="1" dirty="0">
                <a:latin typeface="Arial" panose="020B0604020202020204" pitchFamily="34" charset="0"/>
              </a:rPr>
              <a:t>ra</a:t>
            </a:r>
            <a:r>
              <a:rPr lang="en-US" altLang="en-US" sz="1200" dirty="0">
                <a:latin typeface="Arial" panose="020B0604020202020204" pitchFamily="34" charset="0"/>
              </a:rPr>
              <a:t>me</a:t>
            </a:r>
          </a:p>
        </p:txBody>
      </p:sp>
      <p:sp>
        <p:nvSpPr>
          <p:cNvPr id="14354" name="Content Placeholder 27"/>
          <p:cNvSpPr>
            <a:spLocks noGrp="1"/>
          </p:cNvSpPr>
          <p:nvPr>
            <p:ph idx="1"/>
          </p:nvPr>
        </p:nvSpPr>
        <p:spPr>
          <a:xfrm>
            <a:off x="990600" y="1600200"/>
            <a:ext cx="7848600" cy="2741613"/>
          </a:xfrm>
        </p:spPr>
        <p:txBody>
          <a:bodyPr/>
          <a:lstStyle/>
          <a:p>
            <a:r>
              <a:rPr lang="en-US" altLang="en-US" sz="2000" smtClean="0"/>
              <a:t>Client traffic sent to AP</a:t>
            </a:r>
          </a:p>
          <a:p>
            <a:pPr lvl="1"/>
            <a:r>
              <a:rPr lang="en-US" altLang="en-US" sz="1600" smtClean="0"/>
              <a:t>AP encapsulates traffic and sends to controller via UDel network</a:t>
            </a:r>
          </a:p>
          <a:p>
            <a:pPr lvl="1"/>
            <a:r>
              <a:rPr lang="en-US" altLang="en-US" sz="1600" smtClean="0"/>
              <a:t>Controller decapsulates and strips off 802.11 headers and converts to 802.3</a:t>
            </a:r>
          </a:p>
          <a:p>
            <a:pPr lvl="1"/>
            <a:r>
              <a:rPr lang="en-US" altLang="en-US" sz="1600" smtClean="0"/>
              <a:t>Data then flows to original destination</a:t>
            </a:r>
          </a:p>
          <a:p>
            <a:r>
              <a:rPr lang="en-US" altLang="en-US" sz="2000" smtClean="0"/>
              <a:t>Controllers keep track of all clients on the UDel network.</a:t>
            </a:r>
          </a:p>
          <a:p>
            <a:pPr lvl="1"/>
            <a:r>
              <a:rPr lang="en-US" altLang="en-US" sz="1600" smtClean="0"/>
              <a:t>Policy Enforcement</a:t>
            </a:r>
          </a:p>
          <a:p>
            <a:pPr lvl="1"/>
            <a:r>
              <a:rPr lang="en-US" altLang="en-US" sz="1600" smtClean="0"/>
              <a:t>Data Usage</a:t>
            </a:r>
          </a:p>
          <a:p>
            <a:pPr lvl="1"/>
            <a:r>
              <a:rPr lang="en-US" altLang="en-US" sz="1600" smtClean="0"/>
              <a:t>QoS markings</a:t>
            </a:r>
          </a:p>
          <a:p>
            <a:pPr lvl="1"/>
            <a:r>
              <a:rPr lang="en-US" altLang="en-US" sz="1600" smtClean="0"/>
              <a:t>Blacklisting</a:t>
            </a:r>
          </a:p>
        </p:txBody>
      </p:sp>
      <p:pic>
        <p:nvPicPr>
          <p:cNvPr id="14355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75" y="5075238"/>
            <a:ext cx="11525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33" descr="TOKRMAU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63" y="5008563"/>
            <a:ext cx="833437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7" name="Text Box 22"/>
          <p:cNvSpPr txBox="1">
            <a:spLocks noChangeArrowheads="1"/>
          </p:cNvSpPr>
          <p:nvPr/>
        </p:nvSpPr>
        <p:spPr bwMode="auto">
          <a:xfrm>
            <a:off x="5491163" y="5370513"/>
            <a:ext cx="1487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Aruba Controller</a:t>
            </a:r>
          </a:p>
        </p:txBody>
      </p:sp>
      <p:sp>
        <p:nvSpPr>
          <p:cNvPr id="37" name="Line 3"/>
          <p:cNvSpPr>
            <a:spLocks noChangeShapeType="1"/>
          </p:cNvSpPr>
          <p:nvPr/>
        </p:nvSpPr>
        <p:spPr bwMode="auto">
          <a:xfrm flipV="1">
            <a:off x="1430338" y="4849813"/>
            <a:ext cx="1676400" cy="2698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p:sp>
        <p:nvSpPr>
          <p:cNvPr id="38" name="Line 3"/>
          <p:cNvSpPr>
            <a:spLocks noChangeShapeType="1"/>
          </p:cNvSpPr>
          <p:nvPr/>
        </p:nvSpPr>
        <p:spPr bwMode="auto">
          <a:xfrm flipV="1">
            <a:off x="4559300" y="4745038"/>
            <a:ext cx="1676400" cy="2698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e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635120" y="3220560"/>
              <a:ext cx="5359320" cy="2730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9720" y="3211560"/>
                <a:ext cx="5374440" cy="2750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11883</TotalTime>
  <Pages>13</Pages>
  <Words>1396</Words>
  <Application>Microsoft Office PowerPoint</Application>
  <PresentationFormat>On-screen Show (4:3)</PresentationFormat>
  <Paragraphs>297</Paragraphs>
  <Slides>29</Slides>
  <Notes>4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Futura Bk</vt:lpstr>
      <vt:lpstr>MetaPlusLiningBook-Italic</vt:lpstr>
      <vt:lpstr>MS PGothic</vt:lpstr>
      <vt:lpstr>MS PGothic</vt:lpstr>
      <vt:lpstr>PMingLiU</vt:lpstr>
      <vt:lpstr>Arial</vt:lpstr>
      <vt:lpstr>Calibri</vt:lpstr>
      <vt:lpstr>Tahoma</vt:lpstr>
      <vt:lpstr>Times New Roman</vt:lpstr>
      <vt:lpstr>Wingdings</vt:lpstr>
      <vt:lpstr>Blends</vt:lpstr>
      <vt:lpstr>CISC 250 –  Business Telecomm Networks</vt:lpstr>
      <vt:lpstr>Today’s Outline</vt:lpstr>
      <vt:lpstr>Wireless LANs – 802.11/Wi-Fi</vt:lpstr>
      <vt:lpstr>Elements of A Wireless LAN</vt:lpstr>
      <vt:lpstr>Wireless LAN Configurations</vt:lpstr>
      <vt:lpstr>Ad Hoc Mode</vt:lpstr>
      <vt:lpstr>Infrastructure Mode</vt:lpstr>
      <vt:lpstr>Typical 802.11 Wireless LAN Operation with Access Points</vt:lpstr>
      <vt:lpstr>Large-Scale WLAN Operation with Controllers</vt:lpstr>
      <vt:lpstr>802.11 Broadcast Operation</vt:lpstr>
      <vt:lpstr>802.11 Media Access Control</vt:lpstr>
      <vt:lpstr>802.11 Media Access Control</vt:lpstr>
      <vt:lpstr>Different Types of 802.11</vt:lpstr>
      <vt:lpstr>Different Types of 802.11</vt:lpstr>
      <vt:lpstr>Different Types of 802.11</vt:lpstr>
      <vt:lpstr>Different Types of 802.11</vt:lpstr>
      <vt:lpstr>How many clients are on UDel’s Wifi? </vt:lpstr>
      <vt:lpstr>Client Distribution at UDel</vt:lpstr>
      <vt:lpstr>More Client Detail</vt:lpstr>
      <vt:lpstr>Radio Interference</vt:lpstr>
      <vt:lpstr>802.11n/ac Improvements</vt:lpstr>
      <vt:lpstr>802.11n/ac Improvements</vt:lpstr>
      <vt:lpstr>Channels Per Access Point</vt:lpstr>
      <vt:lpstr>2.4 GHz Channel Visualization</vt:lpstr>
      <vt:lpstr>5GHz Channel Visualization</vt:lpstr>
      <vt:lpstr>How are channels selected?</vt:lpstr>
      <vt:lpstr>PowerPoint Presentation</vt:lpstr>
      <vt:lpstr>Wireless Router (AP) Placement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Communictions 3rd Edition</dc:title>
  <dc:subject/>
  <dc:creator>Jinwei Cao</dc:creator>
  <cp:keywords/>
  <dc:description>Chapter 4</dc:description>
  <cp:lastModifiedBy>Cao, Jinwei</cp:lastModifiedBy>
  <cp:revision>303</cp:revision>
  <cp:lastPrinted>1988-10-23T22:36:52Z</cp:lastPrinted>
  <dcterms:created xsi:type="dcterms:W3CDTF">1988-10-23T22:40:16Z</dcterms:created>
  <dcterms:modified xsi:type="dcterms:W3CDTF">2017-04-25T17:44:20Z</dcterms:modified>
</cp:coreProperties>
</file>