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766" r:id="rId2"/>
    <p:sldId id="863" r:id="rId3"/>
    <p:sldId id="919" r:id="rId4"/>
    <p:sldId id="920" r:id="rId5"/>
    <p:sldId id="921" r:id="rId6"/>
    <p:sldId id="922" r:id="rId7"/>
    <p:sldId id="928" r:id="rId8"/>
    <p:sldId id="929" r:id="rId9"/>
    <p:sldId id="930" r:id="rId10"/>
    <p:sldId id="936" r:id="rId11"/>
    <p:sldId id="934" r:id="rId12"/>
    <p:sldId id="935" r:id="rId13"/>
    <p:sldId id="937" r:id="rId14"/>
    <p:sldId id="939" r:id="rId15"/>
    <p:sldId id="940" r:id="rId16"/>
    <p:sldId id="941" r:id="rId17"/>
    <p:sldId id="938" r:id="rId18"/>
  </p:sldIdLst>
  <p:sldSz cx="9144000" cy="6858000" type="screen4x3"/>
  <p:notesSz cx="7150100" cy="9448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83" autoAdjust="0"/>
  </p:normalViewPr>
  <p:slideViewPr>
    <p:cSldViewPr>
      <p:cViewPr varScale="1">
        <p:scale>
          <a:sx n="72" d="100"/>
          <a:sy n="72" d="100"/>
        </p:scale>
        <p:origin x="920" y="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283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7T16:47:03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16547 12864 168 0,'-15'-5'66'0,"18"-1"-36"0,6-1-29 16,0-1 14-16,15-6-4 15,8-15 1-15,19-13 2 0,23-3 2 16,22-13-9-16,20-3 2 0,27-5 4 16,23-16-5-1,28-3-2-15,11-5-3 0,13 5-3 16,-7-7 1-16,-12 12 1 15,-8 1-8-15,-1 8-3 16,-17-1-44-16,3 9-17 16,-10 2-16-1</inkml:trace>
  <inkml:trace contextRef="#ctx0" brushRef="#br0" timeOffset="11720.2216">6661 14145 228 0,'27'-3'0'0,"24"-8"-3"16,-19 9 2-16,19-4 1 0,17-12 0 15,13-1 0 1,20 1 0-16,9-3 0 0,18 0 4 15,15 2 2-15,9 3 2 0,6 3 0 16,2 2 11-16,1 1 5 16,6-3 3-16,-3-3 1 15,5-3-7-15,-2-10-2 16,-3-5-3-16,-7-3 3 16,-2-19-7-16,-6-2 1 0,-18-6-8 15,-9-2-1-15,-15 3 2 16,-12-1 1-16,-14-7 8 15,-19-1 4-15,-17 1-7 16,-15-6-4-16,-21 3-5 16,-21-11 0-16,-21 3-11 15,-24 6-4-15,-20-4 3 16,-21 11 3-16,-21 11 1 16,-15 5 4-16,-15 8-2 15,-3 11 1-15,-15 5 0 16,4 8 0-16,-4 2 2 15,-6 9 0-15,4 2 0 16,-16 2 2-16,4 6-3 16,-1 0 0-16,9 3 1 0,-23 0 0 15,17 2 0-15,16 0 0 16,14 3 2-16,15 3 3 16,-3 10-2-16,6 3 0 15,6 5-1-15,12 5-2 16,0 9-4-16,0 17-2 15,17 1 5-15,7 8 2 16,15-3 1-16,11 8 1 16,12 14-4-16,16 7 0 15,11 0 1-15,12 8 0 16,9 0 0-16,12-5 2 0,15-8 1 16,12-10 1-16,17-6 0 15,16-3 2-15,11-10-1 16,21-5 0-16,30-9 1 15,15-10 3-15,15-21-2 16,20-16 1-16,13-10-1 16,23-12 3-16,3-7-10 15,7 0-2-15,-4-3 1 16,-6-5 0-16,-11 3-4 16,-13 5-1-16,-14 5-2 15,-13 6 2-15,-11 4-23 16,-9 6-8-16,-3 6-63 15,-12 4-64 1,-21-9 46-16</inkml:trace>
  <inkml:trace contextRef="#ctx0" brushRef="#br0" timeOffset="19462.1512">11153 13105 112 0,'-3'-8'44'0,"0"8"-24"0,0 0-8 16,3 0 13-16,0 0 0 15,0 0 0-15,0 0-8 16,-3 3-2-16,3 2-9 15,-3 3-2-15,3 8 2 0,0 15-3 16,3 9 0-16,0 13 1 16,3 5 0-16,3 0-5 15,3 6 1-15,3-6 0 16,0-8 2-16,0-10-1 16,2-6-1-16,1-7 1 15,3-9 1-15,0-7 8 0,0-11 5 16,0-16-1-16,-3-10 2 15,2-14-7-15,-2-8-1 16,-3-5-6-16,3-2-2 16,-3-3 2-16,-3 5 3 15,-3 3 0-15,0 5 2 16,-3 5-4-16,-3 11 0 16,0 8 5-16,0 10 3 15,0 11-9-15,-1 8 0 16,4 10-2-16,3 9 0 15,0 10-3-15,3 8 2 0,3-3 1 0,0-2 0 32,6-3 0-32,3-3 0 0,-1-5-9 0,1-5-2 15,0-5 1-15,0-6 1 0,0-2-3 16,2-6-3-16,1-2-9 16,3-3-5-16,3-3-13 15,-3 0-4-15,-4-2-30 16,-2 0-14-1,0-1 45-15</inkml:trace>
  <inkml:trace contextRef="#ctx0" brushRef="#br0" timeOffset="20227.4368">12085 13523 64 0,'15'16'27'0,"-12"-8"-14"0,0 0-15 16,-3-8 6-16,0 0 19 31,0 0 12-31,3-3-5 0,-3-5 0 0,-6-5-13 15,-3-3-5-15,0-5-5 0,0-6 0 16,0 1-4 0,-3-1 3-16,-6-2 3 0,0 3-1 0,-5-1 1 31,-7 4 3-31,0-1 5 0,0 5 4 0,0 11 2 16,1 3-6-16,5 8 0 15,0 5-12-15,6 7-3 16,6 17-2-16,9 11 0 31,9 9-5-31,6 12-1 16,6-3 3-16,12-6 3 15,0-10-1-15,2-8 0 0,-2-8 1 0,0-15 0 16,-3-17-3-16,2-13 2 0,1-21 1 16,-6-8 2-16,-3-16-3 31,-3-2 0-31,-6-14 12 15,-6-5 5-15,-9-11-8 0,-6 3-4 0,0 8-3 16,0 3-1-16,0 13 0 16,3 16 0-16,0 13 0 15,3 18 0-15,0 24-5 16,0 22 1-16,3 18 2 16,0 18 1-16,3 11 1 15,9 8 0-15,6 0-7 16,3 3-3-16,2-13 6 15,4 2 1-15,0-13 5 16,0-9 3-16,3-12-7 16,2-8 0-16,-2-11 9 0,-3-10 4 15,0-14 2-15,-1-16 0 16,-2-12-5-16,-3-17-3 31,-3-7-5-31,-3-4 0 0,-6-4 0 0,-6 2 2 16,-3 5-1-16,-3 6 2 15,-3 13-11-15,-3 11-2 16,-3 15-2-16,-6 16 0 16,0 14 7-16,0 10 4 15,4 3-3-15,11 7 1 16,8 1 1-16,4 5 1 0,3 0 1 16,3-3 0-16,6-5-3 15,6-5 2-15,9 0-12 16,8-8-5-16,1-11-21 15,5-5-8-15,1-8-43 16</inkml:trace>
  <inkml:trace contextRef="#ctx0" brushRef="#br0" timeOffset="20472.254">12799 12838 288 0,'-15'13'107'0,"9"0"-58"0,0 27-59 16,6-16 16-16,0 13-6 16,0 16 2-16,3 7-1 15,9 17 2-15,6 10-2 16,0 9-3-16,6-9 1 0,3-10-26 15,14-14-9-15,7-13-79 16</inkml:trace>
  <inkml:trace contextRef="#ctx0" brushRef="#br0" timeOffset="21163.2537">14422 13081 228 0,'-9'8'88'0,"9"-3"-48"0,-12 3-47 0,3-3 16 16,0 3-8-16,-3 0-1 16,-3 3 1-16,-3 5-1 15,-3 0 0-15,-5 2-3 0,-4 1 0 16,0 5 2-16,0-1 0 15,1 6 5-15,2-5 2 0,3 3 4 16,6-3 1-16,9-3-5 16,9-3-4-16,12 3-1 15,15-2-1-15,6-3 0 16,-1 0 2-16,4 0-8 16,3-3-1-16,-4 0-1 15,-2 0 2-15,-3 0-3 16,-6 9-1-16,-9 4 5 15,-6-2 2-15,-6 0 7 16,-9-1 5-16,-6-1 8 16,-3 1 7-16,-3-7-15 15,-3-5-7-15,3-3-29 16,0-5-10-16,4-9-67 16</inkml:trace>
  <inkml:trace contextRef="#ctx0" brushRef="#br0" timeOffset="21553.7726">14689 13539 264 0,'6'-3'101'0,"0"-2"-54"0,3-8-46 0,-3 5 21 16,-3-3-10-16,3-5-2 0,-6-8-16 16,0-2-7-16,-6-3 7 15,-3-3-13-15,-15 0-4 0,1-7 7 16,-4 4 4-16,0 6 12 16,0 5 7-16,3 11 8 15,1 18 5-15,2 9-4 16,6 12-1-16,3 14-12 15,6 2-1-15,6 6-7 16,9-1 1-16,12 9 2 16,9-6 1-16,8-8-2 15,4-4 2-15,6-9-10 16,2-11-3-16,1-7-37 16,-4-9-14-16,-2-10-31 15</inkml:trace>
  <inkml:trace contextRef="#ctx0" brushRef="#br0" timeOffset="22915.3867">15103 13105 232 0,'-21'2'88'0,"9"1"-48"0,1 2-47 15,8 1 14-15,-3-1-5 16,-3 8 3-16,-3 3-9 0,-3 5-2 0,-3 3 3 15,3 3-6-15,0 7 2 0,6 6 3 16,6 5 2-16,6 5-1 16,9 11 2-16,6-6-1 15,12-2 0-15,0-10 4 16,5-9 1-16,1-10-1 16,9-6 1-16,-4-10 0 15,1-8 3-15,-3-13-3 16,-3-8-2-16,-7-6 0 15,-5-10-1-15,-6-5-5 16,-9-8 1-16,-6 2 2 16,-3 3 1-16,-3 8 3 0,0 8 1 15,3 5 12-15,0 8 5 16,0 11-4 0,3 8-8-16,0 5-5 31,3 10 0-31,3 9 0 0,3 10-4 0,3 8 1 0,5 10-2 15,7-2 0-15,3-5 0 16,3-11 0-16,-4-8 2 16,7-11 2-16,6-7-14 15,-6-14-5-15,-4-23 7 16,-5-9 2-16,-3-4 10 16,-6-14 4-16,-6 0-1 15,-9 3 0-15,-6-9-1 16,0 6 2-16,-3 11-1 15,3 10 0-15,0 9-3 16,3 15-2-16,3 16-2 16,6 7-1-16,6 7 2 15,8 7 0-15,4 5-2 16,12 1 2-16,0-1-1 16,-1-2 0-16,1-3 0 0,0-5 0 31,-1-6-5-31,-5-5 0 15,-3-5-2-15,-6-5 3 0,-6-8 6 16,-7-3 2-16,-2-6 4 0,-6-4 1 16,-6-3-1-16,0-3-1 31,-6 3-3-31,1 0 1 16,2-1-2-16,0 7 2 15,0 1-2-15,3 4-1 0,0 4 3 16,0 6 0-16,0 3-8 15,0 8-2 1,3 10 4-16,-3-3 1 0,3 1 2 16,0-3 0-16,0-3 8 15,0-2 5-15,0-6 5 16,0-5 3-16,9-3 2 16,3-10 1-16,3-6-9 15,5-2-2-15,4-5-12 16,6-6-5-16,0-5 4 15,8 3 4-15,-2-1-7 16,-3 4 1-16,0 4-16 16,-7 3-3-16,-2 6-5 15,-3 5-1-15,0 5 4 16,-3 5 3-16,6 6 12 16,2 5 7-16,1 2 3 0,0 6 2 15,6 5 6-15,-1 0 6 16,7-5-10-16,3 0-4 15,0-3 3-15,-1-2 4 16,1-8-5-16,3-14-2 16,-7-5-10-16,-2-5-3 15,-9-6 1-15,-6-2 4 16,-7 0 3-16,-5-3 4 16,-12 1 0-16,-6 7 2 15,-5 5 0-15,-7 11 3 16,-3 8-5-16,-6 11-3 15,-9 16-15-15,1 17-4 0,5 7 11 16,12 10 7 0,15 10 29-16,27 3 15 0,21 11-16 15,29-6-8-15,27-13-5 16,21-21 2-16,15-18-48 16,6-38-20-16,9-23-69 15</inkml:trace>
  <inkml:trace contextRef="#ctx0" brushRef="#br0" timeOffset="55952.7873">4911 8438 176 0,'12'-14'68'0,"12"6"-36"0,17-2-33 0,-11 5 12 16,12-1-7-16,14 4-3 0,13-1 0 15,17 3-1-15,12 0 0 16,18 3-3-16,12 2 0 0,9 3 2 16,9 0 0-16,15 0 1 15,12 0 0-15,11-3 0 16,7-2 2-16,11-3-3 16,6-3 0-16,10 0 1 15,2 3 0-15,12 3 6 16,0-3 4-16,4 5 1 15,5 1 3-15,3 7-7 16,15 5-4-16,3 1-2 16,18 5 1-16,11-3-1 15,7 0 2-15,9-3-7 16,11-2-1-16,-5-8-1 16,-4-2 4-16,4-4-1 0,-4-2 1 15,4 3 4-15,-7-3 1 16,1 0 5-16,-9 2 3 15,5 1 0 1,-20-3 1-16,-3 0-6 16,3-8-2-16,-3-5-2 15,-7-6-2-15,-8-4 1 16,-12-6-1-16,27-6 0 16,-39-2 2-16,-26-3 3 15,-28-18 2-15,-26-3 8 16,-24 3 4-16,-27-3-3 0,-27 0-1 15,-20 6-5-15,-19-6 1 16,-14-5-6-16,-15-3-3 16,-24 0-6-16,-21-5 0 15,-20-3-3-15,-25-10 2 16,-23 0 3-16,-39 5 1 16,-21-3-2-16,-29 6 0 15,-10-1-3-15,-23 4 1 16,-9 4 3-16,-9 9 3 15,-12 7 0-15,-15-5-1 16,-3 11 1-16,-6 5-1 16,-9 5 0-16,-17 9 0 0,-1 7 0 15,-15 3 0-15,-5-1-3 16,-21 9 0-16,11 11 2 16,-5 2 0-16,5 2 1 15,-2 4 2-15,0 4-3 16,2 1-2-16,-8 2 2 15,14 0 2-15,4 0-2 16,2 1 0-16,7 4 3 16,-13 3 1-16,4-2-4 15,-9 2 1-15,2 0 0 16,7 3 2-16,2 5-3 16,21-2 0-16,19-1 1 15,8 3 2-15,21 6-3 16,6-1 0-16,20-2 3 15,19-3 1-15,17 2-4 16,25 1 1-16,17 0-2 16,24 0-2-16,15 7-4 0,14 6 0 15,16 27-18-15,12-6-6 16,17 11 6-16,21 5 5 16,21 18 1-16,15 6 0 15,21 11-35 1,26 31-42-16,13 16 26 15</inkml:trace>
  <inkml:trace contextRef="#ctx0" brushRef="#br0" timeOffset="57353.928">10082 14695 236 0,'-51'-29'90'0,"24"16"-48"0,-18-11-62 15,22 13 7-15,-16-23-3 16,-18-6 4-16,-17-7 7 15,-21-4 3-15,-9-4 2 16,-21-4 11-16,-15-4 5 0,-12-3 3 16,-3 0 1-16,-3 7-5 0,-5 1-1 15,-7 0-2-15,12 8 2 16,-9 2-5-16,-2 6-1 16,-4-3-2-16,-9 0 1 15,-2 8-4-15,-10 2-2 16,4 17-7-16,-18 5-1 15,2 13-8-15,-8 16-3 16,5 5 12-16,-5 8 7 16,15 0-1-16,5 8-2 15,16 0-2-15,8 5 3 16,21 3 6-16,3 11 7 16,6 2-6-16,9 8-3 0,12-5-2 15,9 5-1-15,15 0-7 16,12 11 0-16,14-5 3 15,16 4 2-15,17-4-1 16,15 4 2-16,18 9 7 16,24-3 4-16,12-5-5 15,17 0-1-15,31 5-2 16,23 0 1-16,18-14-2 16,18 9-1-16,14-11 1 15,16-10-1-15,15-9 2 16,11-9 3-16,13-7 2 15,8-7 3-15,12-5-3 16,9-9 1-16,9-2-3 16,9 0 2-16,6-8-6 0,12 5-1 15,15-2-2-15,14-3 0 16,1 3 2-16,12-6 0 16,-4-8-7-16,-17-10-3 15,-3-3 3 1,-33-21 4-16,-21 0 2 15,-18-5 3-15,-24-3-23 16,-20-13-11-16,-12-26-87 16</inkml:trace>
  <inkml:trace contextRef="#ctx0" brushRef="#br0" timeOffset="58213.1502">4604 7382 116 0,'-59'-64'44'0,"44"46"-24"0,-9-9-17 16,12 17 12-16,-3-6 2 16,-6-3 4-16,-5-2 4 15,-7-3 4-15,-3 6-15 16,-5 2-1-16,-7 3-2 0,-9 8-6 15,-8 10-1-15,-7 11-2 16,-8 8 1-16,-15 13-7 16,-9 26 1-16,-7 14-1 15,-14 21 2-15,-8 29 3 16,-4 18 4-16,-6 27-2 16,3 11-2-16,9 26 0 0,21-3-1 15,0 11 2-15,11 0 3 16,13 8 2-16,12-11 3 15,11 3 1-15,12-8 3 16,10 0-3-16,11 0-1 16,9 3-4-16,9-3-1 15,9 5-6-15,15-7-1 16,9 7 3-16,15-10 1 16,14-14 0-16,4 1 1 15,8-14 2-15,1-2 2 16,5-9 3-16,13-10 4 15,-1-5-6-15,7 3-2 0,-25-46-1 16,57 48-1-16,30 32-2 16,-6-16-2-16,12-11-2 15,2 1 1-15,4-9 1 16,9-7 2-16,-7 2 1 16,7-24 3-16,-15-13-3 15,-3-15-2-15,6-9-5 16,-7-16-2-16,1-15-37 15,12-16-16-15,-18-30-63 16</inkml:trace>
  <inkml:trace contextRef="#ctx0" brushRef="#br0" timeOffset="59359.4845">11338 4516 196 0,'-66'-68'74'0,"30"49"-40"0,-26-21-35 0,26 17 12 0,-23-14-5 16,-25 0-1-16,-23-3-3 16,-27 5-2-16,-27 9 1 15,-23 13-6-15,-7 18 1 0,-8 22 4 16,11 20 2-16,13 14 4 16,14 5 3-16,21 32-4 15,24 11-3-15,24 7-1 16,26 19-1-16,25 0 0 15,26-11 2-15,27 11-1 16,29-11 2-16,19-4 0 16,26-15 1-16,27-7 0 15,30-16 0-15,30-13-2 16,23-29-2-16,22-24 5 16,14-30 4-16,0-23-5 0,-6-29 0 15,-8-13 0-15,-19-8 0 16,-17-3-9-16,-22-24-4 15,-23 3-39-15,-6-6-17 16,-27-23-26 0</inkml:trace>
  <inkml:trace contextRef="#ctx0" brushRef="#br0" timeOffset="119539.8521">20301 17431 400 0,'-60'71'0'0,"-32"48"8"0,50-61 0 15,-9 19 1-15,-5 16 0 16,2-9-8-16,4 6 0 16,5-5-1-16,6-11-22 0,7-10-8 15,2-11-9-15,9-14-4 0,15-20-89 32,12-14 37-32</inkml:trace>
  <inkml:trace contextRef="#ctx0" brushRef="#br0" timeOffset="120235.6313">21030 15790 244 0,'0'-2'93'0,"0"2"-50"0,0 0-48 16,0 0 15-16,0 0-4 15,3 2 1-15,0 6 14 16,-9 11 6-16,-3 7-13 16,-9 3 5-16,-9 16 2 15,-5 8 0-15,-10 16 2 16,-9 10-2-16,-2 6-1 0,-7 13-4 16,1 5-2-16,-1 3-6 15,-2 10 0-15,-4 3-5 16,4 8-2-16,-1 0 0 15,4-2 1-15,-1 4-3 16,0-9 0-16,4-4 3 16,2-8 1-16,7-10-1 15,-1-2-2-15,6-12 1 16,7-12 1-16,5-14-12 16,3-5-3-16,6-11-3 15,3-7 0-15,4-1-11 16,5-10-3-16,3-3-17 0,6-3-8 15,9-12-6-15,14-12-2 16,10-7-38 0</inkml:trace>
  <inkml:trace contextRef="#ctx0" brushRef="#br0" timeOffset="121072.16">20729 16661 272 0,'-18'8'104'0,"18"2"-56"0,0 4-65 0,3 4 12 15,0 3-4-15,6 6 3 16,0 4 6-16,-3 17 2 16,0 2 0-16,3 11 16 0,0 8 10 15,0-5-5-15,-3-9-4 16,0 3-6-16,3-7-3 16,0-12-2-16,0-7 0 15,-1-11-2-15,4 0-1 16,3-10 1-16,3-16 3 15,3-3 5-15,3-11 1 16,-3-13 3-16,2-2 3 16,-5-11-11-16,0-3-3 15,-3-7-3-15,0 2 2 0,-3 5-1 16,0 3 0-16,-3 6-6 16,0 2-1-1,0 7-2-15,-4 12 0 0,1 5-2 0,0 7 1 16,3 12-4-16,-3 10 1 15,-3 26 2-15,0 6 1 16,3 15 3-16,-3-2 1 16,3-3 1-16,0-5 0 15,0 0 0-15,0-11 2 16,3-7-1-16,6-9 2 16,3-5 4-16,-3-10 4 0,2-22 2 15,4-2 3-15,3-8-3 16,0-24 0-16,0-13-3 15,-3-14 1-15,-4 6-4 16,-2-5-2-16,-3 5-5 16,-3 5 0-16,-3 13-11 15,-3 8-5-15,-3 6-23 16,0 8-8-16,0 4-17 16,0 9-5-16,0 8-29 15,0 5-13-15,0 21 13 16</inkml:trace>
  <inkml:trace contextRef="#ctx0" brushRef="#br0" timeOffset="121640.6824">21729 16679 348 0,'-6'8'132'0,"3"-2"-72"0,3 20-70 0,3-5 20 15,0 3-15-15,0 13 1 16,0 13 2-16,-3 19 1 16,0 18 1-16,-6 17 8 0,-5 7 7 15,-7 5-3-15,0 3-2 16,-3-8-8-16,3-7-3 16,0-12-18-16,3-10-7 0,0-21-14 15,4-8-5 1,2-16 3-16,3-19 0 0,0-15 13 31,3-16 5-31,0-19 11 16,0-15 8-16,0-12 17 15,3-20 7-15,0-11-3 0,3-3-1 16,3-10 2-16,3 5 1 16,6-2 2-16,5 4 2 15,7 17-3-15,0 8 0 16,3 5 3-16,2 13 3 15,1 2-9-15,-3 14-2 16,6 11-6-16,-4 13-3 16,1 13-5-16,-3 10-2 15,-6 11-4-15,-3 16 1 16,-12 11 1-16,-9 10-1 16,-18 3 8-16,-12-3 3 0,-6-2 14 15,-2 5 7-15,-10-6-7 16,0-7-4-16,7-8-9 15,2-9-3-15,6-9-9 16,6-9-4-16,7-8-20 16,5-5-8-16,9-18-34 15,9-9-15-15,9-18-47 16</inkml:trace>
  <inkml:trace contextRef="#ctx0" brushRef="#br0" timeOffset="121937.4684">22280 16571 420 0,'-9'5'159'0,"3"0"-86"0,-3 17-107 0,6-9 14 16,-6 5-3-16,-3 9 5 15,-8 12 25-15,-10 12 12 16,-9 15-9-16,-3 13 11 0,-8 6 2 16,-1-8-14-16,4 7-4 15,2-18-35-15,9-7-15 16,7-9-28-16,8-16-10 16,9-12-19-1,9-30-44-15,9-14 46 0</inkml:trace>
  <inkml:trace contextRef="#ctx0" brushRef="#br0" timeOffset="122156.2456">22227 16648 356 0,'17'0'134'0,"-5"8"-72"0,3 10-55 16,-6 1 31-16,3 12-20 16,0 17-4-16,6 18-7 15,3 24-2-15,-1 0-3 16,-2 8-2-16,3 2 3 0,-3 4-2 15,-3-9-1-15,-3-13-8 16,-3-13-5-16,-3-8-18 16,-3-11-7-16,-9-24-77 15,-9-18-19 1,-12-24-29-16,0-26 75 16</inkml:trace>
  <inkml:trace contextRef="#ctx0" brushRef="#br0" timeOffset="122343.7587">22167 16801 396 0,'0'3'148'0,"3"2"-80"0,6-2-70 0,0-1 27 16,12 1-17-16,11-3-2 16,13 5-4-16,6-5 1 15,11 0-2-15,-2-5-18 0,-1 5-6 0,-5-5-40 16,-10 2-14-16,-8-2-176 31,-15-11 126-31</inkml:trace>
  <inkml:trace contextRef="#ctx0" brushRef="#br0" timeOffset="122742.668">23131 16666 416 0,'12'3'156'0,"18"2"-84"0,24-2-115 15,-28-3 10-15,7 0-20 16,15 0-3-16,-4 2 24 0,-5 6 13 16,-9 11 13-16,-12 13 19 0,-24 7 9 15,-9 19-4-15,-15 17-3 16,-20 7 0-16,-13-3 1 15,-14 6 13-15,5-6 6 16,10-10 19-16,11-14 8 16,12-10-19-16,13-13-8 15,14-11-19-15,18-8-7 16,29-7 2-16,28-6 5 16,14-8-4-16,25-3 1 15,11-5-10-15,6-7-2 16,-6 1-25-16,-12-1-10 0,-9-4-26 15,-14 11-12-15,-19 3-20 16,-14 0-5-16</inkml:trace>
  <inkml:trace contextRef="#ctx0" brushRef="#br0" timeOffset="123925.5187">23941 15266 332 0,'30'-10'126'0,"-27"5"-68"0,0-1-57 0,-3 6 31 16,-15-5-14-1,-6 2-16-15,-15 1-6 16,-17 4 1-16,-28 9 3 0,-14 7 3 15,-21 9-1-15,-9 15 1 16,-3 1 4-16,6-1 6 0,6 0 2 16,12 1 0-16,5-6-10 15,19-6-5-15,15-7 0 16,14-3-1-16,15-5-6 16,12-3 0-16,22 1-4 15,13-4 2-15,19 1 9 16,18 2 5-16,17 0-2 15,16 1 0-15,14 1-3 16,9 1-1-16,6 11 3 16,0-1 1-16,-5-2-1 15,-4-5-2-15,-12-6 3 16,-14-3 0-16,-16-2 7 16,-2-2 4-16,-16-4-5 15,-8 1-3-15,-6-3-3 16,-15-16-3-16,-9-8 1 15,-3-5 1-15,-12-11-3 16,-12-15-2-16,-12-6-1 16,-2-16 0-16,-4-7 5 0,0 4 1 15,1 11 0-15,-1 11-2 16,9 8-4-16,3 10 0 16,1 11-3-16,2 5 0 15,6 11-1-15,0 10 2 16,0 11-3-16,-6 14 1 15,1 17 6-15,-4 25 3 16,3 10-2-16,0 3 1 16,4 7 0-16,2 11 0 15,3-13 0-15,3-7 0 0,3-1 0 16,0-11 0-16,0-13-3 16,9-7 2-16,0-14 12 15,3-8 5-15,6-8 0 16,9-13 1-16,15-18-3 15,12-17 1-15,14-28-6 16,19-22-3-16,8-5-3 16,9-16-3-16,-8 3 1 15,-4 3-1-15,0 15-7 16,-11 11-3-16,-10 2-41 16,-14 1-16-16,-3 0-107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7T16:50:06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14240 709 200 0,'-9'-5'74'0,"9"5"-40"0,3 0-42 16,0 0 12-16,-3 0 5 16,0 0 3-16,0 5-1 15,0 3-1-15,0 11-6 0,-3 7 2 0,-6 14 3 16,-6 18-5-16,-3 21 0 15,0 6-4-15,1 5-1 16,-1-5 3-16,6-6 1 16,3 0-4-16,6-7 1 15,6-14 0-15,12-13 2 16,6-11-3-16,8-2 0 16,4-13 5-16,6-4 5 15,0-4-5-15,-1-6 0 16,4-10-2-16,0-8-2 15,-4 0-26-15,10-1-10 16,-3-4-66-16</inkml:trace>
  <inkml:trace contextRef="#ctx0" brushRef="#br0" timeOffset="285.7639">14317 1005 252 0,'0'-8'93'0,"6"3"-50"0,6-3-48 0,0 8 17 16,6-8-5-16,6-2 1 15,9-9-4-15,5-2-3 16,13 0 0-16,2-6-6 0,1 4 1 16,0 1-47-16,-7-4-20 15</inkml:trace>
  <inkml:trace contextRef="#ctx0" brushRef="#br0" timeOffset="495.1807">14088 1550 252 0,'6'-2'96'0,"15"-1"-52"0,41-18-51 16,-32 10 14-16,15-2-7 15,3-5 0-15,11-1-9 16,12-7-2-16,4-3 6 15,8-3-40-15,4-3-16 0,5-28-27 16</inkml:trace>
  <inkml:trace contextRef="#ctx0" brushRef="#br0" timeOffset="899.5268">15812 698 244 0,'-18'-15'93'0,"9"36"-50"0,-24-3-50 0,21-10 14 16,-9 5-16-16,-8 1-4 16,-22 4-2-16,-9 9-1 15,-2 7 9-15,-4 3 1 0,4-5 2 16,8-6 20-16,13 1 9 16,8-9-8-16,15-2-6 15,9 3-8 1,9-6 1-16,6 0-1 15,12-2-1-15,6 2-2 16,6 0 1-16,2 0 1 0,4 9-3 16,0-9 0-16,-3 0-1 15,-7 6-2-15,-5-6 5 16,-15 13 1-16,-12 1 0 16,-9 4-2-16,-6 1 7 15,-2 3 5-15,2-9 0 16,3-2 3-16,3-3-10 15,3-8-3-15,-3 1-55 16,3-9-46 0,12-5-44-1,3-13 55-15</inkml:trace>
  <inkml:trace contextRef="#ctx0" brushRef="#br0" timeOffset="1291.1108">16172 794 268 0,'-6'-6'101'0,"6"12"-54"0,-3-6-53 0,3 2 17 16,-6 4-16-16,-3-1-2 16,-9 3-3-16,-9 5 1 15,-8 6 5-15,-4 7 4 0,0-7 3 16,7 2 7-16,5-3 6 15,6-2-10-15,6 3-4 16,6-1-3-16,6 3-3 16,9 3-2-16,6-5 1 0,3 7 5 15,12 1 4-15,-4-1-1 16,1-5 0-16,-3 3-1 16,-6 3-2-16,-6-1 1 15,-9 8 1-15,-15 11-1 16,-6 0-1-16,-3-5 5 15,-2 0 1-15,-1-9 0 16,3-4-1-16,6-9-21 16,3-4-7-16,3-6-34 15,6-3-16-15,6-13-22 16</inkml:trace>
  <inkml:trace contextRef="#ctx0" brushRef="#br0" timeOffset="2401.3645">16452 878 204 0,'-33'-10'77'0,"30"7"-42"0,-3-2-21 16,6 5 22-16,-3 0-11 15,3 0-3-15,0-5-12 16,0 5-4-16,6 0-4 15,9-8-4-15,9 2 1 0,-1 1-4 16,4-3 1-16,3 0 0 0,3-2 2 16,-3-6 1-16,-4-3 1 15,-2 6 0-15,-6 0 0 16,-3 7 0-16,-3 1 2 16,-6 16 10-1,-3 2-9-15,0 6-3 16,-3 2 0-16,-3 18 1 15,-3 12-5-15,-6 4 1 16,0 14 1-16,0-3 1 16,3-5-4-16,0-5-1 15,3-9 3-15,3-7 3 16,0-3 3-16,3-11 1 0,6-4 0 16,6-4 2-16,0-5 1 15,3 1 1-15,6-9-2 16,3-5-1-16,2 0-8 15,1-5 0-15,3-3-19 16,6-11-8-16,-7 1-28 16,1-4-11-16,-3-4-21 15</inkml:trace>
  <inkml:trace contextRef="#ctx0" brushRef="#br0" timeOffset="2642.9318">17068 820 280 0,'-6'3'107'0,"3"2"-58"0,3-5-62 0,0 0 17 16,0 0-6-16,3 5 1 16,0 3-2-16,0 6 2 15,0 9 1-15,0 12 0 0,0 18 0 16,-3 5-11-16,3 5-5 15,6-10-14-15,3-5-6 16,0-3-45 0,-1-13-38-16,1-24 45 15</inkml:trace>
  <inkml:trace contextRef="#ctx0" brushRef="#br0" timeOffset="2926.2905">17172 1212 212 0,'-12'-40'79'0,"9"11"-42"0,0-5-19 15,3 20 25-15,3-7-9 16,3 3-2-16,3-9-18 15,9-5-7-15,9 1-4 16,11 4-5-16,1 1 1 0,3 7-4 16,-1 11 1-16,1 0-5 15,-3 11 1-15,-6 16-9 16,-7 2-2-16,-5 10 1 16,-12 7 3-16,-9 9 15 15,-6-2 10-15,-9 3 10 16,-6 2 8-16,1-5 11 15,-10 0 6-15,0-11-13 16,3-2-5-16,3-13-20 0,4 2-6 16,2-8-31-16,3-5-10 15,6-3-51-15,0-26-85 32</inkml:trace>
  <inkml:trace contextRef="#ctx0" brushRef="#br0" timeOffset="809268.5459">11787 14579 24 0,'143'52'0'0,"101"28"-9"0,-119-35 4 0</inkml:trace>
  <inkml:trace contextRef="#ctx0" brushRef="#br0" timeOffset="815405.792">12743 14639 296 0,'32'-13'112'0,"-5"8"-60"0,15-6-58 31,-24 9 17-31,6-4-5 16,5-4 1-16,7 4-1 16,3 1 1-16,5 3-4 15,7-1 9-15,3 0 5 0,5 1-5 16,13-9 1-16,8-5-8 15,6 3-3-15,7 2-1 16,-1 3 1-16,6 3 5 16,3 8 6-16,3 7-5 15,4 1-2-15,8-3 5 0,6-5 3 0,-3-6-5 16,9-8-1 0,6 1-2-16,3 7-1 15,9-5-6-15,8 5 1 16,1 1 4-16,6-1 2 15,6 1 2-15,-1-4 2 16,7 1-1-16,-3 0 0 0,5-6-3 0,1 0 1 31,-1-2-4-31,1 0 0 16,-3 2 1-16,-10-2 0 16,4 3-2-16,-9 2 1 0,-6 0-4 15,-3 0 0-15,-10 3 1 16,-14-1 2-16,-29 4-21 15,20-9-7-15,15-2-71 0,-9-22-31 16,-30-20-31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7T17:06:07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7992 8149 220 0,'30'-8'82'0,"-1"-5"-44"0,22-6-44 16,-24 12 12-16,14-7-9 15,4-2 2-15,6-2 1 16,14-3 0-16,10-3 0 16,11-3-3-16,3-15 0 0,6-5-1 15,7-9 3-15,2-5 4 16,-9-2 3-16,-9 2 11 16,-5-5 6-16,-13 7 1 15,-14 4 3-15,-15-1-2 16,-16 6 2-16,-14-3-9 15,-18-8-3-15,-14-2-8 16,-25-1-5-16,-21 1-6 16,-17-1-2-16,-21 6 0 15,-15 0 2-15,-9 5-1 0,-12 3 4 16,-9 2 0-16,0 8 3 16,-8-10 3-16,-4 8 2 15,-3 2-3-15,-14 3-1 16,5 3-3-16,-14 2-3 15,-7 0-1-15,-8 6 0 16,2 4 3-16,1 7 2 16,2 1-2-16,1 4-2 15,3 4 2-15,17 6 0 16,-6 14-4-16,7 7-1 0,-31 21 3 16,16 11 1-16,17 5-1 15,7 6 2-15,14-6-6 16,12 13 0-16,12 19 1 15,6 0 1-15,9 6-8 16,9 7-2-16,23 13 1 16,16-5 3-16,20-10 2 15,21-6 3-15,16 6 2 0,17-11-1 16,20-6 1 0,22-7 3-16,14-3 0 15,16-2 3-15,26-6 1 0,21 0 3 0,18-8-1 31,24-18 2-31,8-8-4 16,28-17 0-16,-1-12-3 16,15-6-1-16,4-10 5 0,8 0 5 15,0-3-10-15,3-2-3 16,3-4-1-16,-5 1 3 16,-13-8 1-16,0 3 3 15,-8-9-1-15,-10 3-1 16,-14-5-10-16,-7-2-6 15,-8-19-41-15,-18-9-15 16,-9-15-14 0</inkml:trace>
  <inkml:trace contextRef="#ctx0" brushRef="#br0" timeOffset="902.7885">9442 6898 208 0,'95'-45'77'0,"-27"24"-42"0,25-6-41 0,-37 14 12 16,30-3-6-16,22-5 0 15,17-3 6-15,23 3 4 16,16 0-5-16,15 0-1 0,11 2 2 16,16 0-3-16,11-10 0 15,6-5-3-15,9 2-1 16,1 0-1-16,5 1 0 16,3-1 6-16,0 3 2 15,-3 5-2-15,6 0-1 0,-15-2-3 0,-2 2-1 31,-19-3-10-31,-3 4-3 0,-5 2-15 16,-19-1-7-16,-17 4-13 16,-12-3-43-1,-18 2 15-15</inkml:trace>
  <inkml:trace contextRef="#ctx0" brushRef="#br0" timeOffset="2046.6667">16026 6403 256 0,'-21'-21'96'0,"12"8"-52"0,3-9-51 16,3 12 16-16,0-3-8 0,-3-9-1 16,0-1-6-16,-5-4-1 15,-7 1 3-15,-9-6-5 0,-6 5-1 16,-9 6-1-16,-2 11 1 15,-1 7 8-15,-2 14 3 16,-1 5 5-16,-6 18 3 16,4 21-6-16,2 25-2 15,3 2-1-15,10-3 0 16,11-7-3-16,12-14 2 16,9-13-10-16,15-16-5 0,12-16 3 15,14-18 5-15,7-16-4 0,9-19 0 16,5-13 11-1,7-2 7-15,-7 4 15 16,-5 6 7-16,-7 14-3 16,-5 4-1-16,-9 11-7 15,-6 14 0-15,-7 15-8 16,-2 16-1-16,-3 8-4 16,3 0-3-16,0-5-3 0,6-6-1 15,3-10-18 1,8-11-7-16,7-23-3 15,6-14 1-15,-1-8 17 0,-2 1 7 16,-6-1 27 0,-7 6 13-16,-5 2 3 15,-6 11 0-15,0 7-12 16,-9 12-5-16,-3 7-5 16,0 14-2-16,-4 15-7 15,-2 8-4-15,0 1-1 0,0-6-1 16,3-5-40-16,6-11-15 15,6-13-13-15,6-24-1 16,9-13 38-16,-1-6 17 16,1 1 61-16,-3-3 27 15,-3 5-9-15,-6 3-3 16,-4 8-22-16,-2 2-8 16,-3 9-16-16,-3 10-5 0,-6 8-5 15,-3 10 1 1,-6 14-9-16,0 21-3 15,0-3-6-15,0-5-4 16,9-5-27-16,9-9-10 0,9-9-8 16,15-14-2-16,8-22-16 15,10-20-41-15,3-6 29 16</inkml:trace>
  <inkml:trace contextRef="#ctx0" brushRef="#br0" timeOffset="2633.2091">17035 6231 260 0,'30'5'96'0,"15"-7"-52"0,26-4-47 0,-29 4 16 16,20-6-16-16,10 0-3 15,2-5-39-15,3-3-15 16,7-13-38-16,-10-11-14 16</inkml:trace>
  <inkml:trace contextRef="#ctx0" brushRef="#br0" timeOffset="4043.7565">17630 5564 264 0,'-20'-2'99'0,"17"4"-54"0,-9 22-55 0,9-3 14 0,-9 16-8 15,-6 21 3-15,-9 38-9 0,-9 20-1 16,-14 16 6 0,-1 14-13-16,7-14-3 0,11-21 2 15,9-29 3-15,12-23-8 0,15-25-2 0,15-34 7 31,18-37 4-31,8-19 13 16,7-12 6-16,0-17 29 16,-1-13 14-16,-2 3-7 15,-1 5-1-15,1 13-13 16,-6 14-4-16,-7 18-4 16,-8 8-2-16,-3 18-6 0,-9 16-2 15,-6 22-6 1,-12 34-2-16,-12 16-7 15,-9 13 0-15,-3 8-15 0,7 5-3 16,8-13-3-16,9-13 0 16,9-19 9-16,11-16 4 0,10-15 15 15,6-17 7-15,3-12 9 16,2-9 2 0,1-4-1-16,0-1 0 15,0 3-5-15,-1 2 0 0,-5 3-1 0,-3 6 1 31,-3 2-4-31,-4 2 0 16,-5 6-3-16,0 8 0 16,-3 8-6-16,0 5-1 0,0 14-2 15,3-6 0-15,-1-5-11 16,4-6-5-16,6-10 6 16,0-18 5-16,12-12 6 15,-1-9 4-15,4-1 4 16,0-8 4-16,-7 3 5 15,-2 0 3-15,-6 8-5 0,-6 3-2 16,-6 4-3 0,-4 6 0-16,-2 3-4 15,-6 5-2-15,-3 6-3 0,-3 2 1 0,0 2-6 32,0 1 0-32,3-3-15 15,0 0-5-15,0 0 9 0,3-3 5 0,3-2 6 16,-3-3 3-1,-3-2 6 1,-3-6 6-16,-6-6 2 0,-5 4 4 16,-7 2-1-16,-3 3 0 15,-9 2-7-15,3 3-2 16,4 8-9-16,2 3-2 16,3-3-18-16,6 8-31 15,9-8 5 1,6-8 18-16,15 0 11 15,6-3 19-15,6 1 9 0,5 2 13 0,4 0 8 32,9 5-5-32,-1 3-3 0,-2 3-5 15,0 13 1-15,2 2-6 0,1 1-3 16,-6-1-6 0,-6 1 0-16,-7-3-13 15,-5 0-5-15,-3 0 3 0,-3-3 4 0,-3-5 4 31,3-3 4-31,0 0 11 16,2-5 4-16,7-2 6 16,3-6 3-16,0-3 2 15,0 1 1-15,-1-1-9 16,-2 3-2-16,0 3-7 16,0-1-2-16,6 6-7 0,-1 3-2 15,1 2-3 1,0 1 2-16,3 2-5 15,-1 0-3-15,4 2-3 16,0-2 0-16,0 3 0 0,-4-3 3 16,4-3 8-16,-6 0 3 15,-3-2 9-15,-1-6 4 0,1 1 3 16,9-1 5 0,3-2-6-16,5-3-2 15,4 0-8-15,2 2-1 16,1 4-1-16,-3 2 2 15,-7 5 10-15,-2 3 7 16,3 3-1-16,-10 4-1 16,4 4-14-16,-3 0-6 0,-3-6-39 15,-1-3-15-15,4-10-33 16,6-10-42 0,3-6 40-16,-1-3 275 31,13 1-71-16,-4 7-14-15,-2 9-52 16,-3 4-24-16,-4 4-14 16,4 7-5-16,0 0-2 15,8-8-56-15,4-13-25 0,-1-21-53 0</inkml:trace>
  <inkml:trace contextRef="#ctx0" brushRef="#br0" timeOffset="4178.506">21887 5834 392 0,'30'13'148'0,"-12"-7"-80"0,15 9-106 0,-16-7 13 15,10 0-92-15,18-8-34 16,20-23 34-16,10-12 20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7T17:07:03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3816 5445 132 0,'-12'-26'49'0,"15"20"-26"0,-3 1-18 0,3 0 13 15,0 0-12-15,2 2-4 0,4 0-3 16,0-2-1-16,0 0 2 16,9 5 2-16,-3 0 1 0,3 0 3 15,0 0 3-15,3 0 0 0,5-3 0 16,4 3 3 0,0 0 3-16,3-3 3 15,5 3 1-15,1 0-8 16,3 3-2-16,5 5-3 15,1-3-1-15,3 1-3 16,5-1-2-16,10 0 1 0,2 0-1 0,4-5 0 31,5 0 2-31,3-2 3 16,7-4 4-16,-4 1-4 16,0 0-3-16,1 2-1 0,-1 1 1 15,3-1 3-15,1 0 4 16,-4-2-2-16,6-3-2 15,1 0 2-15,8 0 0 0,-3 0-1 16,3-2-1 0,1-1-3-16,-1 0-2 15,3 4 1-15,0 1-1 0,-3 1-3 16,1 2 2 0,5 3 1-16,-3 0 2 0,15 0-1 0,-6 0-1 15,-3 0-2-15,-2 0 1 31,-7 0 1-31,-6-2 2 0,-3-1-1 16,-2 3-1-16,2 0 1 0,-3 0-1 0,-2 0 0 31,2 0 0-31,-3-3 0 16,1 1 0-16,-1-4 0 16,-5-2 2-16,-7 1 5 15,0 1 6-15,-5-2-7 16,-4 0-3-16,-2-5-2 0,-6 3-1 15,2 2 4-15,-11-3 2 16,-10 3-5-16,-2-5-2 16,-9 2-14-1,-3 1-5-15,-6 2-11 0,-3 0-6 16,-3 3-22 0,-3 2-8-16</inkml:trace>
  <inkml:trace contextRef="#ctx0" brushRef="#br0" timeOffset="1124.2646">3470 6601 104 0,'-30'-10'38'0,"27"12"-20"0,0-2-23 16,3 0 6-16</inkml:trace>
  <inkml:trace contextRef="#ctx0" brushRef="#br0" timeOffset="1697.5755">3443 6596 154 0,'12'3'1'16,"3"-1"-3"-16,3-2 1 16,3 0 1-16,3 0 0 15,3 0 4-15,5-2 5 16,4-1-1-16,0 0 1 16,-4 1-1-16,1 2 2 15,3 0-1-15,3 2 0 16,2 1-5-16,7-3-1 15,3 0-1-15,8-3 3 0,4 1 1 16,5-4 0-16,0 4 1 0,4-3-4 16,5-9-2-1,4 9 4-15,-4-6 1 0,3 11-5 16,7-8 0 0,-4 3 1-16,9 5 3 0,1-5-2 15,2-6-2-15,3 1 0 16,6 2-1-16,-5 0 0 15,2 0 0-15,-3 3-3 16,3 2 2-16,3 8 5 16,-2 1 2-16,-1-9-2 15,6 0-1-15,3 1 3 0,3-1 1 16,-6 0 1 0,4-2 0-16,2 0-2 15,15-3 1-15,-9-3-2 16,0 1 2-16,3-1-2 15,-12 1 0-15,-3-1-3 0,3 0-2 16,3-2 3-16,-5 3 0 16,-4-1-1-16,0 0-2 15,-6-2 1-15,3 3-1 16,-8 4 0-16,-4 1 2 16,-6 0-3-16,1-1 0 0,-7 4 1 15,0-1 0 1,-2 0-3-16,-13 3 2 15,1 0-4-15,-4 6-1 0,-5-4-72 32,0 4-52-32,-19-28 46 15</inkml:trace>
  <inkml:trace contextRef="#ctx0" brushRef="#br0" timeOffset="93839.2377">7864 9729 228 0,'-21'-35'88'0,"21"22"-48"0,-3-16-45 15,0 16 17-15,0 0-9 16,0-1-2-16,0 1-3 0,3 2-1 16,9 6-1-16,3 3 0 15,6 2 3-15,6 7 0 16,11 1 5-16,13 0 5 0,9 8 6 15,11-3 3 1,6 1-3-16,13 2-1 0,8-1-2 16,9 4 2-16,15-3-7 15,6-3-2 1,9 0-1-16,6-2 0 16,9-1 0-16,6 1 0 0,8 2 2 0,7-7 3 31,3 2-2-31,2-8 1 0,7 0-3 15,12-3 0-15,2 6-1 16,0 2 0-16,1 3 4 16,-1 5 3-16,-2-2-2 15,-13 4 0-15,7 4-3 16,-1 2-1-16,-11-2-1 0,-3-1 2 16,-12 1-3-1,-7-6-2-15,-5-2 4 16,-9-4 4-16,-15-1-3 15,-6-6 2-15,-12-3-7 16,12-5-3-16,-20-2-10 16,-25-4-3-16,-20-2-43 0,-22-2-19 15,-32-22-68 1</inkml:trace>
  <inkml:trace contextRef="#ctx0" brushRef="#br0" timeOffset="110453.2422">4003 5739 60 0,'12'-5'24'0,"6"-1"-12"0,9 1-5 16,-13 2 9-16,13-5-2 16,0 3 0-16,6-3-6 0,0 3 0 0,5 0-3 31,7 2 0-31,6-2-3 16,5 2 1-16,13-10-4 0,-4-6 0 0,3 1 7 31,7-1 6-31,-1 1 0 15,4-4 3-15,2 1 1 16,-3 0-1-16,1 0-7 16,-4 0 4-16,4-8 1 0,5 0-6 15,-6-6-2-15,1 3-3 16,-4-7 1-16,-5-6 2 16,-7-5 2-16,-2-3 10 0,-7 0 4 15,-5 0-3-15,-6 0 0 0,-4-3-2 16,-5-7 3-16,-3-6-7 15,-9 0 1 1,-3 0-6-16,-7 3 1 0,-5 5 4 0,-9-13 2 16,-8 8 1-16,-10 3 1 31,-9 4-4-31,-3 4-2 16,-11-1-6-16,-7 3-3 0,-9 6-3 0,-11 2 1 31,-27-11-4-31,-3 3-1 0,-10 14 3 15,-2 10 1-15,0 7 2 16,-6 9 0-16,0 8-3 16,6 10 0-16,6 14 2 15,0-1 0-15,5 6-2 16,1 5 0-16,0 13-1 16,3 9 0-16,-1 15 0 15,10 13 3-15,-3 1-2 16,6 4 1-16,11 6 2 15,16 13 2-15,11-10-1 16,15-8-1-16,12-6-6 16,12-5-1-16,18-2 1 0,18-1 3 0,12-5 4 31,14-8 2-31,16-7-1 16,17-9-2-16,27-8 3 0,15-10 2 0,24-8-4 15,15-8-3 1,17-8-6-16,22-5 0 15,-1-6-5-15,1-5-2 16,2-5-11-16,3-11-4 16,4 1-85-1</inkml:trace>
  <inkml:trace contextRef="#ctx0" brushRef="#br0" timeOffset="131214.7192">14130 7453 144 0,'-3'-16'55'0,"6"16"-30"0,3-15-32 0,0 20 10 16,6-2-5-16,6-1-2 15,2 6 3-15,1 0 0 16,6 3 1-16,6-1 0 0,5 1 2 15,7-1 5-15,6-2 4 16,8-2 5-16,4-4 2 0,5-2-5 16,10-2-3-16,5-6-1 15,6-6-1-15,4-15-2 16,-4-8 1-16,-3-8 2 0,-3-2 2 16,-5-6 10-16,-10-11 4 15,-14-5-2 1,-9-5 0-16,-10 0-1 15,-17 0-2-15,-12 0-6 16,-15-11-1-16,-15 3-10 16,-11 3-4-16,-16 10-5 15,-14 0-1-15,-22 6-3 16,-20 5-1-16,-12 10 1 0,-9 11 1 16,0 13 6-1,6 11 1-15,-6 13 2 16,3 19 0-16,3 10-5 15,12 16 1-15,3 26 0 16,17 6-1-16,16 5 6 0,14 13 1 16,22 6-3-16,17 4 1 0,24-4 0 15,15 10 0 1,20-8-3-16,19-13 2 16,23-5-1-16,10-11 0 15,11-10 0-15,6-12 0 16,3-12-3-16,3-13-1 15,3-14-2-15,0-13 0 16,-3-13-9-16,4-11-1 16,-10-21-20-16,-9-11-5 0,-18-20-44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7T17:15:29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14847 6689 176 0,'45'-29'66'0,"-18"21"-36"0,23-3-35 0,-23 8 10 16,15 1-5-1,8-4 0-15,16 1-7 0,14-3 0 16,12-2 3-16,16 2 2 0,5 0 4 15,12 0-6-15,0 5 1 16,9 3 3-16,6 3 4 16,6 2-1-16,5-2-2 15,16-1 4-15,6 1 4 16,11 0-1-16,4-3 1 16,14-3-3-16,1 3 1 15,2 0 0-15,-9 3 1 16,10-1 4-16,-13 4 3 15,1-1-6-15,-4 3-3 0,-2-3-1 16,-10 3-1-16,-5 0-2 16,-6 0-2-16,-6-3 1 15,-10 9-1-15,-17-4 0 16,-12-2 0-16,-11 0 0 16,-16 0 2-16,-12 0-3 15,-11 0-2-15,-10 0-42 16,-11 2-18-16,-28 4-25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7T17:16:16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17547 17304 176 0,'42'16'68'0,"-1"-16"-36"0,25 0-40 0,-24 0 12 0,11 0 9 16,16-14 6-16,11-7-1 15,21-16 2-15,6-10-11 16,7-25 6-16,8-5 2 0,-3-21-3 15,0-26 2-15,-6 0-5 16,0-22 1-16,-18-10-3 16,-17-5 2-16,-19 2 3 15,-11-5 1-15,-18-3-2 16,-13 1 0-16,-20-20-5 16,-14-1-3-16,-13-7 0 15,-6 1 1-15,-12 0-3 16,-2 3-2-16,-1 2 2 15,-8-16 0-15,-4 0-17 16,-8-10-7-16,2 13-1 16,-5-3 2-16,2 8 7 0,-8 14 6 15,-6 10 4-15,-7 24 2 16,4 21 5-16,-18 16 5 16,-6 23-5-16,-6 19 0 15,-9 19 0-15,0 16 0 16,3 18 2-16,9 13 1 15,-3 16-6-15,-3 14-2 16,5 28-3-16,4 12 0 16,-33 36 3-16,10 37 0 15,14-2-2-15,11 23 0 16,10 24 2-16,6 37 2 16,15 1 0-16,11 18 2 0,15-3-2 15,19 5 2-15,14 14 0 16,18 26 1-16,15 16 0 15,15 13 0-15,14-13 0 16,10-13 0-16,8-16-2 16,10-27 1-16,5-5 0 15,13-24 3-15,-4-10 6 16,9-29 2-16,4-11-1 16,14-29 2-16,-3-21-15 15,15-24-4-15,15-24-4 16,-3-27 2-16,12-28-5 15,8-22-1-15,4-28 0 0,6-33 0 16,0-28-22-16,11-35-10 16,7-29-32-16,-18-32-13 15,-1-18-5 1</inkml:trace>
  <inkml:trace contextRef="#ctx0" brushRef="#br0" timeOffset="40473.3498">7126 14528 144 0,'20'-50'55'0,"1"39"-30"0,24-15-27 0,-21 10 11 15,20-8-6-15,10-7 0 0,14-7-3 16,10-4-1-16,11-5 1 16,0-6 0-16,10-6 0 0,11 4 2 15,3-1 1-15,9-2-6 16,-3 5 0-16,9 3 1 15,-6-3 3-15,6-5 0 16,-3 0 2-16,-3-1-2 16,-12 12-1-16,-6-6 1 15,-8 5 1-15,-10 6-1 16,-9 5-1-16,4 0 1 16,-13 2-1-16,-11 4 0 15,-10-1 0-15,-11 5-11 16,-9 1-3-16,-9 5 0 15,-9 0 3-15,-21 2 7 0,-12 6 2 16,-12 2-1-16,-2 6 0 16,-4 2 21-1,3 1 13-15,7-1 1 0,5 3 2 16,6 0-17-16,6 3-8 16,0-1-5-16,9 4-4 15,12-4-2-15,9 1-1 16,6 0 4-16,9-1 1 15,8-2 2-15,10 3 0 16,0 5-5-16,-1-3-1 16,4 8 1-16,-4-2 2 15,-8-3-2-15,-6 0 0 0,-9 0 3 16,-9 0 3 0,-21 8-9-16,-12 5-2 0,-27 8-24 15,-23 13-10-15,-13 11-1 16,-2 5-1-1,-3 3 26-15,2-3 0 16,10-2 4-16,8 7-26 16,7-2-11-16</inkml:trace>
  <inkml:trace contextRef="#ctx0" brushRef="#br0" timeOffset="41222.871">9903 13724 160 0,'-6'-5'63'0,"6"10"-34"0,3-8-38 0,-3 3 7 15,6 0-4-15,0 0 2 16,3 0 4-16,-3-2 2 16,0 2 0-16,0-3 14 0,-6 3 6 15,0 0 7-15,-3 0 5 0,-3 3-13 16,-3-3-4-16,-6 2-13 16,-6 4-2-16,-3-1 2 15,0 0 5-15,1 0-1 16,-4 3 1-16,-3 0-1 15,-6 0 2-15,-2 6-3 16,-4-1-2-16,0 3 0 16,-2-1 1-16,-7 1-1 15,0 3 2-15,-2-1-2 16,-10 4 0-16,1-1-3 16,-1 3-2-16,1 2 7 15,2 6 3-15,4-3-3 16,2 0-2-16,1 0-5 15,-1-2 0-15,0 4 0 16,1 1 2-16,-1-3-1 0,-5-2-1 16,2 2 1-1,-2 0-1-15,-4 0 0 0,1 3 0 16,-1-3 4-16,4 10 2 16,-1-2 0-16,3-2-1 15,4-3-6-15,-1-3 1 16,7-3 0-16,-7 6 2 15,0-3-1-15,4-3-1 16,2 1 1-16,1-1 1 0,8 1-6 16,3-1 1-16,0 1 3 15,7-3 2 1,2-3-5-16,3 5-2 0,3-5-3 16,3 3 0-16,1-3 0 15,5-2 2-15,0-3-12 16,3-3-3-16,3 3-22 15,3-6-8-15,0-2-28 16,6-2-46 0,6-6 37-16</inkml:trace>
  <inkml:trace contextRef="#ctx0" brushRef="#br0" timeOffset="41632.225">7763 14655 156 0,'12'-16'57'0,"-1"11"-30"0,4-3-32 15,-6 3 10-15,0 0-10 0,-3-3 1 16,0-3 4 0,-3 3 2-16,0 0 0 15,-3 3 14-15,-6 5 13 16,-6 0-8-16,-3 5-4 0,-3 0-4 16,1 3-3-16,-4 3 1 15,0 0-2-15,-3-1 0 16,0 3-1-16,-5 6 0 15,-1 5-4-15,0 2-3 16,-3 6 0-16,1 5-1 16,-4 0 2-16,-3 8 1 0,0-3 3 15,4-5 3 1,-1-5 2-16,3-5 3 16,6-1-1-16,4-5 2 15,5 0-4-15,9-7 1 0,12-4-7 16,15-2-3-16,17-5-1 15,13-3-1-15,15-8 0 16,14-5 2-16,15-16-12 16,3-9-3-16,13-7-56 15,8 0-24-15,-15-13-18 16</inkml:trace>
  <inkml:trace contextRef="#ctx0" brushRef="#br0" timeOffset="42516.8396">8212 15280 180 0,'-9'-27'68'0,"9"9"-36"0,3-17-35 0,3 11 13 16,0-7-7-16,6-20 0 0,3-7 8 15,0 3 2 1,0 4-6-16,2 1 11 0,4 0 5 0,3 5 2 15,6 3 0 1,3-6-14-16,5-2-4 0,4 7-7 16,3 4-1-16,11 12 3 15,-2 9 3-15,-4 10-2 16,4 18 0-16,-3 9-3 16,-7 5-3-16,-5 18-1 15,-6 3 3-15,-9 8-2 16,-7 16 1-16,-5-3 4 15,-9-5 1-15,-3 0-1 16,-6-6 1-16,-6-2-4 16,0-8-2-16,-2-8-9 15,2-5-5-15,0-8-31 16,0-9-11-16,-3-7-41 16</inkml:trace>
  <inkml:trace contextRef="#ctx0" brushRef="#br0" timeOffset="42722.8532">8989 15994 344 0,'-9'13'129'0,"18"11"-70"0,12 0-78 0,-6-16 18 0,9-3-20 16,2-7-4-16,7-4-48 16,-3-7-22-16</inkml:trace>
  <inkml:trace contextRef="#ctx0" brushRef="#br0" timeOffset="44271.8445">8084 16706 212 0,'-9'5'79'0,"15"11"-42"0,6 13-45 0,-3-21 10 16,6 11-3-16,3-1 0 15,3 3-2-15,2 0 2 16,4 3 1-16,-3-5 2 0,0-3 3 16,-3-8-4-16,-1-11-1 15,1-16 0-15,0 1 2 0,-3-22-1 16,-3-7-1-16,-3-6 3 15,-3-3 0 1,-3 3 1-16,0 3 2 0,0 2 6 16,0 9 2-1,-1 1 4-15,1 4 1 16,3 21-4-16,3 18-8 16,0 16-4-16,0 19-5 15,0 5 1-15,0 8 3 16,0 2 1-16,0-12-1 15,3-1-2-15,-1-13-4 16,1-2 0-16,3-11-9 16,0-8-4-16,0-14 4 15,6-12 3-15,3-9 6 16,-1-7 2-16,-2-16 4 16,0-3 3-16,-3 0 4 15,0 0 5-15,-6 3 7 0,-4 7 5 16,-2 11-6-1,-3 9-1-15,-3 7-7 0,-6 5 0 16,-6 16-14-16,-8 3-5 16,-7 6-2-16,3 4 3 15,3-2 3-15,3 0 2 16,6 0-6-16,9 0-3 16,12 0 1-16,6 2 0 15,3-2 1-15,3 0 0 0,-4-3 2 16,4 3 2-16,-3 0 2 15,-6 5 1 1,-9 5 3-16,-3 1 1 16,-6 13 5-16,-3-9 5 0,-3-4-5 15,-3-1-2-15,3-13-34 16,0-13-14-16,6-18-76 16</inkml:trace>
  <inkml:trace contextRef="#ctx0" brushRef="#br0" timeOffset="44874.6586">9108 16507 296 0,'-18'14'110'0,"18"-12"-60"0,3-2-74 16,3-2 12-16,9-4-7 0,6-4 3 15,3-6 5-15,0-5 2 16,-4-1 6-16,-2-12-6 0,-3 2-1 16,-6 1 6-16,-9-4 3 15,-3 9 4-15,-9-1 3 16,-9 3-1-16,-2 3 0 16,-1 8 8-16,0 5 3 15,3 8-5-15,3 8-4 16,6 16-11-16,6 5-3 15,3 11 4-15,6 2 3 16,3 6-1-16,3-3 0 16,9 2 1-16,6-7 2 0,3-8-3 15,-1-11 0-15,4-11-6 16,3-10 0-16,0-13-8 16,-4-13-3-16,-2-6 7 15,0 0 4-15,-6-10 9 16,-3 0 4-16,-3 7 14 15,-3 9 7-15,-1 7 9 16,-2 6 2-16,0 5-12 16,-3 11-5-16,0 7-12 15,0 3-4-15,-3 1-16 16,-3-1-8-16,0-5-6 16,-3-3-2-16,0-5 19 15,-3-10 11-15,3-12 9 16,3-7 5-16,6-2-3 15,6-6 0-15,6 10-8 16,3-5-4-16,12 3 1 0,2 0 0 16,4 3-26-16,0-1-9 15,8 1-99 1</inkml:trace>
  <inkml:trace contextRef="#ctx0" brushRef="#br0" timeOffset="45353.0881">8546 17095 280 0,'-9'0'104'0,"12"2"-56"0,5 6-58 0,1 3 14 16,6 10-8-16,9 16 0 16,12 16 5-16,0 24 1 15,-1 21 0-15,1 2-2 0,-3 11 1 16,-6-8 1-16,2-5 1 15,-5-13-10-15,-6-19-3 0,-3-16-48 16,-18-60-79 0</inkml:trace>
  <inkml:trace contextRef="#ctx0" brushRef="#br0" timeOffset="45610.0843">8685 16939 324 0,'-6'-40'121'0,"9"43"-66"0,0-6-55 15,6 6 21-15,6-3-17 16,3 8-1-16,6 2-5 16,0 3-2-16,0 3 3 15,2 3-16-15,-5 5-3 0,-9 7-3 16,-3 12-2-16,-6 12 10 16,-9 3 4-16,-6-2 13 15,-3 2 6-15,-3-8-3 16,1-7-1-16,2-14-11 15,3-16-5-15,9-16-32 16,3-20-13-16,6-20-29 16,6-15-24-16,2-3 44 15</inkml:trace>
  <inkml:trace contextRef="#ctx0" brushRef="#br0" timeOffset="45923.9832">8998 16888 288 0,'21'14'110'0,"-9"-9"-60"0,9 29-36 0,-10-21 28 16,4 6-21-16,0 13-4 15,3 0-12-15,3 2-4 16,-3 0-1-16,-3-5-14 0,-3-7-3 16,-3-9-2-16,-4-5-1 15,1-16 11-15,3-5 7 16,0-6 2-16,3-7 0 0,3-1 5 16,3 1 4-16,0 5 1 15,3 5 4-15,2 13 2 16,4 8-1-1,6 11 6-15,0 8 1 0,-1-3-9 16,1-2-5-16,6-3-5 16,-3-11-3-16,-4-10-4 15,-5-17 0-15,-3-17 6 16,-6-6 6-16,-6-8-2 16,-6-5 2-16,-3-14-10 15,-3 6-3-15,-9-5-81 0,-18-17-35 16</inkml:trace>
  <inkml:trace contextRef="#ctx0" brushRef="#br0" timeOffset="50640.3578">9876 15386 92 0,'-3'-22'35'0,"6"17"-18"0,0-6-9 0,3 6 13 16,3-5-1-16,6-6 3 16,6-3-4-16,3 1-2 15,14-3-1-15,4-3 3 16,3-3-11-16,11 1-4 0,7-3-1 16,2 2-2-16,12 1 2 15,-2-3-2-15,8-8 2 16,4 8 0-16,5 5 1 0,0 0-5 15,3 3 1-15,7-3 0 16,2 0 2-16,0 6-1 16,-6-1 2-1,3 1 0-15,-2 4 3 0,-7 4-5 16,0 2-3-16,-3 3 1 16,-5-1 2-16,-4 1 0 15,-2 0 2-15,-4-1-4 16,0 1 0-16,-5-3 3 15,-10 0 1-15,-2 3-1 16,-3 0-2-16,-1-1 3 16,-2 1 0-16,2 2-1 15,-8-5-2-15,-3 3-2 0,-7-3-1 16,-5 3 4 0,0 2 1-16,-6 1-9 0,-6-1-5 15,-1-2-8-15,-5-1 0 16,-3 1 4-16,-3 0 2 15,-9-6-2-15,0 1-1 16,-3-4-32 0,-3 1-31-16,-8-3 27 15</inkml:trace>
  <inkml:trace contextRef="#ctx0" brushRef="#br0" timeOffset="51159.8826">12192 14499 160 0,'-18'-29'60'0,"15"26"-32"0,3 1-48 16,0-1 2-16,3 0-22 16,0 1-5-16,3-3 22 15,0 2 10-15,0 0 35 16,3 1 16-16,0-1-2 15,0 3 2-15,3 0-9 16,6 0-3-16,5 0-10 16,4 3-5-16,6-1-6 15,3 4-4-15,5-1 0 0,10 8-4 16,8 8 0-16,1 0 2 16,2 3 2-16,-2 0 0 0,-6 2-1 15,-4-2 1 1,-2 0 1-16,-1 3-1 15,-8-6-1-15,-3-5 1 0,-6-1 1 16,-4-1-1-16,-2-1-1 16,0-2 1-16,-3 2-1 15,-3 0 0-15,-3 0 0 16,-3 0-3-16,-4 1 0 16,-2-1 2-16,-3 0 0 15,-6 0 3-15,-6 1 1 16,-8 4 1-16,-16 9 0 15,-12 2-7-15,-14 0-2 16,-13 3-5-16,-17 7 1 16,6 4 3-16,5-9 3 0,-2 3 2 15,5-3 3-15,4-2-8 16,8 0-1-16,1 10-67 16,-1-5-32-1,4 0 51-15</inkml:trace>
  <inkml:trace contextRef="#ctx0" brushRef="#br0" timeOffset="69330.2355">12109 11557 28 0,'3'-13'11'0,"12"7"-6"0,-18 4-6 0,8 2 4 16,-5-3-2-16,0 3-1 15,-2 0 9-15,-1 0 6 16,-6 0 4-16,0 3 3 15,0-1-1-15,0 4-1 0,-3-1-8 16,0 3-5-16,-3-3-4 16,0 6 0-16,-3 2-2 15,-11 0-1 1,-1 3 1-16,-6 3-1 16,-3 2-3-16,1 3 2 15,-1 0 1-15,0-3 2 0,7 3-1 16,-1-3-1-16,6 2 1 15,3-4 1-15,6 0-1 16,1-6-1-16,2 3 1 16,3-3 1-16,3 0-6 15,0-2 5 1,6-1 6-16,6 1 5 16,6-1 5-16,15-2-5 15,5-2 1-15,16-1-10 16,18 0-4-16,2 6-31 15,15-1-12-15,7 6-15 16,14 5-3-16</inkml:trace>
  <inkml:trace contextRef="#ctx0" brushRef="#br0" timeOffset="72736.0138">10611 11927 104 0,'-9'-23'41'0,"6"12"-22"0,-3 3-22 16,-5-5 3-1,-7-3-3-15,-6 0-3 0,-6 6-1 16,-3 2 8-16,-5 5 4 16,-7 8 0-1,-3 8 0-15,-5 6-3 0,-10-1 1 16,-5 4 4-16,-10 1 4 15,4 4 2-15,3-1 3 16,-7 4-9-16,-2 1-4 16,-1 9-5-16,-5 8-1 15,3 4 2-15,-4 1 0 0,-2 0 3 16,3 6-1-16,-3-7-1 16,2 1 1-16,-5 0-1 15,3 3 0-15,-1 2 0 16,1-2 0-16,6-6 2 15,5 3-3-15,-2-3 0 0,3 0 1 16,2 3 0-16,4 3 0 16,-1 2 2-16,7-5-3 15,2-3 0-15,-2-2-1 16,2 5-2-16,1-8 3 16,2 0 2-16,-8 0-2 15,8 0 0-15,7 2 1 16,2 4 2-16,0-1-3 15,-8 5-2-15,11-2-12 16,7 0-29 0,5-10 1-16,6-6 2 0,3-6 3 15</inkml:trace>
  <inkml:trace contextRef="#ctx0" brushRef="#br0" timeOffset="73155.1247">7617 13219 124 0,'-21'-3'49'0,"18"6"-26"0,-12-3-27 16,6 5 8-16,0 0-13 15,0 3-2 1,-3 8-5-16,-2 5-3 16,-1 8 8-16,-6 6 6 0,-6 4 2 15,-6 6 1-15,-5 16 2 16,-4-3 0-16,-3-2 4 16,-2 7 2-16,-1 1 0 15,3-6-1-15,4-2-6 16,2 2 1-16,6-5 0 15,0-6 0-15,7-7-5 16,14-8 1-16,6-6 0 16,9-7 2-16,12-9 1 15,20-10 1-15,16-18-3 0,26-14 0 16,28-13-14-16,23-18-6 16,9-17-4-1,14-15-1-15</inkml:trace>
  <inkml:trace contextRef="#ctx0" brushRef="#br0" timeOffset="79012.5206">7039 13576 72 0,'87'-140'27'0,"-31"58"-14"0,54-56-13 16,-50 69 7-16,20-26 0 16,30-24 1-16,18-8-2 0,24-21 1 15,12 2-4-15,12-7-2 16,14-17-3-16,9 6 1 16,10 3 1-16,2-6 0 15,-2 19-3-15,-4 8 2 16,-3-3 1-16,-14 16 0 15,-9 8 0-15,-4 13 2 16,-8 11-1-16,-15 5-1 16,-4 5 3-16,-20 14 0 15,-8 13-6-15,-22-1 0 16,-18 6 5-16,-17 11 4 0,-19 8 12 16,-17 7 8-16,-15 6-18 15,-18 10-8-15,-15 11-10 16,-29 11-5-16,-28 18 2 15,-26 24 0-15,-24 13 8 16,-18 16 2-16,-23 8 3 16,-10 21 2-16,-12 8-1 15,-2 6 2-15,-1 10-2 16,4 5-1-16,-4 0 1 16,-11 19 1-16,0 2-3 15,-19 24-2-15,-5 6-3 16,-15 21 1-16,-6-1 1 15,3 9-1-15,6-8 4 16,18-3 0-16,11-14 1 16,10-20 2-16,20-6-3 15,13-7-2-15,11-17 2 0,15 1 0 16,15-17 3-16,18-15 3 16,12-19-7-16,11-15 0 15,19-17-2-15,17-15 2 16,15-14-4-16,16-12 2 15,20-15 4-15,12-12 4 16,11-13 5-16,16-25 2 16,24-20 6-16,23-14 1 15,21-26-7-15,33-24-4 16,9-5-4-16,20-27 0 16,19-8-4-16,11-21-2 15,22-7 2-15,20-14 2 0,3-8 2 16,15-8 1-16,9 0-5 15,0-5 1-15,6 7 0 16,-10 6 2-16,-5 16 1 16,-11 6 1-16,-1 4 4 15,-21 22 5-15,-9 21-7 16,-14-1-8-16,-25 20-1 0,-14 20 1 16,-27 17 3-16,-24 15 2 15,-21 21 1-15,-14 14-2 16,-22 13 1-16,-17 8-7 15,-21 13 1-15,-21 13-4 16,-30 16 0-16,-27 16-3 16,-32 29 1-16,-33 19 3 15,-21 10 1-15,-32 27 3 16,-16 8 1-16,-29 34-8 16,-18 5-4-16,-9 11 4 15,-18 13 3-15,6-2 4 16,-9 10 3-16,-3 0 4 15,9 8-2-15,6-5-2 16,9 7 0-16,3-4 1 16,18 2-3-16,9-11 0 15,20-2 1-15,25-19 0 16,17-21 0-16,21-13 2 16,21-8-6-16,21-24-1 15,20-21-16-15,19-3-6 16,14-18-6-16,12-16-2 0,15-13 23 15,15-22 13-15,15-18 15 16,21-16 8-16,23-39-9 16,25-27-1-16,35-35 1 15,27-31 2-15,32-32-7 16,19-18-3-16,26-22-4 16,24-2 0-16,6-21-2 15,15-1-1-15,15-10 7 16,-6 6 3-16,2 9 3 15,1 4 5-15,-3 10-8 16,-3 13-1-16,-15 9-7 16,45-17-4-16,-43 24 1 15,-34 35 2-15,-28 31 2 0,-35 19-1 0,-27 18 1 16,-33 25 9-16,-27 17 4 16,-23 14-1-16,-21 14 1 15,-24 9-11 1,-27 14-3-16,-33 19-7 0,-41 18 1 15,-36 21-3-15,-39 29 2 16,-26 19-2-16,-28 13 0 16,-26 24 1-16,-9 19 2 15,-15 20 2-15,-11 6 1 16,2 26-2-16,-9-2 2 16,6 21 1-16,-8-3 0 15,14 8 0-15,15-5 0 0,9-6 0 16,21-17 0-16,11-7 0 15,28-25 2 1,26-22 1-16,27-8 1 0,12-27-5 16,24-17-1-16,27-25 1 15,20-18 2-15,21-21 2 16,19-17 1-16,25-15 0 16,22-21 2-16,24-32 1 15,23-29 1-15,39-19 0 16,12-31 0-16,39-19-4 15,12-18-1-15,29-19 1 16,9-5 0-16,27-24-2 16,12-8 1-16,15-6-4 15,15-1 0-15,-9-1 1 0,3 16 2 16,2-16-1-16,-26 32 2 16,0-3-4-16,-26 32 0 15,-25 10 1-15,-11 6 0 16,-37 24 2-1,-23 18 1-15,-24 27-4 0,-29 18 1 16,-25 13 2-16,-17 14 1 16,-24 15 1-16,-21 14 2 15,-36 13-8-15,-47 24 0 16,-39 36-5-16,-45 22 2 16,-20 21 1-16,-33 27-1 15,-21 13 1-15,-18 31 3 0,-21 14-5 16,-12 29 2-16,-5 19 0 15,-16 17 2-15,4 15-1 16,14-6 1-16,3 5 0 16,12-5 0-16,19-14 2 15,11-2 0-15,29-10 0 16,19-12 0-16,17-23-9 16,25-5-2-16,23-21-1 15,21-32 0-15,3-14 7 16,21-10 4-16,20-29 0 15,22-26-2-15,14-20 2 16,33-36 2 0,30-26 0-16,20-27-3 15,19-29 1-15,23-43 7 0,39-31 6 16,30-48 0 0,42-29 3-16,41-48-6 15,39-31-3-15,29-19-6 0,31-5-2 16,29-16 3-16,15-5 1 15,18-1-14-15,-9 25-6 16,24-11-22 0,11 5-45-16,4 6 12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7T17:36:31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6977 7350 160 0,'18'19'0'0,"5"7"5"15,-8-18 3-15,9 5 0 16,9 1 3-16,12-1-2 16,14 0 2-16,7-2-2 0,8 2 2 0,6 0-4 31,10 0-2-31,5 0-2 15,0 6 2-15,9-6 1 0,7-2 9 16,2-3 2-16,0-8-2 0,6 0-1 16,6 5-2-16,-9-5 0 15,0-3-4-15,-3 1-3 16,-3-1 2-16,-9-2 0 16,-8-3 3-16,-4-5 1 15,-6-3 6-15,-2-11 3 16,-7-7 3-16,-8-3 1 15,-10-5 0-15,-11 2 0 16,-12 3-7-16,-10 0-2 16,-17-3-9-16,-9 3-2 0,-14-3-2 15,-13-13 1 1,-15-2-9-16,-2-6-1 16,-4 0 10-16,-15 0 7 0,-2 6-2 15,-6-1-2 1,-4 1-1-16,-8 2-1 0,-15 8-5 15,-10 5 1-15,-5 6-7 16,-24 2 0-16,-2 3 1 16,-7-3 1-16,-6 3 0 15,3 2 4-15,0 1 0 16,-2-3 1-16,5 10 4 16,-6 9 2-16,-3 10-5 15,0 2 0-15,-8 9-6 16,-4 13 1-16,-20 21 0 15,8 16 2-15,9 5-1 16,18 5 1-16,10 9 2 16,11 7 0-16,24 6-3 0,23-11 0 0,19-8 2 15,14-6 2 1,24-1-5-16,16-4-1 16,11 11 2-16,20-10 3 15,19-9 3-15,24-4 1 16,5-4-2-16,13-5-2 15,17-5-2-15,15 3-1 16,3-3-1-16,12-5 3 16,12-3-5-16,3-2 0 15,6-6-4-15,3-3 1 16,-7-5-13-16,-5 9-5 0,6 4-35 16,-6 8-15-1</inkml:trace>
  <inkml:trace contextRef="#ctx0" brushRef="#br0" timeOffset="783.8227">10772 7519 220 0,'0'-18'82'0,"3"15"-44"0,3-2-44 15,0 5 12-15,3 0-11 16,9 0 1-16,9 0 2 0,8 0 1 0,10 5 1 16,9 1 4-16,5-1 5 0,10-2 1 31,11 2 2-31,3-3 5 16,7 4 1-16,5-4-3 0,9 1 1 0,0 0-3 15,12-3 2 1,3 0-4-16,9 0 1 15,6-3-5-15,3 0 1 16,0-2-1-16,-6 2 1 16,-6-2-4-16,-3 0-1 15,-9 0-1-15,-9 2 1 16,-11 0-2-16,-4 3 2 16,-9 0-2-16,-5 3 2 15,-13 0-51-15,-11 2-19 16,-15 3-66-1</inkml:trace>
  <inkml:trace contextRef="#ctx0" brushRef="#br0" timeOffset="11517.2574">10388 9382 88 0,'-12'-13'35'0,"9"13"-18"15,0 0-9-15,3-5 11 0,-3-1-9 16,0 9-1-16</inkml:trace>
  <inkml:trace contextRef="#ctx0" brushRef="#br0" timeOffset="12447.3656">10361 9366 214 0,'0'-2'21'0,"0"-1"-1"16,6 0-3-16,0 1-9 0,3-1 1 0,3 3 2 15,3-3 2 1,3 9 3-16,0-6 2 16,5 5 3-16,4-2-2 0,0-1 0 0,3 1-6 31,3 0-3-31,8-1-3 15,4-2-2-15,5 5 1 16,4 1 3-16,6-4-9 16,-1 4-4-16,4-1 4 15,-4 3 4-15,4-3 2 0,2-2 4 16,4-3 4-16,2 0 3 16,-2 0-5-16,2 0-2 15,-3 0-1-15,1-3-1 16,-1 3-2-16,7 0-1 15,-1 0-6-15,-2 3 1 16,-4 0 0-16,1-3 0 16,2 0 0-16,6-3 0 0,-5 3 0 15,-4-3 2 1,1 3 5-16,-4-2 4 16,4-1-6-16,-1 3-1 0,1-3 0 15,-4 3 0-15,-2 3-5 16,2 2 1-1,-2-2 0-15,5-3 2 0,4 0-1 16,2 0-1-16,-3 0 1 16,4 0-1-16,-1-3 6 15,-2 1 4-15,-1-1-3 16,4-2-2-16,-7-1-2 16,-2 4-3-16,-1-1 1 15,1 0 1-15,2 1-1 16,-3-6-1-16,7 3 5 0,-4-1 1 15,-2 1 2 1,-7-3 0-16,-5 0-4 16,0 3-3-16,-1-3 2 0,-2 5 0 15,-1 1-1 1,4-1-2-16,-3 0 1 16,-1 3-1-16,-5-2-3 0,2-1 2 15,1 0 3-15,0 1 1 16,2-4-1-16,4 4-2 15,-4-4 1-15,-2 6 1 16,0 0-3-16,-4 0 0 16,1 0 1-16,3 0 0 15,-1-2 4-15,4-1 2 16,-1 1 0-16,4-4 1 16,6-2-2-16,-7 3 0 15,-2 0-3-15,-7-1-2 0,-2 4 3 16,3-1 2-1,-7 0-2-15,7 3-2 0,0 0 0 16,-1 0-1-16,1 0-3 16,0 0 2-16,-1 0 1 15,1 0 0-15,-6 0 0 16,2 3 0-16,-5-3 2 16,0 3 1-16,-3-1-10 15,-1 1-5-15,-8-3-80 16,-9 3-34-16</inkml:trace>
  <inkml:trace contextRef="#ctx0" brushRef="#br0" timeOffset="18197.6846">17511 9379 160 0,'-6'-7'63'0,"9"-4"-34"0,-3 8-25 0,0 3 15 0,0 0 0 0,0-2 1 16,0 2 0-16,3-3 0 15,-3 3-11 1,0 0-1-16,3 0-1 0,9 5 8 15,3 1-2 1,3-4 2-16,6 4-2 16,6-6 2-16,5 0 3 15,13 0 1-15,6-3-4 16,-1 3 1-16,10 0-3 0,5 0 0 16,6 3-10-1,10 2-1-15,2 3-4 16,3 0-2-16,13 0 3 15,5 2 2-15,6-2 2 16,12-3 1-16,6 3-2 16,-3-2-2-16,3-1 7 0,3 6 3 15,-6 2-1 1,0 3 0-16,9 2-5 0,0 1-3 16,0 5 2-16,9-1 0 15,-4 1 3-15,10-3 1 16,9-5 1-16,-6-5 2 15,3-3-5-15,2-3-1 16,-8 0-2-16,0 1 1 16,3-4-2-16,-6-2-1 15,2 0 1-15,1 0 1 16,-36 0 1-16,39-16 1 16,27 0 0-16,-22 3 2 15,-14 3 1-15,3 2 3 0,-9 0-3 16,-12 0 1-16,-9 0-5 15,3 3 0-15,-6-3-3 16,0 0-1-16,-15-3 3 16,1 1 3-16,-1-1-4 0,-9 3-1 15,-6 0 0 1,-8 3 0-16,-4-3 0 16,-2 0 2-16,-7 0 1 15,1 3 1-15,-10-1-5 16,-5 4-1-16,-6-1-8 15,-13 1-4-15,-8-1-43 16,-3 0-18-16,-72-5-135 16</inkml:trace>
  <inkml:trace contextRef="#ctx0" brushRef="#br0" timeOffset="18993.3285">6140 10081 252 0,'-21'-22'96'0,"21"22"-52"0,0 0-56 0,0 0 15 15,6 0-5-15,9 0 3 16,6 0-5-16,6-2 1 0,15-1 1 15,5 6 1-15,10 5 1 0,2 2-3 16,4 4 2-16,2-4 5 16,7 1 2-16,14-3 9 15,3-6 2-15,7-2 0 16,11-5 2-16,15-6-8 16,-3 1-4-16,3-3-2 15,9 5 1-15,-3 5-5 16,-9 3-1-16,3 0-2 15,-6 0-2-15,-12 5 5 16,-8 1 1-16,-13-1 0 16,-12 3 1-16,-8 0-15 15,-10 0-7-15,-11 2-72 16,-12 6-67-16,-27-8 44 16</inkml:trace>
  <inkml:trace contextRef="#ctx0" brushRef="#br0" timeOffset="23467.8428">8855 10406 156 0,'-6'-13'57'0,"6"5"-30"0,6-8-32 0,0 8 10 15,9 0-5-15,6-2 2 16,9-6-3-16,5 2 0 16,10 4 1-16,6 2 0 0,-1 3 0 15,1 5 0-15,5 5 0 0,4-2 0 16,5-1 0-16,13-2 11 15,-1 0 5-15,6-8 3 16,4-5 1-16,2 0-5 16,9 0-1-16,1-1-4 15,-4 4-1-15,3 2-5 16,9 3-3-16,-6 2-3 16,-2 3 1-16,2 0-1 15,3 0 0-15,0 3 4 16,0-6 3-16,4 0-4 15,-4 1-1-15,0-1 0 16,-6 0 2-16,-3 1-3 16,1-1 0-16,-4 3 3 0,0 0 1 15,-2 0 3-15,-10 3 1 16,-3-1-1-16,1 1-1 16,-1 0-3-16,0 2-2 15,-5 0 3-15,-7 1 0 16,-2 1-4-16,-4 1 1 15,10-2 0-15,-4-1 2 16,-8-2 12-16,-6-1 6 16,-7 1-4-16,4-3 1 15,-12 0-6-15,-1 0 1 16,-8 0-7-16,-3-3-3 16,-3 3-1-16,-3-5 1 0,-4 0-1 0,-2-1 2 31,0 1 0-31,-3 2 1 0,-3-2-7 15,0 0 0-15,-3 0-8 16,0 2-3-16,-3-2-52 16,0-3-23-16,-12-11-24 15</inkml:trace>
  <inkml:trace contextRef="#ctx0" brushRef="#br0" timeOffset="24760.0035">15347 10295 204 0,'6'-8'77'16,"3"-5"-42"-16,15-11-41 0,-9 19 14 0,6-1-9 16,6 1 0-16,5 2 1 15,4 1 0-15,6-1 0 16,5 1 2-16,7-1 1 0,2 0 10 16,7 1 3-16,5-4 1 15,4 1 2-15,5 0-4 16,13-1-1-16,8 1-6 0,3 0-3 15,6 2 0 1,15 1-1-16,0-1-5 16,0 3 1-16,9 0 2 15,3-3 3-15,0 1 4 16,0-4 5-16,3 1-4 16,-6-3 2-16,-3 0-7 0,3 0-3 0,3-2-1 15,0-4-1 1,-3 4 0-16,3 2 2 15,-6 0-3-15,3-3 0 16,3 1 1-16,3 2 2 16,-6 0-1-16,3 0 2 15,0 0-2-15,-12 0-1 16,3 0 1-16,6-2 1 0,-3 2-1 16,-9 0-1-1,3 0 3-15,0 0 0 16,24-3 3-16,-6 1 3 0,-7 2-4 15,-2 2-1 1,-9 4-2-16,-2-1-2 0,2 3-2 16,3 3 1-1,-9-1 1-15,0-2 2 0,6 0-1 16,0 3 2-16,-12 0 0 16,3-3 1-16,3 2 0 15,-3 4 2-15,-8 2-1 16,-4 0 2-16,-3-1-4 15,0 1-2-15,-3 3-3 16,-5 2 1-16,-4 3 1 16,-9-5 0-16,-2-1 0 15,-4 6 2-15,-8-3-10 16,-7-2-4-16,-8-3-47 16,-12 0-21-16</inkml:trace>
  <inkml:trace contextRef="#ctx0" brushRef="#br0" timeOffset="28961.9772">9299 10110 116 0,'-15'8'44'0,"6"2"-24"0,-6 11-26 16,9-7 8-16,-6 7-2 15,-9 8 2-15,0 3-3 16,4 5 0-16,2-3-1 0,6-2 0 15,6 2-9-15,9-13-3 16,12-7 11-16,8-12 8 16,10-12 5-16,9-9 2 15,8-7 2-15,7-6 4 16,2 0-1-16,-5 0-1 16,-6 1 3-16,-7 2 0 15,-8 5-10-15,-9 0 1 0,-6 3 3 16,-10 13 17-16,-11 8-16 15,-6 13-7 1,-14 14-7-16,-4 2-3 16,3 2 2-16,6 1 0 0,9-3-2 15,12-2 0 1,12-9-5-16,9-10-2 0,3-10-2 16,8-6 0-16,4-14 9 0,0-4 4 15,-4-3 2-15,-2 2 1 16,-6 4 9-1,-6 4 3-15,-7 3 6 16,-14 16 1 0,-9 11-12-16,-2 13-7 15,-1 2-2-15,0 1-5 16,9-1 2-16,9-5-4 0,11-8 1 16,16-10-3-1,3-6 0-15,5-7 4 16,1-11 1-16,3-3 2 0,-7 0 0 15,-2 3 0 1,-6 5 2-16,-6 5 1 16,-4 9 3-16,-5 4 1 0,-3 17 1 0,-3 2-4 15,0 6-3 1,3-1 0-16,6-2 1 16,14-11-8-16,7-10-1 15,15-9-7-15,-1-15-4 16,1-3 10-16,-4-2 4 15,-5 2 14-15,-9 6 6 16,-7 7 5-16,-2 6 2 16,-6 7-4-16,3 12 1 15,0 4-9-15,-7 6-4 16,4 5-4-16,0-2 0 16,6-6-13-16,9-11-3 0,8-12-12 15,4-6-4-15,-7-6 13 16,-5-7 9-16,-3 3 29 15,-6 5 13-15,-1 2 9 0,-5 3 5 16,0 3-13 0,3 5-4-16,0 5-17 15,2 6-6-15,10 2-4 16,0-3-1-16,2 1-22 0,4 2-10 0,0 0-6 16,8-2-2-16,-11 0 20 31,-3-3 8-31,-7-1 7 15,-2 1 1-15,-3 0 11 16,0 0 7-16,6 0-9 0,8 0-5 16,31 3-86-1,11-14-40-15</inkml:trace>
  <inkml:trace contextRef="#ctx0" brushRef="#br0" timeOffset="30792.6191">16285 9959 92 0,'-27'-19'35'0,"18"14"-18"0,-12-5-13 0,10 7 8 15,-4 3-5-15,-9 5-2 16,-9 8-5-16,-12 14 0 16,-11 15-2-16,-7 11 0 15,-5 8 4-15,5-3 3 16,10 0 7-16,8-7 2 16,12-6-1-16,10-8 0 0,14-11-7 15,12-15-2-15,23-17-2 16,25-12-4-16,20-14-1 0,7-8-1 15,5-2 0-15,4-13 3 16,-1 2 0-16,-9 5 3 16,-11 8 1-16,-13 9 16 15,-14 7 10-15,-12 13 2 16,-6 19-13 0,-18 13-9-16,-9 8-5 15,-9 3-4-15,6 3-2 16,3-6 1-16,6-3-1 0,15-7-2 15,12-6-4 1,5-10 0-16,10-9-1 16,3-4 3-16,5-4 4 15,1-1 3-15,2-1 9 16,-2 2 5-16,-6 6-1 0,-7 3 0 16,-5 8-4-16,-6 2 1 15,-3 6-4-15,-3 2 1 16,-1 3-5-16,10 2 0 15,3-4-3-15,12-4-3 16,14-7-14-16,10-6-4 16,2-7 6-16,0-4 6 15,-2-4 4-15,-1-1 3 0,-5-2 16 16,-7 5 11-16,-5 8 2 16,-9 6 2-1,-4 4-14-15,-5 6-6 0,-6 8-6 16,-3 3 0-16,0 2-2 15,-4 3 2-15,10-3-4 16,3-5 0-16,6-6-4 16,11-2 1-16,1-13 2 15,2 0 3-15,1-3 0 16,-3-6-1-16,5 1 5 16,-5 0 4-16,-1 0 6 0,1 2 5 0,3 1-8 31,5-1-2-31,1 0-6 15,2 1-1-15,4 2-12 16,2-5-7-16,-2 2 4 16,-10 3 2-16,-5 8 6 15,-4 0 2-15,-5 5 2 16,-9 1 2-16,-3 4 1 16,-4 1 1-16,1 2 2 0,0 3 3 15,6-3-4-15,5 6-3 16,10-3-1-16,9-11 1 15,11 0-8-15,3-2-1 16,7-8 2-16,-1-3 0 16,4-6 5-16,2-4 2 0,-6-1 11 15,-5-4 3 1,-1-4-5-16,-5 6-2 16,-4 2-5-16,-5 6-3 15,-7 5 0-15,-2 14-1 16,-6 7-3-16,-7 8 2 0,-8 8-1 15,-6 5-2 1,0 1 5-16,-3 2 3 0,6-3-1 16,11-2-2-16,28-13-7 15,35-17-1-15,33-20-35 16,30-19-14-16,11-24-2 16,10-8-1-16,-15 0 20 15,29-18 11-15,-23 18 17 16,-24 16 9-16,-33 16-60 15</inkml:trace>
  <inkml:trace contextRef="#ctx0" brushRef="#br0" timeOffset="48833.7172">12633 14018 280 0,'3'-6'104'0,"8"4"-56"0,19-4-54 0,-12 4 19 15,15-1-10-15,6 0-2 16,5 1-3-16,16-3-1 16,11 2 2-16,15 0 0 0,4 1 1 15,11-1 0-15,18 0 0 16,6 1 0-16,12-6 0 16,21-3 11-16,8-5 7 15,25-2 2-15,-1 4 0 16,16-4-4-16,2 5 0 15,15 2-3-15,-5 9 0 0,14 2-5 16,-6 2-3-16,12 1-2 16,-3-1-3-16,7 1 1 15,2-3 1-15,-3 0 1 16,-3-3 1-16,-3 3 4 16,-9 0 3-16,-5 3-4 15,-13 2-2-15,-6 3-2 16,-23 6-3-16,-15 1 3 15,-18 4 0-15,-18 2-43 0,-18 6-20 16,-27 4-102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7T17:39:04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11201 9633 236 0,'-48'-52'88'0,"39"46"-48"0,-6-2-47 16,9 6 14-16,0-1-18 15,-3 3-3-15,1 0 2 16,-1 3 3-16,0-1 5 16,3 1 4-16,0 2 5 0,0 3 0 15,6 0 2-15,3 5 2 16,6 3 2-16,6 0 1 16,8 5 0-16,7 3-9 15,12 5-1-15,8 6-2 16,13 4 2-16,5 4-1 0,10-1-1 15,11-2 7-15,12 2 3 16,4-5-1-16,5 0 2 16,9-8-4-16,6-2 1 15,0-4-3-15,9-1 0 16,3 1-3-16,9-1-2 16,5-1-2-16,1 0 1 15,12-3 1-15,9-10 2 16,-4-2-6-16,1-12 1 15,0-2 5-15,-7-7 6 16,7-4 0-16,-9 1 3 16,-4-9-2-16,4-2 0 0,-6-5-3 15,0-6-1-15,0-5-3 16,-10-3-2-16,22-7 1 16,-18 2-1-16,-12-5 0 15,-21-3 2-15,-24 3 1 16,-17 2 3-16,-19 3 8 15,-14-5 5-15,-15 5 6 16,-15-3 2-16,-15-10-10 16,-15-8-3-16,-18 0-4 15,-18-3-1-15,-17 6-5 16,-9 5-3-16,-16 2-5 16,-20-5 0-16,-9 9 0 15,-15 1-1-15,-11 9 1 16,-7 2 0-16,-18 3 0 15,-5 11 0-15,-25 2-8 16,4 9-3-16,-13 4 10 0,10 6 5 16,-3 2-2-16,2 6 0 15,-8 2-2-15,3 6 3 16,8 2 2-16,-2 11 4 16,2 3 0-16,1 7 0 15,6 14-6-15,2 7-1 16,15 22 1-16,19-5 0 15,8 4-4-15,6 9 1 16,15 21-5-16,15 0 1 16,21 3 2-16,14 12 1 0,16 12 0 15,26-6 1-15,30-3 0 16,24-2 0-16,27-6-2 16,32-10 1-16,30-8 3 15,27-16 1 1,30-15 1-16,30-17 0 0,32-16 0 15,36-12 0-15,12-14-14 16,23-11-3-16,25-5-18 16,32-5-5-16,33-3-54 15,18-8-55 1,-42-31 50-16</inkml:trace>
  <inkml:trace contextRef="#ctx0" brushRef="#br0" timeOffset="24864.9611">10314 13094 296 0,'-18'0'110'0,"18"0"-60"0,0-8-65 0,6 3 13 15,6-6-5-15,6-4 2 16,11-4 0-16,16-7 4 16,9-1 0-16,8 1-2 0,9 2 0 15,13 3 2-15,14 2 0 16,12 1 1-16,24 2 2 15,6 3-1-15,24-1 2 16,14-2-2-16,22-2 2 16,20-3 0-16,24 2 1 15,6 3-2-15,12 6 1 16,18 4 0-16,9 12 3 16,8 7-3-16,7 8-2 15,0 0 2-15,-10 11 0 0,10 5 3 16,-3 11 1-16,-7 10-6 15,4 11 0-15,-6-6-1 16,-7-2 0-16,-2 3-36 16,-15-9-15-16,-9-31-67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863" tIns="46108" rIns="93863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715963"/>
            <a:ext cx="4705350" cy="3529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37040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708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672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92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92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148133A-D968-4D61-A1BE-74F3EE01F7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99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342E6-C2DC-4C23-BEDD-296B9E257A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35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94F73-A6C1-4DC6-8221-CE31C8C5FD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86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751F3-DF87-4A69-9515-FB9C3F0FBF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87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1952B-68F9-4113-A75F-FCC4DF2DCB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7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6572B-7284-40F6-834B-3374E2868D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2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82137-9EBC-4903-B82C-7CF993AF4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07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01FE5-B122-4CEC-81BE-1AC10C04FD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69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8F7A0-4BBD-4AD7-A543-48D31DE2B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53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1E709-9585-4D95-9967-59246B4979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59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9BF6C-3321-42CD-8420-E5495A7AA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1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6858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81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/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/>
              </a:defRPr>
            </a:lvl1pPr>
          </a:lstStyle>
          <a:p>
            <a:pPr>
              <a:defRPr/>
            </a:pPr>
            <a:fld id="{E9B950BB-5421-4697-BD96-DA47C38011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17" descr="Click To Downloa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I3fQjf43E" TargetMode="External"/><Relationship Id="rId2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rdrive.net/" TargetMode="External"/><Relationship Id="rId7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hyperlink" Target="https://wigle.net/" TargetMode="External"/><Relationship Id="rId4" Type="http://schemas.openxmlformats.org/officeDocument/2006/relationships/hyperlink" Target="https://www.youtube.com/watch?v=w3S7yLGNjN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sJf1w7kosG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D75477-2906-4FB9-831E-D5F303BFF68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CISC 250 –</a:t>
            </a:r>
            <a:r>
              <a:rPr lang="en-US" altLang="en-US" sz="3200" b="1" smtClean="0"/>
              <a:t> </a:t>
            </a:r>
            <a:br>
              <a:rPr lang="en-US" altLang="en-US" sz="3200" b="1" smtClean="0"/>
            </a:br>
            <a:r>
              <a:rPr lang="en-US" altLang="en-US" sz="3200" b="1" smtClean="0"/>
              <a:t>Business Telecomm Networks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138" y="3795713"/>
            <a:ext cx="7485062" cy="13049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Wireless LAN – II </a:t>
            </a:r>
          </a:p>
        </p:txBody>
      </p:sp>
      <p:pic>
        <p:nvPicPr>
          <p:cNvPr id="4103" name="Picture 4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WPA 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Wi-Fi Protected Access (WPA)</a:t>
            </a:r>
          </a:p>
          <a:p>
            <a:pPr lvl="1"/>
            <a:r>
              <a:rPr lang="en-US" altLang="en-US" sz="2200" smtClean="0"/>
              <a:t>Security standard developed after WEP’s vulnerabilities had been exposed and successfully attacked</a:t>
            </a:r>
          </a:p>
          <a:p>
            <a:pPr lvl="1"/>
            <a:r>
              <a:rPr lang="en-US" altLang="en-US" sz="2200" smtClean="0"/>
              <a:t>Development was a collaborative effort between the Wi-Fi Alliance and the Institute of Electrical and Electronics Engineers (IEEE)</a:t>
            </a:r>
          </a:p>
          <a:p>
            <a:pPr lvl="1"/>
            <a:r>
              <a:rPr lang="en-US" altLang="en-US" sz="2200" smtClean="0"/>
              <a:t>Purpose was to be an immediate solution while the long-term solution (802.11i/WPA2) was being 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WPA Overview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4724400" cy="4495800"/>
          </a:xfrm>
        </p:spPr>
        <p:txBody>
          <a:bodyPr/>
          <a:lstStyle/>
          <a:p>
            <a:r>
              <a:rPr lang="en-US" altLang="en-US" sz="2000" smtClean="0"/>
              <a:t>WPA strengthened WEP by:</a:t>
            </a:r>
          </a:p>
          <a:p>
            <a:pPr lvl="1"/>
            <a:r>
              <a:rPr lang="en-US" altLang="en-US" sz="2000" smtClean="0"/>
              <a:t>Including authentication using 802.1X framework (commercial/enterprise systems) or a passphrase (home systems)</a:t>
            </a:r>
          </a:p>
          <a:p>
            <a:pPr lvl="2"/>
            <a:r>
              <a:rPr lang="en-US" altLang="en-US" sz="1600" smtClean="0"/>
              <a:t>Password length between 8 and 63 printable ASCII characters</a:t>
            </a:r>
          </a:p>
          <a:p>
            <a:pPr lvl="1"/>
            <a:r>
              <a:rPr lang="en-US" altLang="en-US" sz="2000" smtClean="0"/>
              <a:t>Creating a key hierarchy out of the master key</a:t>
            </a:r>
          </a:p>
          <a:p>
            <a:pPr lvl="1"/>
            <a:r>
              <a:rPr lang="en-US" altLang="en-US" sz="2000" smtClean="0"/>
              <a:t>Doubling the size of the initialization vector (IV) used during encryption</a:t>
            </a:r>
          </a:p>
          <a:p>
            <a:pPr lvl="1"/>
            <a:r>
              <a:rPr lang="en-US" altLang="en-US" sz="2000" smtClean="0"/>
              <a:t>Including a more robust data integrity algorithm (Michael)</a:t>
            </a:r>
          </a:p>
        </p:txBody>
      </p:sp>
      <p:pic>
        <p:nvPicPr>
          <p:cNvPr id="1638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28800"/>
            <a:ext cx="3225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WPA Overview (Cont’d)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A session consists of:</a:t>
            </a:r>
          </a:p>
          <a:p>
            <a:pPr lvl="1"/>
            <a:r>
              <a:rPr lang="en-US" altLang="en-US" sz="2200" smtClean="0"/>
              <a:t>Authentication of the client to the access point (802.1X/passphrase)</a:t>
            </a:r>
          </a:p>
          <a:p>
            <a:pPr lvl="1"/>
            <a:r>
              <a:rPr lang="en-US" altLang="en-US" sz="2200" smtClean="0"/>
              <a:t>4-way handshake to exchange key values and generate the key hierarchy</a:t>
            </a:r>
          </a:p>
          <a:p>
            <a:pPr lvl="1"/>
            <a:r>
              <a:rPr lang="en-US" altLang="en-US" sz="2200" smtClean="0"/>
              <a:t>Data session to send encrypted information using the Temporal Key Integrity Protocol (TKIP)</a:t>
            </a:r>
          </a:p>
          <a:p>
            <a:pPr lvl="2"/>
            <a:r>
              <a:rPr lang="en-US" altLang="en-US" sz="2000" smtClean="0"/>
              <a:t>RC4 for encryption</a:t>
            </a:r>
          </a:p>
          <a:p>
            <a:pPr lvl="2"/>
            <a:r>
              <a:rPr lang="en-US" altLang="en-US" sz="2000" smtClean="0"/>
              <a:t>Michael for integrity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WPA2 Overview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Wi-Fi Protected Access 2</a:t>
            </a:r>
          </a:p>
          <a:p>
            <a:pPr lvl="1"/>
            <a:r>
              <a:rPr lang="en-US" altLang="en-US" sz="2200" dirty="0" smtClean="0"/>
              <a:t>Security standard developed by the Wi-Fi Alliance and is an implementation of IEEE’s 802.11i</a:t>
            </a:r>
          </a:p>
          <a:p>
            <a:pPr lvl="1"/>
            <a:r>
              <a:rPr lang="en-US" altLang="en-US" sz="2200" dirty="0" smtClean="0"/>
              <a:t>Uses the same authentication process, 4-way handshake, and key hierarchy as WPA</a:t>
            </a:r>
          </a:p>
          <a:p>
            <a:pPr lvl="1"/>
            <a:r>
              <a:rPr lang="en-US" altLang="en-US" sz="2200" dirty="0" smtClean="0"/>
              <a:t>Replaces TKIP with the Advance Encryption Standard (AES) CCMP protocol</a:t>
            </a:r>
          </a:p>
          <a:p>
            <a:pPr lvl="2"/>
            <a:r>
              <a:rPr lang="en-US" altLang="en-US" sz="2000" dirty="0" smtClean="0"/>
              <a:t>AES in Counter-Mode for encryption</a:t>
            </a:r>
          </a:p>
          <a:p>
            <a:pPr lvl="2"/>
            <a:r>
              <a:rPr lang="en-US" altLang="en-US" sz="2000" dirty="0" smtClean="0"/>
              <a:t>AES in Cipher Block Chaining-Message Authentication Code (CBC-MAC) for integrity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WPA/WPA2 Attack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Offline Dictionary Attack Overview: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Master key is generated using: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Passphrase and SSID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Session keys are generated using: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Master key, MAC address of client, MAC address of access point, nonce from client, and nonce from access point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Attacker’s goal is to reproduce the key hierarchy to access the network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Attacker needs to capture SSID, MAC addresses, and </a:t>
            </a:r>
            <a:r>
              <a:rPr lang="en-US" altLang="en-US" sz="2200" dirty="0" err="1" smtClean="0"/>
              <a:t>nonces</a:t>
            </a:r>
            <a:r>
              <a:rPr lang="en-US" altLang="en-US" sz="2200" dirty="0" smtClean="0"/>
              <a:t> and perform a dictionary attack to find the passphrase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24560" y="2265120"/>
              <a:ext cx="6933600" cy="2781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4480" y="2254680"/>
                <a:ext cx="6953760" cy="279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WPA/WPA2 Attack (Cont’d)</a:t>
            </a:r>
            <a:endParaRPr lang="en-GB" altLang="en-US" sz="3900" smtClean="0"/>
          </a:p>
        </p:txBody>
      </p:sp>
      <p:sp>
        <p:nvSpPr>
          <p:cNvPr id="49156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Tool: </a:t>
            </a:r>
            <a:r>
              <a:rPr lang="en-US" sz="2400" dirty="0" smtClean="0">
                <a:hlinkClick r:id="rId2"/>
              </a:rPr>
              <a:t>Kali Linux </a:t>
            </a:r>
            <a:r>
              <a:rPr lang="en-US" sz="2400" dirty="0" smtClean="0"/>
              <a:t>(previously </a:t>
            </a:r>
            <a:r>
              <a:rPr lang="en-US" sz="2400" dirty="0" err="1" smtClean="0"/>
              <a:t>BackTrack</a:t>
            </a:r>
            <a:r>
              <a:rPr lang="en-US" sz="2400" dirty="0" smtClean="0"/>
              <a:t>)</a:t>
            </a:r>
          </a:p>
          <a:p>
            <a:pPr>
              <a:defRPr/>
            </a:pPr>
            <a:r>
              <a:rPr lang="hr-HR" sz="2400" dirty="0" smtClean="0"/>
              <a:t>How to capture the 4-way handshake?</a:t>
            </a:r>
          </a:p>
          <a:p>
            <a:pPr marL="627063" lvl="1" indent="-307975">
              <a:buFont typeface="+mj-lt"/>
              <a:buAutoNum type="arabicPeriod"/>
              <a:defRPr/>
            </a:pPr>
            <a:r>
              <a:rPr lang="hr-HR" sz="2000" dirty="0" smtClean="0"/>
              <a:t>Enter the monitoring mode</a:t>
            </a:r>
          </a:p>
          <a:p>
            <a:pPr marL="627063" lvl="1" indent="-307975">
              <a:buFont typeface="+mj-lt"/>
              <a:buAutoNum type="arabicPeriod"/>
              <a:defRPr/>
            </a:pPr>
            <a:r>
              <a:rPr lang="hr-HR" sz="2000" dirty="0" smtClean="0"/>
              <a:t>Discover nearby networks and associated clients</a:t>
            </a:r>
          </a:p>
          <a:p>
            <a:pPr marL="901700" lvl="2" indent="-307975">
              <a:defRPr/>
            </a:pPr>
            <a:r>
              <a:rPr lang="hr-HR" sz="1600" dirty="0" smtClean="0"/>
              <a:t>MAC addresses, WPA or WPA2, SSID</a:t>
            </a:r>
          </a:p>
          <a:p>
            <a:pPr marL="627063" lvl="1" indent="-307975">
              <a:buFont typeface="+mj-lt"/>
              <a:buAutoNum type="arabicPeriod"/>
              <a:defRPr/>
            </a:pPr>
            <a:r>
              <a:rPr lang="hr-HR" sz="2000" dirty="0" smtClean="0"/>
              <a:t>Disassociate clients to force them to run again 4-way handshake</a:t>
            </a:r>
          </a:p>
          <a:p>
            <a:pPr marL="901700" lvl="2" indent="-307975">
              <a:defRPr/>
            </a:pPr>
            <a:r>
              <a:rPr lang="hr-HR" sz="1600" dirty="0" smtClean="0"/>
              <a:t>Use </a:t>
            </a:r>
            <a:r>
              <a:rPr lang="hr-HR" sz="1600" dirty="0" smtClean="0">
                <a:solidFill>
                  <a:srgbClr val="C00000"/>
                </a:solidFill>
              </a:rPr>
              <a:t>fake disassociation control packets</a:t>
            </a:r>
            <a:r>
              <a:rPr lang="hr-HR" sz="1600" dirty="0" smtClean="0"/>
              <a:t> (not protected by IEEE 802.11i)</a:t>
            </a:r>
          </a:p>
          <a:p>
            <a:pPr marL="627063" lvl="1" indent="-307975">
              <a:buFont typeface="+mj-lt"/>
              <a:buAutoNum type="arabicPeriod"/>
              <a:defRPr/>
            </a:pPr>
            <a:r>
              <a:rPr lang="hr-HR" sz="2000" dirty="0" smtClean="0"/>
              <a:t>Record the new 4-way handshake</a:t>
            </a:r>
          </a:p>
          <a:p>
            <a:pPr marL="901700" lvl="2" indent="-307975">
              <a:defRPr/>
            </a:pPr>
            <a:r>
              <a:rPr lang="hr-HR" sz="1600" dirty="0" smtClean="0"/>
              <a:t>e.g., using Aireplay</a:t>
            </a:r>
          </a:p>
          <a:p>
            <a:pPr marL="776288" lvl="1" indent="-457200">
              <a:buFont typeface="+mj-lt"/>
              <a:buAutoNum type="arabicPeriod"/>
              <a:defRPr/>
            </a:pPr>
            <a:r>
              <a:rPr lang="hr-HR" sz="2000" dirty="0" smtClean="0"/>
              <a:t>Go home and launch a dictionary attack</a:t>
            </a:r>
          </a:p>
          <a:p>
            <a:pPr marL="914400" lvl="2" indent="-320675">
              <a:defRPr/>
            </a:pPr>
            <a:r>
              <a:rPr lang="hr-HR" sz="1600" dirty="0" smtClean="0"/>
              <a:t>Aircrack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587D0C-0DCC-4965-AF6F-451A0F4550F1}" type="slidenum">
              <a:rPr lang="en-GB" altLang="en-US" sz="1400" smtClean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GB" altLang="en-US" sz="1400" smtClean="0">
              <a:solidFill>
                <a:srgbClr val="FFFF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5924550"/>
            <a:ext cx="76962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Sample Video:  </a:t>
            </a:r>
            <a:r>
              <a:rPr lang="en-US" dirty="0">
                <a:hlinkClick r:id="rId3"/>
              </a:rPr>
              <a:t>https://www.youtube.com/watch?v=kpI3fQjf43E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en-US" sz="3200" smtClean="0"/>
              <a:t>Securing against the</a:t>
            </a:r>
            <a:r>
              <a:rPr lang="en-US" altLang="en-US" sz="3200" smtClean="0"/>
              <a:t> </a:t>
            </a:r>
            <a:r>
              <a:rPr lang="hr-HR" altLang="en-US" sz="3200" smtClean="0"/>
              <a:t>dictionary attacks</a:t>
            </a:r>
            <a:endParaRPr lang="en-GB" altLang="en-US" sz="2800" smtClean="0"/>
          </a:p>
        </p:txBody>
      </p:sp>
      <p:sp>
        <p:nvSpPr>
          <p:cNvPr id="49156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sz="2400" dirty="0" smtClean="0"/>
              <a:t>To secure your network against these pre-computed dictionaries make sure that </a:t>
            </a:r>
          </a:p>
          <a:p>
            <a:pPr lvl="1">
              <a:defRPr/>
            </a:pPr>
            <a:r>
              <a:rPr lang="hr-HR" altLang="en-US" sz="2200" dirty="0" smtClean="0"/>
              <a:t>Your SSID is unique (does not appear in the existing tables)</a:t>
            </a:r>
          </a:p>
          <a:p>
            <a:pPr lvl="1">
              <a:defRPr/>
            </a:pPr>
            <a:r>
              <a:rPr lang="hr-HR" altLang="en-US" sz="2200" dirty="0" smtClean="0"/>
              <a:t>Your </a:t>
            </a:r>
            <a:r>
              <a:rPr lang="en-US" altLang="en-US" sz="2200" dirty="0" smtClean="0"/>
              <a:t>password </a:t>
            </a:r>
            <a:r>
              <a:rPr lang="hr-HR" altLang="en-US" sz="2200" dirty="0" smtClean="0"/>
              <a:t>is strong enough (sufficiently long and random :-)</a:t>
            </a:r>
            <a:endParaRPr lang="en-US" altLang="en-US" sz="2200" dirty="0" smtClean="0"/>
          </a:p>
          <a:p>
            <a:pPr lvl="2">
              <a:defRPr/>
            </a:pPr>
            <a:r>
              <a:rPr lang="en-US" altLang="en-US" sz="1800" dirty="0" smtClean="0"/>
              <a:t>Password length between 8 and 63 printable ASCII characters</a:t>
            </a:r>
          </a:p>
          <a:p>
            <a:pPr lvl="2">
              <a:defRPr/>
            </a:pPr>
            <a:r>
              <a:rPr lang="en-US" altLang="en-US" sz="1800" dirty="0" smtClean="0"/>
              <a:t>Make it at least 13 characters!</a:t>
            </a:r>
          </a:p>
          <a:p>
            <a:pPr lvl="2">
              <a:defRPr/>
            </a:pPr>
            <a:r>
              <a:rPr lang="en-US" altLang="en-US" sz="1800" dirty="0" smtClean="0"/>
              <a:t>No dictionary words!</a:t>
            </a:r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en-US" altLang="en-US" sz="5400" dirty="0" smtClean="0"/>
              <a:t>the longer the better!</a:t>
            </a:r>
          </a:p>
          <a:p>
            <a:pPr lvl="2">
              <a:defRPr/>
            </a:pPr>
            <a:endParaRPr lang="hr-HR" altLang="en-US" sz="1800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7D226D-86C5-464C-8597-12AE354D055A}" type="slidenum">
              <a:rPr lang="en-GB" altLang="en-US" sz="1400" smtClean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en-US" sz="1400" smtClean="0">
              <a:solidFill>
                <a:srgbClr val="FFFF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06560" y="3035520"/>
              <a:ext cx="2424240" cy="1752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7920" y="3025080"/>
                <a:ext cx="2439000" cy="176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 &amp; A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F90D9A-2AD6-4CC1-A992-511B2F0907D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C2AD78-7E1B-46F0-BA48-64E3476A92B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1492994" name="Rectangle 2"/>
          <p:cNvSpPr>
            <a:spLocks noChangeArrowheads="1"/>
          </p:cNvSpPr>
          <p:nvPr/>
        </p:nvSpPr>
        <p:spPr bwMode="auto">
          <a:xfrm>
            <a:off x="1524000" y="4191000"/>
            <a:ext cx="3962400" cy="2209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802.11 Security</a:t>
            </a:r>
          </a:p>
        </p:txBody>
      </p:sp>
      <p:sp>
        <p:nvSpPr>
          <p:cNvPr id="14929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Attackers can lurk outside your premises</a:t>
            </a:r>
          </a:p>
          <a:p>
            <a:pPr lvl="1" eaLnBrk="1" hangingPunct="1"/>
            <a:r>
              <a:rPr lang="en-US" altLang="en-US" sz="1800" dirty="0" smtClean="0"/>
              <a:t>In “war driving,” drive around sniffing out unprotected wireless LANs </a:t>
            </a:r>
          </a:p>
          <a:p>
            <a:pPr lvl="2" eaLnBrk="1" hangingPunct="1"/>
            <a:r>
              <a:rPr lang="en-US" altLang="en-US" sz="1600" dirty="0" smtClean="0">
                <a:hlinkClick r:id="rId3"/>
              </a:rPr>
              <a:t>http://www.wardrive.net/</a:t>
            </a:r>
            <a:endParaRPr lang="en-US" altLang="en-US" sz="1600" dirty="0" smtClean="0"/>
          </a:p>
          <a:p>
            <a:pPr lvl="2" eaLnBrk="1" hangingPunct="1"/>
            <a:r>
              <a:rPr lang="en-US" altLang="en-US" sz="1600" dirty="0" smtClean="0">
                <a:hlinkClick r:id="rId4"/>
              </a:rPr>
              <a:t>https://www.youtube.com/watch?v=w3S7yLGNjNo</a:t>
            </a:r>
            <a:endParaRPr lang="en-US" altLang="en-US" sz="1600" dirty="0" smtClean="0"/>
          </a:p>
          <a:p>
            <a:pPr lvl="2" eaLnBrk="1" hangingPunct="1"/>
            <a:r>
              <a:rPr lang="en-US" altLang="en-US" sz="1600" dirty="0" smtClean="0">
                <a:hlinkClick r:id="rId5"/>
              </a:rPr>
              <a:t>https://wigle.net/</a:t>
            </a:r>
            <a:r>
              <a:rPr lang="en-US" altLang="en-US" sz="1600" dirty="0" smtClean="0"/>
              <a:t> </a:t>
            </a:r>
          </a:p>
          <a:p>
            <a:pPr lvl="1" eaLnBrk="1" hangingPunct="1"/>
            <a:r>
              <a:rPr lang="en-US" altLang="en-US" sz="1800" dirty="0" smtClean="0"/>
              <a:t>In “drive by hacking,” eavesdrop on conversations or mount active attacks</a:t>
            </a:r>
          </a:p>
        </p:txBody>
      </p:sp>
      <p:pic>
        <p:nvPicPr>
          <p:cNvPr id="6152" name="Picture 5" descr="LAPTOP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5248275"/>
            <a:ext cx="110966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6" descr="FILSERV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0"/>
            <a:ext cx="66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7" descr="LAPTOP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38" y="4410075"/>
            <a:ext cx="110966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3000" name="Oval 8"/>
          <p:cNvSpPr>
            <a:spLocks noChangeArrowheads="1"/>
          </p:cNvSpPr>
          <p:nvPr/>
        </p:nvSpPr>
        <p:spPr bwMode="auto">
          <a:xfrm>
            <a:off x="2662238" y="513397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3001" name="Oval 9"/>
          <p:cNvSpPr>
            <a:spLocks noChangeArrowheads="1"/>
          </p:cNvSpPr>
          <p:nvPr/>
        </p:nvSpPr>
        <p:spPr bwMode="auto">
          <a:xfrm>
            <a:off x="2433638" y="4905375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3002" name="Oval 10"/>
          <p:cNvSpPr>
            <a:spLocks noChangeArrowheads="1"/>
          </p:cNvSpPr>
          <p:nvPr/>
        </p:nvSpPr>
        <p:spPr bwMode="auto">
          <a:xfrm>
            <a:off x="2166938" y="46482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58" name="Text Box 11"/>
          <p:cNvSpPr txBox="1">
            <a:spLocks noChangeArrowheads="1"/>
          </p:cNvSpPr>
          <p:nvPr/>
        </p:nvSpPr>
        <p:spPr bwMode="auto">
          <a:xfrm>
            <a:off x="5486400" y="5802313"/>
            <a:ext cx="2795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Site with 802.11 WLAN</a:t>
            </a:r>
          </a:p>
        </p:txBody>
      </p:sp>
      <p:sp>
        <p:nvSpPr>
          <p:cNvPr id="6159" name="Text Box 12"/>
          <p:cNvSpPr txBox="1">
            <a:spLocks noChangeArrowheads="1"/>
          </p:cNvSpPr>
          <p:nvPr/>
        </p:nvSpPr>
        <p:spPr bwMode="auto">
          <a:xfrm>
            <a:off x="6918325" y="4202113"/>
            <a:ext cx="1114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Outside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Attacker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E9D2A1-C07A-47EB-B7FA-F89492620C4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802.11 Security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There are two main components involved in securing Wireless LANs: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Authorization/Authentication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Open System Authentication: Service Set ID (SSID)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MAC Address Access List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Shared Key Authentication: WEP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802.1x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Encryption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Wired Equivalent Privacy (WEP)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b="1" smtClean="0">
                <a:solidFill>
                  <a:schemeClr val="folHlink"/>
                </a:solidFill>
                <a:ea typeface="PMingLiU" panose="02020500000000000000" pitchFamily="18" charset="-120"/>
              </a:rPr>
              <a:t>Wireless Protected Access (WPA)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85160" y="1504080"/>
              <a:ext cx="7857720" cy="5106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880" y="1497240"/>
                <a:ext cx="7873920" cy="511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DBF1B0-1E9B-4DEF-89D0-92683B9C0D5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Service Set ID (SSID)</a:t>
            </a:r>
          </a:p>
        </p:txBody>
      </p:sp>
      <p:sp>
        <p:nvSpPr>
          <p:cNvPr id="160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SSID is used to identify an 802.11 network</a:t>
            </a: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SSID is broadcasted in Beacon Frames</a:t>
            </a: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Beacon Frames are plain text</a:t>
            </a: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Use of default SSID, e.g. linksys</a:t>
            </a: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Turning off SSID broadcasting makes it tough to locate the network but still the hacker can sniff it from association response frames</a:t>
            </a: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Thus SSID is almost no defense against the experienced hacker </a:t>
            </a:r>
            <a:endParaRPr lang="en-US" altLang="en-US" sz="280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43320" y="245880"/>
              <a:ext cx="2440440" cy="5066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0440" y="238680"/>
                <a:ext cx="2449800" cy="507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486184-5050-4453-87A2-FBF02682084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MAC Address Access List</a:t>
            </a:r>
          </a:p>
        </p:txBody>
      </p:sp>
      <p:sp>
        <p:nvSpPr>
          <p:cNvPr id="160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Wireless NIC MAC address must be included in the list for the AP to allow data to pass.</a:t>
            </a:r>
          </a:p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Difficult to implement on a large scale or with transient users</a:t>
            </a:r>
          </a:p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Lists need to be maintained in each access point, although querying a centralized list may be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ED0D9E-25E1-47F2-BCB2-C9C8F5F204F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en-US" sz="4000" smtClean="0"/>
              <a:t>Wired Equivalent Privacy (WEP)</a:t>
            </a:r>
            <a:endParaRPr lang="en-US" altLang="zh-TW" sz="4000" smtClean="0">
              <a:ea typeface="PMingLiU" panose="02020500000000000000" pitchFamily="18" charset="-120"/>
            </a:endParaRPr>
          </a:p>
        </p:txBody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Original security solution offered by the IEEE 802.11 standard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ea typeface="PMingLiU" panose="02020500000000000000" pitchFamily="18" charset="-120"/>
              </a:rPr>
              <a:t>Shared key between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Stations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An Access Point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ea typeface="PMingLiU" panose="02020500000000000000" pitchFamily="18" charset="-120"/>
              </a:rPr>
              <a:t>Extended Service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All Access Points will have same shared key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ea typeface="PMingLiU" panose="02020500000000000000" pitchFamily="18" charset="-120"/>
              </a:rPr>
              <a:t>No key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Shared key entered manually into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>
                <a:ea typeface="PMingLiU" panose="02020500000000000000" pitchFamily="18" charset="-120"/>
              </a:rPr>
              <a:t>Stations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>
                <a:ea typeface="PMingLiU" panose="02020500000000000000" pitchFamily="18" charset="-120"/>
              </a:rPr>
              <a:t>Access points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Key management a problem in large wireless LANs</a:t>
            </a:r>
            <a:endParaRPr lang="en-US" altLang="en-US" sz="2400" smtClean="0"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78360" y="2002320"/>
              <a:ext cx="6712920" cy="983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440" y="1994760"/>
                <a:ext cx="6724080" cy="99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BF6008-5CC8-4912-A612-69D2160EFEA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en-US" sz="4000" smtClean="0"/>
              <a:t>Wired Equivalent Privacy (WEP)</a:t>
            </a:r>
            <a:endParaRPr lang="en-US" altLang="zh-TW" sz="4000" smtClean="0">
              <a:ea typeface="PMingLiU" panose="02020500000000000000" pitchFamily="18" charset="-120"/>
            </a:endParaRP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 smtClean="0">
                <a:ea typeface="PMingLiU" panose="02020500000000000000" pitchFamily="18" charset="-120"/>
              </a:rPr>
              <a:t>40-bit (64-bit) encryption based on the RC4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 smtClean="0">
                <a:ea typeface="PMingLiU" panose="02020500000000000000" pitchFamily="18" charset="-120"/>
              </a:rPr>
              <a:t>104-bit (128-bit) version may be vendor-specific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 smtClean="0">
                <a:ea typeface="PMingLiU" panose="02020500000000000000" pitchFamily="18" charset="-120"/>
              </a:rPr>
              <a:t>Keys can be entered in ASCII or Hex, depending on the manufacturer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Security Issue with WEP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Short IV (Initialization Vector): only 24-bit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Static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Offers very little security at 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>
                <a:hlinkClick r:id="rId2"/>
              </a:rPr>
              <a:t>https://www.youtube.com/watch?v=sJf1w7kosG8</a:t>
            </a:r>
            <a:r>
              <a:rPr lang="en-US" altLang="en-US" sz="1600" dirty="0" smtClean="0"/>
              <a:t> </a:t>
            </a:r>
          </a:p>
        </p:txBody>
      </p:sp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19513"/>
            <a:ext cx="27813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62"/>
          <a:stretch>
            <a:fillRect/>
          </a:stretch>
        </p:blipFill>
        <p:spPr bwMode="auto">
          <a:xfrm>
            <a:off x="1143000" y="4876800"/>
            <a:ext cx="30480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1371600" y="5791200"/>
            <a:ext cx="25654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</a:rPr>
              <a:t>Shared Key Authentication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236240" y="1377360"/>
              <a:ext cx="4344840" cy="2216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1560" y="1367640"/>
                <a:ext cx="4358880" cy="223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0074F7-929F-492D-B65B-D8FE065F27A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en-US" smtClean="0"/>
              <a:t>802.1x Access Control</a:t>
            </a:r>
            <a:endParaRPr lang="en-US" altLang="en-US" smtClean="0"/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general purpose network access control mechanism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Authentication is done with a </a:t>
            </a:r>
            <a:r>
              <a:rPr lang="en-US" altLang="en-US" sz="2400" b="1" smtClean="0">
                <a:solidFill>
                  <a:schemeClr val="tx2"/>
                </a:solidFill>
              </a:rPr>
              <a:t>RADIUS</a:t>
            </a:r>
            <a:r>
              <a:rPr lang="en-US" altLang="en-US" sz="2400" smtClean="0"/>
              <a:t> server, which ”tells” the access point whether access to controlled ports should be allowed or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AP forces the user into an unauthorized state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user send an </a:t>
            </a:r>
            <a:r>
              <a:rPr lang="en-US" altLang="en-US" sz="2000" smtClean="0">
                <a:solidFill>
                  <a:schemeClr val="tx2"/>
                </a:solidFill>
              </a:rPr>
              <a:t>EAP (Extensible Authentication Protocol) </a:t>
            </a:r>
            <a:r>
              <a:rPr lang="en-US" altLang="en-US" sz="2000" smtClean="0"/>
              <a:t>start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AP return an EAP message requesting the user’s identity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u="sng" smtClean="0"/>
              <a:t>Identity</a:t>
            </a:r>
            <a:r>
              <a:rPr lang="en-US" altLang="en-US" sz="2000" smtClean="0"/>
              <a:t> (e.g., username and password) sent by user is then forwarded to the authentication server by 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Authentication server authenticate user and return an accept or reject message back to the 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If accept message is return, the AP changes the client’s state to authorized and normal traffic flows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44920" y="2368800"/>
              <a:ext cx="2013840" cy="61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0240" y="2363040"/>
                <a:ext cx="2023200" cy="7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495E3F-13BD-462D-9279-32500170601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en-US" smtClean="0"/>
              <a:t>802.1x Access Control</a:t>
            </a:r>
            <a:endParaRPr lang="en-US" altLang="en-US" smtClean="0"/>
          </a:p>
        </p:txBody>
      </p:sp>
      <p:pic>
        <p:nvPicPr>
          <p:cNvPr id="14342" name="Picture 3" descr="8021x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19250"/>
            <a:ext cx="7848600" cy="4457700"/>
          </a:xfr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814040" y="3672720"/>
              <a:ext cx="5089320" cy="2813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8640" y="3666240"/>
                <a:ext cx="5104440" cy="282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13884</TotalTime>
  <Pages>13</Pages>
  <Words>978</Words>
  <Application>Microsoft Office PowerPoint</Application>
  <PresentationFormat>On-screen Show (4:3)</PresentationFormat>
  <Paragraphs>143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PMingLiU</vt:lpstr>
      <vt:lpstr>Arial</vt:lpstr>
      <vt:lpstr>Calibri</vt:lpstr>
      <vt:lpstr>Tahoma</vt:lpstr>
      <vt:lpstr>Times New Roman</vt:lpstr>
      <vt:lpstr>Wingdings</vt:lpstr>
      <vt:lpstr>Blends</vt:lpstr>
      <vt:lpstr>CISC 250 –  Business Telecomm Networks</vt:lpstr>
      <vt:lpstr>802.11 Security</vt:lpstr>
      <vt:lpstr>802.11 Security</vt:lpstr>
      <vt:lpstr>Service Set ID (SSID)</vt:lpstr>
      <vt:lpstr>MAC Address Access List</vt:lpstr>
      <vt:lpstr>Wired Equivalent Privacy (WEP)</vt:lpstr>
      <vt:lpstr>Wired Equivalent Privacy (WEP)</vt:lpstr>
      <vt:lpstr>802.1x Access Control</vt:lpstr>
      <vt:lpstr>802.1x Access Control</vt:lpstr>
      <vt:lpstr>WPA Overview</vt:lpstr>
      <vt:lpstr>WPA Overview (Cont’d)</vt:lpstr>
      <vt:lpstr>WPA Overview (Cont’d)</vt:lpstr>
      <vt:lpstr>WPA2 Overview</vt:lpstr>
      <vt:lpstr>WPA/WPA2 Attack</vt:lpstr>
      <vt:lpstr>WPA/WPA2 Attack (Cont’d)</vt:lpstr>
      <vt:lpstr>Securing against the dictionary attacks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Communictions 3rd Edition</dc:title>
  <dc:subject/>
  <dc:creator>Jinwei Cao</dc:creator>
  <cp:keywords/>
  <dc:description>Chapter 4</dc:description>
  <cp:lastModifiedBy>Cao, Jinwei</cp:lastModifiedBy>
  <cp:revision>278</cp:revision>
  <cp:lastPrinted>1988-10-23T22:36:52Z</cp:lastPrinted>
  <dcterms:created xsi:type="dcterms:W3CDTF">1988-10-23T22:40:16Z</dcterms:created>
  <dcterms:modified xsi:type="dcterms:W3CDTF">2017-04-27T17:41:14Z</dcterms:modified>
</cp:coreProperties>
</file>