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766" r:id="rId2"/>
    <p:sldId id="823" r:id="rId3"/>
    <p:sldId id="825" r:id="rId4"/>
    <p:sldId id="826" r:id="rId5"/>
    <p:sldId id="911" r:id="rId6"/>
    <p:sldId id="912" r:id="rId7"/>
    <p:sldId id="917" r:id="rId8"/>
    <p:sldId id="918" r:id="rId9"/>
    <p:sldId id="919" r:id="rId10"/>
    <p:sldId id="923" r:id="rId11"/>
    <p:sldId id="924" r:id="rId12"/>
    <p:sldId id="908" r:id="rId13"/>
    <p:sldId id="905" r:id="rId14"/>
    <p:sldId id="909" r:id="rId15"/>
    <p:sldId id="916" r:id="rId16"/>
    <p:sldId id="920" r:id="rId17"/>
    <p:sldId id="827" r:id="rId18"/>
    <p:sldId id="898" r:id="rId19"/>
    <p:sldId id="900" r:id="rId20"/>
    <p:sldId id="901" r:id="rId21"/>
    <p:sldId id="855" r:id="rId22"/>
    <p:sldId id="860" r:id="rId23"/>
    <p:sldId id="861" r:id="rId24"/>
    <p:sldId id="838" r:id="rId25"/>
    <p:sldId id="872" r:id="rId26"/>
    <p:sldId id="873" r:id="rId27"/>
    <p:sldId id="910" r:id="rId28"/>
    <p:sldId id="921" r:id="rId29"/>
    <p:sldId id="922" r:id="rId30"/>
    <p:sldId id="899" r:id="rId31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4660"/>
  </p:normalViewPr>
  <p:slideViewPr>
    <p:cSldViewPr>
      <p:cViewPr>
        <p:scale>
          <a:sx n="75" d="100"/>
          <a:sy n="75" d="100"/>
        </p:scale>
        <p:origin x="176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94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7:38:20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2651 5343 156 0,'-9'-25'57'0,"9"17"-30"0,5 4-32 0,-5 4 10 15,9 4-8-15,9 4 0 16,-4 5 4-16,17 7 3 16,6 0-1-16,17 0-2 0,10 0 2 15,0-8 9-15,13 5 7 0,14-9-1 16,-5 0 1-16,24-4-1 15,-6 4-2-15,5 0-4 16,9 4 0-16,-8 0-7 16,3 4-3-16,19 1 1 15,-5-1 2-15,10-8-2 16,-5-8 0-16,18-8-3 16,-9 0-1-16,4-4 3 15,-8 3 1-15,-10 1-1 16,-9 0 1-16,5 0-2 15,-14 4-1-15,-18 4-8 16,-9 4-5-16,-18 4-73 16,-14 13-54-1,-23 3 50-15</inkml:trace>
  <inkml:trace contextRef="#ctx0" brushRef="#br0" timeOffset="1207.1312">7626 5197 188 0,'0'-8'71'0,"9"8"-38"0,5-4-39 16,-5 4 12-16,4 0-6 16,10-12 0-16,13 8 6 15,5 0 6-15,0 4-6 0,5-4 1 0,4 8 3 16,4 4-2-16,5-4 1 15,5 4-5-15,4 4-1 16,14 0-1-16,9 4-2 16,-9 1 1-16,13 3-1 15,1-4 0-15,4 0 0 16,5-4 0-16,4 0 0 16,-5-4 2-16,10-3 1 15,-9-1-4-15,-5 0 1 16,-10 0-38-16,-8-4-14 15</inkml:trace>
  <inkml:trace contextRef="#ctx0" brushRef="#br0" timeOffset="1866.5949">7612 6187 112 0,'5'-8'44'0,"4"4"-24"0,4-4-8 15,-3-4 16-15,3 4-3 16,10 0 0-16,9-4-2 16,0-4-3-16,4 8-10 15,5 3 0-15,4 10 1 0,10-1-2 16,9 0 2-16,8 4-4 15,15 0 1-15,8-4 1 16,5 4 2-16,9 0 3 16,1-4 2-16,3 0-5 15,19 0 1-15,4 4-7 0,10 4-1 16,4 0 0-16,18 1 2 16,-4-1-5-16,4-4-1 15,0-8 0-15,5-4 2 16,-14 0-3-16,1-4 0 15,-10-5-4-15,-5-3 1 16,10-8-66-16,-10 0-28 16,-40-4-8-1</inkml:trace>
  <inkml:trace contextRef="#ctx0" brushRef="#br0" timeOffset="90196.9719">18380 6078 152 0,'-28'-85'57'0,"24"61"-30"0,4-16-34 15,0 11 8-15,0-11-5 16,-5-4 0-16,1-5 5 16,-10-4 1-16,-9 9 0 15,-13-4 1-15,-5 7 2 0,-13-7 7 16,-15 11 2-16,-17 21-3 15,-14 16-1-15,-23 12-4 16,-22 21-1-16,-14 27-6 16,-14 21 1-16,9 4 0 0,14 20 2 15,-5 12 3-15,10 25 2 16,4 23-6-16,4 1 0 16,15 16 1-16,17-20 1 15,19-1 7-15,8-11 6 16,15-9 1-16,17 13 1 15,10-9-7-15,22 9-2 16,14-21-3-16,18-11 1 16,14-13-2-16,14-8 0 15,17-12 1-15,6-12 3 0,17-13-6 16,5-19-2-16,4-29-1 16,24-20 2-16,-1-16 1 15,23-17 1-15,4-23-2 16,19-17-2-16,-5-8 1 15,9-28-1-15,-8-4 0 16,-10-17 0-16,-14 1 0 16,-18-25 0-16,-18 9 4 15,-22-9 2-15,3-48 2 16,-26 12 0-16,-14 24-4 16,-9 12-3-16,-9 17-16 15,-19 20-5-15,-4 3-56 16,-14 5-23-16,-8 12-2 15</inkml:trace>
  <inkml:trace contextRef="#ctx0" brushRef="#br0" timeOffset="91791.137">20812 5282 140 0,'-104'-73'55'0,"58"25"-30"0,-22 19-25 0,45 21 10 15,-8 0-13-15,-10-4-3 16,-18 28-4-16,-14 5 1 16,-9 11 5-16,-18 4 4 15,0 13 1-15,-5 7-1 16,1 9 1-16,4 4-1 16,4 28 2-16,-4-8 1 0,5 8 3 15,4 12 1-15,9 4 3 16,9 20 4-16,14 5-8 15,14 7-3-15,4-7-2 0,22-13 3 16,10 4 2-16,14-20 0 16,13-12-1-16,32-24-1 15,5-16 2-15,17-17-1 16,24-16 2-16,13-28-2 16,27-20 0-16,24-20-3 15,8-17 1-15,14-16-2 16,4-12 2-16,14-24-4 15,-22-4 0-15,-1-4-1 16,-18-9 0-16,-18-27 0 16,-18 11 0-16,-19 9-5 15,-22 12 0-15,-32 15-10 0,-13 17-4 16,-24 13-14 0,-8 19-44-16,-10 21 2 15</inkml:trace>
  <inkml:trace contextRef="#ctx0" brushRef="#br0" timeOffset="92478.505">21026 7663 156 0,'-109'-73'57'0,"91"53"-30"0,-14-5-25 16,18 9 12-16,-8-8-16 15,-10 0-5-15,-23 8 0 16,-8 3 4-16,-6 5 2 16,-22 4 1-16,-9 12 2 0,-13 1 8 15,-10 7 5-15,-9 0-3 0,-13 12 1 16,4 13-6-16,-19 31 1 16,10 21-3-16,-13 25 2 15,4 19-6-15,-1 29-1 16,24 11 0-16,27-11 0 15,22-16 0-15,15 3 0 16,13-15 0-16,13-1 0 16,14-11 0-16,10-9 0 15,17-8 0-15,14 0 2 16,18-12 1-16,19-16 1 16,13-12-2-16,18-17 1 15,14-12-2-15,18-15 2 0,14-29 4 16,23-21 4-16,13-15-4 15,18-17-2-15,5-31-2 16,9-9 0-16,-18-25 0 16,9-7 1-16,-5-4 2 15,-9-1 3-15,-27-11 0 16,-23 11 2-16,-22 9-4 16,-19 4-2-16,-18 12-5 15,-13 3-2-15,-19 14-6 16,-13-10 0-16,-14 18-18 15,-9 11-6-15,-23 12-69 16,-14 9-33 0,-26 7 66-16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05:48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4525 7925 56 0,'-23'-28'24'0,"18"16"-12"0,10-20-14 0,0 15 4 16,-1 1-5-16,1 0 0 16,4 4-5-16,0 0 0 15,9 0-5-15,0 4 1 16,9 0 1-16,1 4 5 15,-1 4 3-15,0 4 4 16,1 0 0-16,-1 0-1 16,-4 12 14-16,-5-4 7 15,0-4 3-15,0 0 3 16,-4-4-11-16,-1 0-2 16,1 0-8-16,4 0-2 0,-9-4 0 15,5 0 0-15,9 4-2 16,9-4 1-16,-1 0 0 15,1 0 1-15,5 0 2 16,-1 0 1-16,0 0-3 16,10-8-1-16,4 0 1 15,-5 0 2-15,1 4-5 16,-1 0-3-16,5 0 3 16,-4 4 1-16,4 8-3 15,4 0 1-15,-4-4 0 16,0 0 0-16,0 0 0 15,0 0 0-15,-4 0 2 0,4 8-1 16,0 1-1-16,4-1 3 16,-3 0 0-16,-1 0-1 15,0-4-2-15,-5 0-2 0,5 0 1 16,5-4 1-16,-1 0 0 16,1 0 0-16,-5-4 0 15,0 0 2-15,4 0 3 16,5-4 0-16,1 0 0 15,-1 4-3-15,0 0-2 16,0 0 1-16,9-8-1 16,0 4 0-16,1 0 2 15,-6 0-1-15,14-8 2 16,-4 4-2-16,0 0-1 16,0 0 1-16,-1 4-1 15,1-4 2-15,9-9 3 0,-9 1 2 16,0 0 1-16,4 0-2 15,0 4-1-15,-4-4-3 16,4-1-2-16,-4 1 1 16,4 0-1-16,1 0 2 15,-1 0 3-15,-9 0 0 16,-4-5 0-16,4 5-3 16,0 0-2-16,-4 4 1 15,-5 0 1-15,0-12 5 16,-4-5 6-16,-5 5-5 15,4-4-2-15,-4 3 1 16,0-3 2-16,-9 0 2 16,0-9 1-16,-9 1 0 15,-9 4 2-15,-10-9-1 16,-4-3 0-16,-13 3-10 0,-19 1-3 16,-9 4-4-16,-4-1 3 15,-5 1 0-15,-4 0 1 16,-1 3 2-16,-18-7 3 15,5-1-2-15,0 5 0 16,5 8-1-16,-1 3-2 16,-18 1 1-16,5 4-1 15,0 0 0-15,0 4 0 16,4-1 0-16,-9 1 0 16,5 0 0-16,0 4 0 15,0 0 0-15,-1 0 0 16,-12 4 0-16,3 4 0 0,1-4-3 15,0 3 2-15,-1-3 1 16,1 0 2-16,0 4-1 16,-1 0-1-16,-3 4 1 15,-1-4 1-15,-5 0-1 16,-4 0-1-16,0 0 1 16,-4 0-1-16,0 0 0 15,-10-8 2-15,0 0-1 16,1 4 2-16,-1 20-2 15,-4-8 2-15,4 8 0 16,5 0 1-16,-4 12-7 16,-5 1 0-16,4 3 1 15,1 0 1-15,4 13 1 0,-10-1 0 16,1-4 2 0,0 1 1-16,5-1-4 0,4 5-1 15,4-1 1-15,5 0 0 16,14-7 1-16,4 7 2 15,9 5-1-15,14-1-1 16,5 1 1-16,8-5 1 16,-3 0-3-16,12 1-2 15,-4-9 2-15,19 17 0 16,4-5 1-16,4-4 0 16,5 5 0-16,14-1 0 15,4 5-3-15,5-1 2 16,9 17 1-16,4-8 2 0,9-5-1 15,10-3-1-15,9-5 1 16,4 1 1-16,5-9-3 16,13 8-2-16,0-3 2 15,-4-9 0-15,14-3 3 16,4-9 1-16,4-8-1 16,19-8 1-16,4-8-2 15,10 0 2-15,-1-16-2 16,19 3-1-16,-5-3 1 15,5 0-1-15,4-4 0 16,-5 0 0-16,5-5 0 16,-13-3 0-16,4-9 0 15,0-7 0-15,-9-1-9 16,5 5-4-16,-15 0-13 16,1-1-4-16,0 5-48 15,0-9-57-15,0-28 38 16</inkml:trace>
  <inkml:trace contextRef="#ctx0" brushRef="#br0" timeOffset="37337.9439">3292 14170 240 0,'-9'-20'90'0,"18"12"-48"0,-9-4-53 16,5 12 13-16,4-4-22 16,9 4-6-16,-4 0 2 15,9 0 3-15,4 0 13 16,5 4 2-16,18 4 4 0,9 0 0 16,-5 0 0-16,6 0 11 15,8 0 3-15,0 0 10 16,9 0 4-16,10 8-8 15,4 1 0-15,4 7-13 16,1 0-6-16,17 4 1 16,5 1 1-16,19-1 0 0,4-4 2 15,-5-8-4-15,1-8 0 16,-5-8 1-16,9-4 2 16,-14-4 8-16,-9-4 5 15,5-12 6-15,-5-8 4 16,-9-1-7-16,-4-3 0 15,-5-9-11-15,-9-11-2 16,-9-13 1-16,-10-4 3 16,-8-3-2-16,-9-9-2 15,-15 4-5-15,-12 0 0 0,-10 4 6 16,-18-16 4-16,-14 8-8 16,-27 1-2-16,-27 3-4 15,-32 0 0-15,-4 8 3 16,-15 8 2-16,-13 5 2 15,-13 7 3-15,-10 5-5 16,-13 11-1-16,-9 9-2 16,-10 8 0-16,10 12 0 15,-9 12 0-15,8 8 0 16,5 24-2-16,19 9-2 16,4 7 1-16,13 9 3 15,24 20 3-15,22-8 2 16,27-1 1-16,28 9-2 15,36 0-2-15,32 8-4 16,40-4-2-16,51 16-6 0,54-8-3 16,42-12-5-16,58-17 0 15,37-7-33-15,31-21-13 16,24-20-39 0</inkml:trace>
  <inkml:trace contextRef="#ctx0" brushRef="#br0" timeOffset="149226.9789">14819 5678 12 0,'105'-32'5'0,"-46"20"-2"0,18-5-4 16,-45 9 2-16,14 0-1 15,4 0 0-15,4 0 0 16,5 0 0-16,0 0 2 16,-4 0 1-16,0-4-1 15,-5-4-2-15,18 8 1 16,-14-1-1-16,-4-7-5 16,-9 4 1-16,-4 12-3 15,-10 0 2-15</inkml:trace>
  <inkml:trace contextRef="#ctx0" brushRef="#br0" timeOffset="150398.7669">14333 7691 36 0,'77'-20'13'0,"-59"12"-6"0,19-8-8 0,-15 3 4 0,6 5 0 15,4 0 3-15,8 0 3 16,10-4 5-16,0 0-6 16,1 0-2-16,3-8 1 15,5-9 0-15,0 5-6 16,5 0-2-16,-5-1 2 15,0 5 3-15,0 0-3 16,0 4-1-16,1 0 0 16,-10 4 2-16,-5 4-3 15,-9-1 0-15,1 5 1 16,-5 0 0-16,-1 0 0 16,1 0 0-16,-4 0 0 15,-1 0 2-15,9 4-3 16,1 0 0-16,-6 0-17 15,1-4-5-15,-4 4-7 0,3 4 1 16</inkml:trace>
  <inkml:trace contextRef="#ctx0" brushRef="#br0" timeOffset="151008.1804">14051 10500 16 0,'27'-32'8'0,"-9"28"-4"0,14-8-1 0,-5-1 4 0,19-3-1 15,-10 4-1-15,64-16-3 16,19-4-2-16,17-5-13 15,5-7-6-15</inkml:trace>
  <inkml:trace contextRef="#ctx0" brushRef="#br0" timeOffset="154086.9679">15692 4906 56 0,'-13'-24'22'0,"13"20"-12"0,0-4-12 0,0 4 4 0,4 0-5 16,1 0 2-16,8 0 1 15,1 0 0-15,-5-1 2 16,0 1 3-16,5-4 11 16,0 4 9-1,-1-12-9-15</inkml:trace>
  <inkml:trace contextRef="#ctx0" brushRef="#br0" timeOffset="156059.7026">15792 4781 159 0,'10'-16'3'0,"-1"-1"-2"16,-5 5 2-16,1 0-4 16,-1 4 0-16,1 0 3 15,-1 0 3-15,-4 0 0 16,0 4 0-16,0-4-3 0,0 0-2 16,0-4 3-16,5-5 0 15,-5 5-1-15,0 0 1 16,0 4 2-16,0-4 2 15,0 4-1-15,0 0-1 16,0 0 1-16,-5 0 3 16,1 4-4-16,-1-5-3 0,1 1 1 15,-1 4-2-15,1 0-1 16,-1 0-2-16,5 0 1 16,0 4 1-16,0 0 2 15,0 0-3-15,0 0 0 16,0 0 1-16,0 0 0 0,0 4 0 15,0 0 2-15,0 4-3 16,-9 0 0-16,4 5 1 16,1-1 0-16,-1 4 0 15,1 0 0-15,-1 0 0 16,-8 0 0-16,4 9 0 16,-1 3 0-16,1 0 0 15,0 5 2-15,0-1-3 16,0 4 0-16,0 5 1 15,0-5 0-15,0 4 0 16,-5 9 2-16,0-5-3 16,1 5 0-16,-1-1 1 15,1 1 0-15,3 4 0 0,1-1 2 16,5-3-1-16,-1 3-1 16,5 1 1-16,5-5-1 15,-1 5 0-15,1 11 0 16,4-7-3-16,-4 0 2 15,-1-1 1-15,1-3 0 16,-1-5 0-16,1 5 2 16,-1-1-3-16,1 1 0 15,4 3 1-15,0 1 2 16,0 0-1-16,5 19 2 16,4-3-4-16,-4-4 0 15,8-5-1-15,-3 1 0 16,-6 0 2-16,1-5 0 0,-5-3 2 15,0 0 1-15,-4-5-1 16,-1 13-2-16,1 8 1 16,-5-5-1-16,0-3 2 15,0-8 1-15,0 7 1 16,4 1 0-16,-4-4-2 16,0-5 1-16,0 1-2 15,0-1 2-15,0 9-2 16,0 8-1-16,0-9 1 15,0 1-1-15,0-8 0 16,0 15 0-16,0-3 0 16,0-4 0-16,0-1-3 15,0 1 0-15,0 4 4 0,0 8 3 16,0-5-1-16,0-7 0 16,-4-4-3-16,-5 3-1 15,-1 1 1-15,6-8 0 16,-1 11 2-16,10-3 1 15,-5-8 1-15,4-5 0 16,1 9 0-16,0 11 2 16,-1-11-5-16,1-8-1 15,-1-5 2-15,1-7 1 16,-1-1-4-16,1 4 1 16,-5 5 0-16,0-9 2 15,0-3-3-15,0-1 0 0,0 1 3 16,0-1 1-16,0 0-1 15,4-3-2-15,-4-1 1 16,5 12-1-16,-5 1 0 16,0-5 2-16,0-7-1 15,0-5-1-15,0 0 1 16,0-4-1-16,0-3 0 16,0-1 2-16,-5 0-3 15,1 0-2-15,-1 1 2 0,-8 11 2 16,-1 4 0-16,5-3 2 15,0-5-4-15,0-4 0 16,4-4 1-16,1-4 0 16,-10 1 0-1,0-1 0-15,1 0 0 16,-1 0 0-16,0 0 2 16,-4 0-3-16,5 1 0 15,-1-5 3-15,-4-4 1 16,0-4-1-16,-1-4 1 15,-3-4 0-15,3-4 1 16,-12-4-5-16,-6 0-1 0,5-5-2 16,5 1 3-16,0-4-2 15,4-8-1-15,0-17 3 16,1 1 2-16,-1-9 0 16,0-15 2-16,0-9 0 15,1 4 3-15,4 4 1 16,-1 9 1-16,6 3-2 15,-1 0-1-15,5-7-3 16,4 3-2-16,5-4 1 16,5-7 1-16,-1-9-3 15,1 0 0-15,4 4 1 16,0 4 0-16,0-3 0 16,0-1 0-16,1 12-3 15,-1 1 2-15,0-9 1 0,0-4 2 16,0 0-1-16,0-4-1 15,0 5 1-15,0-17-1 16,0 12 2-16,0 4 1 16,0 4-4-16,1-20 1 15,-1 4-2-15,4 4 0 16,10 1 2-16,9-9 0 16,-5 0 0-16,0 4 0 15,1-12 0-15,-6 4 2 16,-3 4-3-16,3 4 0 15,-3 8 1-15,-6-12 2 16,1 8-1-16,4 4-1 0,-4-16-2 16,-1 8 1-16,1 4 1 15,0 5 0-15,-1-9 0 16,-4 4 2-16,0 4-3 16,5-12 0-16,0-4 1 15,-5 4 0-15,9 8 2 16,-4 8 3-16,-5-7-2 15,0 11-2-15,0 0 2 16,-5 8 0-16,1 5-4 16,-5-17 1-16,0 8-2 15,5 9 0-15,-1-1 2 16,1 8 2-16,-1 1-3 16,5 7-2-16,-4 1-3 15,-1 8-1-15,1-13 1 16,-5 13 4-16,4 3-4 0,-4 5 2 15,0 0 0-15,0 4 2 16,0-1-15-16,5 5-3 16,4 0-67-1</inkml:trace>
  <inkml:trace contextRef="#ctx0" brushRef="#br0" timeOffset="158122.4712">21849 6030 68 0,'-4'-16'27'0,"4"12"-14"0,0-5-15 0,0 5 6 16,0-4-3-16,0 0 2 15,0 0-2-15,0 4-1 16,0-4 1-16,0 0-1 16,-5 0 2-16,1 0 1 15,-6 0 3-15,1 0 1 16,0 0 1-16,-4 3 0 15,-6 5-9-15,-8 5-4 16,0 3 3-16,4 0 0 16,0 0 2-16,1 4 0 15,-1 0 0-15,0 4 0 16,0 8 0-16,5 9 0 0,0-1 0 16,-5 5 2-16,10 3-3 15,4 4 0-15,4 21-1 16,5 4 0-16,5-5 2 15,-1-3 2-15,5 0-3 16,-4 7 0-16,-1-3 1 16,-4 0 2-16,0 3-1 15,0 13-1-15,0 12 1 16,0-12-1-16,9-4 0 16,1 0 2-16,-1-1-1 15,0-7-1-15,0 0 1 16,-5-4-1-16,1-1 4 15,-5 1 5-15,0 12-1 0,0-9 1 16,-5-3-3-16,1-4-1 16,-1 11-3-16,1-7 1 15,-1 0-2-15,1-1 2 16,-1 1 0-16,1 4 1 16,-1 8-5-16,5-1 1 15,0-7 0-15,0 4 0 16,0-4-3-16,5-5 2 15,-1-7 3-15,1-5 1 16,-1 1-4-16,-4-5 1 16,0-3 2-16,0 7 1 15,0 9-4-15,0-12-1 0,0-1 3 16,5-3 1-16,-1-5-3 16,1-8-1-16,4 1 5 15,0-5 5-15,0-4-2 16,-4-8-1-16,4 1-5 15,4-1 0-15,1 4 0 16,9 0-5-16,-1 4 1 0,6 1-7 16,4-5-1-16,-1 0-6 15,-3-4-9 1,-1-4 9-16,-4-4 11 16,9-8 7-16,-5 0 1 15,5-12 2-15,0-12 0 16,-5 0 3-16,0 0-3 15,-4-5-2-15,0-3 4 16,-5-17 4-16,0-19-5 16,0-9 0-16,-4-20 0 0,-1-12 2 15,1-21 6-15,-9 5 2 16,-5 8 6-16,-5-4 2 16,-4 8-5-16,-5-1-2 15,1-7-9-15,-1 4-2 0,0 4 2 16,-8-17-3-16,3 5-2 15,-3-24-3-15,-1 7-1 16,5 9 2-16,0-1 0 16,-5 5 5-16,0-13 2 15,0 13 2-15,1 12 0 16,-1 8-7-16,-4 4-2 0,-5 8-7 16,5 4 0-16,-5 16-23 15,0 0-9-15,5 0-32 16</inkml:trace>
  <inkml:trace contextRef="#ctx0" brushRef="#br0" timeOffset="159372.6291">16061 12177 112 0,'-46'-44'44'0,"37"36"-24"0,-4-4-30 15,8 8 3-15,-4 0 0 16,0 0 2-16,0 4 3 16,0 0 3-16,-1 0 4 15,-3 4 4-15,-1 4-6 0,1 12-4 16,-1 16 0-16,5 1 2 16,0 3-2-16,0 1 0 15,4-1 1-15,1 13 2 16,-1 7-3-16,0-3 0 15,5 3 7-15,0-3 4 16,0-9-1-16,5-7 0 16,0 3 3-16,-1-7 3 15,5-9 0-15,5-8 1 16,9-16-6-16,4-8-4 16,9-8-3-16,10-12-3 0,-1-8 1 15,-4-21-1-15,-5 4 0 16,-4 1 0-16,-9 4 2 0,-5 3 1 15,-4 9 1-15,-5-1-5 16,-4 5-1-16,-10 4 1 16,-4 0 0-16,-14-9-6 15,-13 5 0-15,-5-8-6 16,-5 3 1-16,-4 9-5 16,-4 0 0-16,-5 4-1 15,4 7-41 1,10 5-10-16</inkml:trace>
  <inkml:trace contextRef="#ctx0" brushRef="#br0" timeOffset="159873.1054">21654 11971 72 0,'-32'0'27'0,"32"-4"-14"0,0 4-15 15,13-12-40-15,1 0 6 16</inkml:trace>
  <inkml:trace contextRef="#ctx0" brushRef="#br0" timeOffset="160232.1004">21781 11931 104 0,'-5'24'38'0,"1"-12"-20"0,-1 0-21 0,1 1 8 15,-10 7-4-15,-9 4-1 16,1 16 3-16,-1 13 2 15,0 4 7-15,10-1 4 0,3 1-4 16,6 3 1-16,13 5-4 16,14-8 2-16,4-9-6 15,9-3-3-15,5-13-1 0,9-8 3 16,9-4 2-16,5-12 0 16,4-4 1-16,-4-16-2 15,0-4 0-15,-1-12-6 16,-13-4-1-16,-13-13-2 15,-19-3 3-15,-23-21-2 16,-17 0 1-16,-15-4-7 16,-22-7-2-16,-5-5-10 15,-4 12-1-15,-18 12 6 16,4 17 5-16,0 12-40 16,0 11-17-16,-22 1 31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09:17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 11717 72 0,'-45'0'30'0,"13"4"-16"0,9-4-25 0,9 0 0 16,5-4 5-16,-4-4 2 15,-5 0 30-15,4-5 12 16,-4 1 1-16,4 4 0 0,5 4-22 16,4 0-12-1,5 8-7-15,19 8 1 16,12 0 0-16,10 5 1 0,9 3 0 16,9 0 2-16,10 0-1 15,8 8 2-15,0 5 4 16,10 7 4-16,-1-7 2 15,5-1 5-15,9 0-6 16,9 1 1-16,0-1-10 16,14 8-2-16,-5-7 1 15,1-5 1-15,17-4 1 16,-13-4 0-16,-14-3 4 16,14 3 3-16,-14-16-4 15,-5-4 1-15,24-8-3 0,-19 0 2 16,4-9-4-16,6-7-2 15,3-4 2-15,-12-4 2 16,12-25-4-16,1-4-1 16,-14-3 6-16,-9-1 6 15,-4-8-2-15,-14 5 0 16,-14 7 0-16,-9 8 4 16,-14 5-2-16,-8-1 3 15,-10-7-8-15,-9-5-2 16,-9-3-8-16,-4-1 0 15,-5 0-4-15,-5-16 0 16,-4 13 4-16,-18-1 3 16,-5 4 3-16,-4 9 3 0,-10 7-3 15,-22-3 0-15,-9-5-1 16,-10 4 1-16,-17 9-4 16,-1 4 0-16,-8-5-1 15,-10 5 0-15,0 3 6 16,-9 9 2-16,-9 8 0 15,-13 12 1-15,-1 8-6 16,-4 12-1-16,9 20-2 16,-5 17-2-16,1-1 3 15,4 5 0-15,-5 7-2 16,5 9 2-16,-9 12 1 16,4 20 0-16,10 20-3 15,-1 17 2-15,28 3 1 0,18 5 0 16,32-1 0-16,13-15 0 15,23-1-7-15,19-12 0 16,35-12-4-16,15-8 0 16,35 0-1-16,38-4 2 15,31-16-1-15,50-25 2 16,31-35-17-16,42-21-6 16,77-37-25-16,27-40-9 15,-8-16-18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15:39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14925 5353 44 0,'-3'-30'16'0,"3"25"-8"0,3 0 4 0,0 2 10 16,0 1-9-16,3-1-4 15,-1 0-9-15,4 1 0 16,3-1 4-16,0 0 5 15,3 1 4-15,3-1 4 16,6 0 0-16,0 1 1 16,5-1 0-16,7-2-2 0,12 2-6 15,2-2-4 1,7 0-3-16,2-1 0 0,7 1 0 0,-1 0 3 16,13-1 3-16,2 4-4 15,6-4-1-15,1 1-2 16,-1-5 1-16,6 2 0 15,4-8 1-15,2 0 2 16,-3 3 3-16,6-1 0 16,4 1 2-16,-4 0-4 15,-3 2 1-15,-9 1-3 16,4 2 0-16,-7 0-1 16,-6 3 0-16,1-1-2 15,-7 4-2-15,-3 2 1 16,-5 0 1-16,-1 0-3 15,-5 0 0-15,-6 2 1 16,-4 1 0-16,-5 0 0 0,-3-1 0 16,-1 1 0-16,1 0 2 15,-9-1-1-15,-4 1-1 16,-5-3 1-16,0 0-1 16,-6 0 8-16,-3 0 5 15,-3-3 0-15,0 1 0 16,-1-1-5-16,-2 0-3 15,0 1-2-15,0-1-3 16,-3 3 1-16,0 0-1 16,-6 0-5-16,6 0-1 15,-6 0-6-15,0 0 0 16,0 0 1-16,3 3 5 0,-3-3 1 16,6 2 0-16,-3-2-21 15,0 3-7-15,0 2-63 16</inkml:trace>
  <inkml:trace contextRef="#ctx0" brushRef="#br0" timeOffset="1540.7056">14300 7744 84 0,'-12'-16'33'0,"9"11"-18"0,0-3-2 0,3 8 14 16,0-2-6-16,0-1-2 15,0 0-7-15,0 3 0 16,3 0-1-16,3 0 1 15,3 0-6-15,11 0 9 0,16 0 5 16,18 3-2-16,26 2 2 16,30 6-7-16,27-1 0 15,33 4-6-15,20 7-2 16,25-3-5-16,17 9 0 16,15-3 0-16,-3-3 0 15,0-8-5-15,-3-2 1 0,-9-6-7 16,-11-2-1-16,-22-3-24 15,-8-3-11-15,-10-13-38 16</inkml:trace>
  <inkml:trace contextRef="#ctx0" brushRef="#br0" timeOffset="29070.9338">5551 11171 308 0,'-69'34'115'0,"67"-31"-62"0,4-1-62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17:08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5009 6588 208 0,'-15'-26'77'0,"15"20"-42"0,0-17-34 15,3 12 16-15,3 0-11 16,3 3-3-16,6 8-5 16,9 0 1-16,3 8 1 15,5-2 0-15,7 2 2 0,9-11-3 16,5 3-2-16,4-3 4 16,8 1 1-16,4-1-3 15,-1 0-1-15,1-5 1 16,2 8 2-16,4 3 6 15,2 8 4-15,0-1-2 16,10 3 0-16,2-2 1 16,12-6 1-16,0-2-5 0,1 0-2 15,-1-3 2-15,6-14 3 16,-3 4-4-16,3 2-1 16,-8 3 0-16,-1-1 0 15,3 12-2-15,-9-12 1 16,1 12-2-16,-4 2 2 15,0-1-2-15,6-4-1 16,-5 2 3-16,-1 1 0 16,6-4-1-16,-2-2-2 15,2-2-2-15,-9-9 1 0,0-7 10 16,-2 2 3-16,-7-3 1 16,-5 1 2-16,14-9-6 15,-9 1-1-15,-5-3-4 16,-10-3-1-16,1-10-1 15,-7 2-2-15,-8 0 3 16,-6-15 0-16,-10 2-1 16,-5 0 1-16,-9 0 2 15,-12 3 4-15,-6-3 5 16,-15 2 1-16,-12 6-11 16,-8 0-1-16,-16-10-5 15,-8 2 0-15,-10 3 0 16,-11-1 0-16,-1 6 2 15,-5-5 0-15,-9 8 0 16,-15-3 2-16,-4 5-1 16,-11 8-1-16,-8 3 1 0,-7-2-1 15,0-4 0-15,3 9 0 16,-6 5 0-16,-6 7 2 16,-15 6-3-16,7 6 0 15,-19 10-1-15,-12 16 0 16,-11 7 0-16,-3 6 0 15,-1 8 0-15,13-5-2 16,17-6 0-16,9 3 0 16,21 3 0-16,15-5 3 15,18 9 0-15,15 1 3 16,9 3-3-16,14-3 0 0,13 11-1 16,5 7-2-16,18 14 0 15,19 8 3-15,14 2-2 16,23-8 1-16,10 6 0 15,15-3 0-15,17 5 4 16,16-18 1-16,20-11-1 16,15-13-2-16,12-13 1 15,18-8 1-15,15-8-1 16,11-3-1-16,13-3-4 16,20-2 0-16,13-5-16 15,14-3-4-15,15-3-28 16,21-5-9-16,27-5-61 15</inkml:trace>
  <inkml:trace contextRef="#ctx0" brushRef="#br0" timeOffset="55859.9253">4682 10276 4 0,'3'0'0'0</inkml:trace>
  <inkml:trace contextRef="#ctx0" brushRef="#br0" timeOffset="56828.5698">4765 10292 92 0,'18'-18'35'0,"6"12"-18"0,-9-15-7 0,-3 16 14 16,-4 0-4 0,1-1 0-16,0 1-2 0,3 3-2 15,0-1-4-15,3 0-2 16,3 3-6-16,3-2-3 0,9-1 2 15,5 3 0-15,7-5 3 16,0-1-3-16,11-2-2 16,1 0-3-16,-1 1-1 15,7-1 8-15,-1 2 6 16,1 1 4-16,-1 0 3 16,-2-1-6-16,3 1 1 15,5-3 1-15,6-8 3 16,7-8-9-16,5 1-4 15,7-1-1-15,2 0 0 0,6 0-1 16,-3 6-2-16,1 2 1 16,-7 3-1-16,0 2 0 15,6 6 0-15,-5 2 0 16,5 3 0-16,-3 0 0 16,3 0 2-16,4 0 5 15,2-3 6-15,3 1-5 16,0-1-2-16,6 3-3 15,4 0 0-15,-1 0 0 16,15 3 1-16,18 2-5 16,-4-2-1-16,-5-1 1 15,0 4 0-15,0-1 3 16,-9 0 1-16,0 3-1 0,-6 0-2 16,6-3 7-16,-3 1 5 15,6-1-6-15,-6 0-1 16,3-2 1-16,-3 0 1 15,0 2-1-15,-3 0 1 16,-3 14-6-16,6 2-1 16,-3-3 0-16,4 1 0 15,-4-3 4-15,6-6 2 16,-6-4 2-16,9-1 0 16,-6 0 0-16,3-2 0 15,-6 0-4-15,0 2-3 16,-3 3 0-16,-3 2-1 15,0 1 2-15,-3-3 3 0,-3 0 2 16,6-3 1-16,-3 0 0 16,6-5 0-16,4-2-2 15,-10 4-1-15,0-2-1 16,0 0 0-16,0 0-2 16,-3 3-2-16,0 2 1 15,6-2 1-15,-6-3-1 16,4 3 2-16,-1-3 7 15,0-3 5-15,0 0-3 16,0 1-2-16,3-1-3 16,-6 3-2-16,-3 0-3 15,4 3-2-15,-10 5 1 16,6-3-1-16,-3 8 2 16,3 6 1-16,-5-1-6 15,-4-2 0-15,0 0-4 0,-6 0 0 16,-8 0-12-16,-7-3-3 15,-9 0-26-15,-11-5-9 16,-9-8-63 0,-10-32-71-16,-26-31 59 15</inkml:trace>
  <inkml:trace contextRef="#ctx0" brushRef="#br0" timeOffset="94362.2859">14734 12890 296 0,'15'-7'110'0,"3"4"-60"0,24 0-50 0,-19 3 21 16,16 3-12-16,15 2-3 15,11-2 5-15,21-3 3 16,13-5-7-16,11-3 2 15,9-3 2-15,3 0 0 0,0-2 3 16,-6 3-1-16,-12-1 0 16,-9 6-7-16,-8-1-4 15,-13 1-1-15,-11 3-1 16,-13-9-27-16,-11 0-11 16,-15 1-74-16,-24-17-30 15,-27 1 25 1</inkml:trace>
  <inkml:trace contextRef="#ctx0" brushRef="#br0" timeOffset="94956.3939">16827 12713 272 0,'-24'-18'101'0,"12"34"-54"0,-3-6-77 0,9 3 8 0,0 3-13 16,3 3-1-16,3-1 11 16,6-2 7-16,6 0 11 15,6-3 9-15,15-2 3 0,-4-6 14 16,4-10 5-16,-3-8 3 16,0-9 1-16,-9-7 2 15,-4-2 1-15,-8 2-5 16,-6-1-4-16,-6 7-10 15,-3 1-5-15,-11 7-4 16,-7 7-3-16,0 5-2 16,-3 8-1-16,-3 6-1 15,4 10 0-15,2 5-24 16,3-2-9-16,-3-5-65 16</inkml:trace>
  <inkml:trace contextRef="#ctx0" brushRef="#br0" timeOffset="95504.1234">17461 12930 272 0,'-24'13'101'0,"18"-13"-54"0,0 0-55 15,3 0 18-15,3 0-9 16,0 0-1-16,12-8 1 16,12 1-1-16,17 1 13 0,19-2 8 15,20 3 1-15,19 0 1 16,5 2 5-16,9 3 3 15,-3 0-11 1,3-3-4-16,-3 3-9 0,0 0-5 16,-11-2-1-16,-10-1-1 15,0 0-9-15,-8 3-2 16,-7 0-5-16,-8 0-3 16,-13-2-5-16,-2 2-2 15,-13-3-39-15,-8-2-15 16,-21-3-41-1</inkml:trace>
  <inkml:trace contextRef="#ctx0" brushRef="#br0" timeOffset="95957.6177">19753 12986 264 0,'3'-6'99'0,"-6"-7"-54"0,0-13-64 0,0 18 11 16,0-3-16-16,0-2 0 15,0-3 11-15,-3-2 7 16,0 2 4-16,-3 0 10 0,0 5 7 15,-6 6 8 1,-6 5-12-16,1 5-4 16,-1 6-11-16,3 10-5 15,6 8 2-15,3 3 4 16,6 0 2-16,6-3 3 16,12-3-1-16,9-10 2 15,6-8 7-15,2-13 5 16,13-14 4-16,0-7 1 0,-4-3-5 15,-2 0 1-15,-9-9-9 16,-6-4-2 0,-10 5-12-16,-8 3-3 0,-9 5-6 15,-11 7-3-15,-10 7-14 16,0 4-6-16,0 6-65 16</inkml:trace>
  <inkml:trace contextRef="#ctx0" brushRef="#br0" timeOffset="96426.1009">20336 12885 252 0,'30'-5'96'0,"-6"5"-52"0,18 0-34 0,-13 0 25 16,16 0-17-16,29-5-2 0,25-6-10 16,14 0-4-16,18-2-1 15,6 0-1-15,-3 0 0 0,0 5 6 16,-6 3 6-16,-3-1 14 16,-12 4 5-16,0 2-7 15,-9 2-4-15,-6 1-11 16,-8 0-4-16,-16-1-32 15,-15 1-12-15,-11-1-33 16,-12-2-15-16,-15 3-15 16,-15 0-33-1,-15-1 47-15</inkml:trace>
  <inkml:trace contextRef="#ctx0" brushRef="#br0" timeOffset="97051.1721">22643 12674 200 0,'-6'2'77'0,"3"1"-42"0,-3 21-59 0,0-11 7 16,0 3-11-16,9 0 0 15,3 2 13-15,-3-5 9 16,12-2 4-16,0-6 4 16,6-5 1-16,6-13 3 15,8-13 14-15,-5-4 10 16,-3-1-1-16,-3-1 1 16,-3-10-17-16,-3 5-6 0,-10 0-2 15,-5 5 1-15,-6 5 3 16,-8 6-6-16,-10 8-4 15,0 8-11-15,-3 5-3 16,3 10-45 0,0 11-53-16,15-2 26 0</inkml:trace>
  <inkml:trace contextRef="#ctx0" brushRef="#br0" timeOffset="97363.7074">23268 12832 348 0,'3'16'132'0,"-3"-13"-72"0,3-3-70 16,15-3-49-1,9-5 4-15,21-2 21 0,8-12 17 16,10-1 13-16,14-1 29 0,-9 5 16 16,19 6 5-16,-7 3 3 15,3 4-21-15,-5 9-9 16,-10 2-25-16,-5 6-8 16,-4-1-38-16,-2 1-14 15</inkml:trace>
  <inkml:trace contextRef="#ctx0" brushRef="#br0" timeOffset="98629.6885">23405 12814 180 0,'-12'-3'68'0,"12"0"-36"0,0 3-26 16,0 0 17-16,0-2 1 15,3-3 3-15,0-1 1 0,3 1 2 16,-3-6-16-16,6-2 5 0,0 3 2 16,12-4 0-16,3 4-1 15,6 4-4-15,8 6 0 16,13 3 2-16,11 8 3 31,13-1-5-31,2 1 1 16,12-1-4-16,4-2 0 0,8 0-1 0,0-2 2 31,0-1-1-31,1 0 2 16,-4 0-2-16,3 1 2 0,-6-4-8 0,4 1-4 15,-7 0 0-15,-9-1 2 0,-5-2-4 16,-4 0-3-16,-15 0-19 16,-11 0-7-16,-15 0-23 15,-6-2-7-15,-48-4-98 31,-30-2 2-15</inkml:trace>
  <inkml:trace contextRef="#ctx0" brushRef="#br0" timeOffset="104208.2424">17002 11716 104 0,'-15'-8'38'0,"13"8"-20"0,2 0-23 0,0 0 6 16,0 8-3-16,0 5 0 16,0 24 4-16,0 13 1 15,-3 30-1-15,-3 39 1 16,-3 39-9-16,-18 59-3 16,0 59-33-16,0 41-15 15</inkml:trace>
  <inkml:trace contextRef="#ctx0" brushRef="#br0" timeOffset="104714.9714">19872 11848 208 0,'-24'-48'79'0,"21"40"-42"0,0 3-39 15,3 5 14-15,0-2-11 0,0 2 0 16</inkml:trace>
  <inkml:trace contextRef="#ctx0" brushRef="#br0" timeOffset="104824.8986">19854 11835 329 0,'9'79'-5'0,"0"32"2"16,0 30 4-16,3 28 4 16,3 3-4-16,5 0-3 15,4-16-17-15,0-11-7 16,3-23-58 0</inkml:trace>
  <inkml:trace contextRef="#ctx0" brushRef="#br0" timeOffset="105376.4402">22765 11581 284 0,'-15'26'107'0,"12"17"-58"0,0 55-59 16,6-30 14-16,0 57-10 15,9 47 1-15,3 60-50 16,6 46-21-16,-3 45-25 0,-9 24-8 15</inkml:trace>
  <inkml:trace contextRef="#ctx0" brushRef="#br0" timeOffset="145200.1789">8602 15113 192 0,'-24'-8'74'15,"0"5"-40"-15,-14 3-49 0,20 0 10 0,-3 0 2 0,-3-2 6 16,0-4 3-16,-2-1 2 16,-10-7-4-16,-3 1 4 0,-2-19 4 15,-4 6 0-15,-15-1 1 16,4 6 4-16,-7 5 1 15,-14 3-7-15,-6 5-2 16,-13 6-3-16,-8 2-1 16,6 0 3-16,3 0 5 15,-7 2-3-15,7-2 0 16,-9-5 0-16,0 0 1 16,-9-3-3-16,0-3-3 15,-15-2-2-15,-12 2-3 16,6 3-2-16,-3 6-1 0,0 2 4 15,0 5 1-15,-3 0 2 16,6 1 0-16,0 4-2 16,-3 1-2-16,-6-1-2 15,-3 14-1-15,-5 0 2 16,-1 2 0-16,0 4-4 16,-6 1-1-16,9 14 0 15,4-2 4-15,11 4 1 16,6 9 1-16,11 5-3 15,13-3 2-15,-12 24-8 16,24-5-2-16,15-1-5 16,14 12-3-16,12-9 13 0,10-2 5 15,2 7 2-15,12 12-1 16,15 4-2-16,9 11 1 16,12-2-1-16,9-9 0 15,15 11 6-15,15-21 2 16,14-13-7-16,24 3-1 15,10-12-2-15,11-7-1 16,21-5 1-16,-6-11 3 16,18-6 0-16,9 14 3 15,8-13-1-15,-2-8-1 16,12-6 5-16,3-7 4 16,11-1-5-16,4-5 0 15,5 9-2-15,-5-4 1 0,14-5 0 16,1 1 3-16,8 9 1 15,3-1 1-15,4-14 0 16,5 2 2-16,9-20-3 16,-3 7-2-16,4-2-5 15,2-3-2-15,0-3 3 16,0 3 1-16,6 8 0 16,6-5-2-16,6 10 1 15,-6-5-1-15,4 8 6 16,-7-8 6-16,3 19-8 15,3-11-2-15,-3 2-2 16,3 3 2-16,-3-7 1 16,6 7 1-16,0 0 0 15,3 0 2-15,-6 3 1 16,-3 3 1-16,-3 7-4 0,-5 1-1 16,-1 4-1-16,6 6 1 15,12-7-2-15,-3-12 2 16,3-5 0-16,-6-7 1 15,-6-17 0-15,-24-10 2 16,-2-3-8-16,-22-2 0 16,-29-4 6-16,-3-1 5 15,-21-6-9-15,-12-6-2 16,-18 4 1-16,-21-4 2 16,-18-2-2-16,-11-2-2 15,-9-1-3-15,-13-2 1 16,-11 5 5-16,-15-8 2 0,-12 0-5 15,-9 0-2-15,-12-5-3 16,-20-14 0-16,-13-4 5 16,-29-14 3-16,-10-16-1 15,-14-5-2-15,-9-19 2 16,-9 19 2-16,-3-11 0 16,0 11-1-16,-12-5 3 15,-9 7 2-15,-14 11-9 16,-1 6-4-16,-18 2 4 15,-5 16 1-15,-7 0 3 16,4 15 0-16,14 7 6 16,9 1 4-16,-2 9 3 15,-1-16 3-15,6 7-7 0,-8 12-1 16,-16 2-4-16,-17 8-1 16,-4 5-3-16,-5 8-3 15,0 0 2-15,0 5 0 16,5-2-2-16,1 3 2 15,-1-1 1-15,4 1 0 16,12 2 0-16,-4 2 2 16,4 1-3-16,-1 0 0 15,-2 2 1-15,14 0 2 16,3-7 3-16,-8-6 2 16,-1-3-3-16,-5 6-3 15,2-5 0-15,-2-1 1 16,8 3-3-16,-8 3 0 15,-7 2 3-15,-11 4 1 0,-3 7-19 16,-12 2-7-16,-7 11-12 16,-32 16-4-16,6 14-6 15,-6 12-1-15,-11 30-17 16,-13 5-5-16,6 13-24 16</inkml:trace>
  <inkml:trace contextRef="#ctx0" brushRef="#br0" timeOffset="146253.5859">3274 15420 160 0,'15'-19'63'0,"-27"19"-34"0,18 3-30 15,-12 5 15-15,-6 3-10 16,-3-1-2-16,-12 11 1 16,-12 14 2-16,-17 12-2 15,-27 14-2-15,-16 24 2 0,-14 10-9 16,0 6-1-16,-9 2 6 16,15-8 5-16,6-16 7 15,14-10 3-15,13-8-5 0,17-13-3 16,13-9-1-16,8-7 1 15,18-11-21 1,15 3 11-16,9-11 3 16,18-2 9-16,18-11 8 15,20 0-6-15,21-3-3 16,13-2-4-16,20 0 0 0,12-3-2 16,6 2-1-16,9-1 3 15,-9-7 0-15,-9 1-1 16,-21 5 1-16,-18-2-2 15,-20 2-1-15,-25-19 9 32,-20 1-2-32,-21-1 0 0,-21-4-12 0,-29-7-6 15,-16-12 2-15,-14-5 3 16,-6-6 4-16,-10-11 1 16,1-4-4-16,9 15 1 15,11-5-3-15,10 10 0 16,11 16 26-16,10 6 11 15,8 10-8-15,9 6-4 16,9 23-22 0,12 21-3-16,9 41 0 15,3 36 4-15,6 50 2 16,-9 22-2-16,3 7 2 16,-3-7 1-16,6-24 2 15,-9-8-1-15,3-22 2 0,0-23 0 16,0-16 1-16,-3-18 2 15,0-14 1-15,3-21 10 16,0-16 6-16,0-34 10 16,3-40 4-16,9-66-19 15,26-50-10-15,16-42-6 16,26-33 0-16,15 3-3 16,21-7 0-16,12 12-23 15,6 12-10-15,0 23-75 16,6-3-71-1,-51 13 57-15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20:07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13534 12867 308 0,'-26'-24'0'0,"-16"-3"-6"16,30 1 3-16,-6-6-1 16,-9 0 2-16,-17-2 1 15,-19 2 1-15,-26-10 0 16,-18 2-3-16,-30 3 2 0,-6 3-1 0,-15-1 0 16,-17 1 0-16,-10-3 0 15,-14-5 4-15,-16 5 1 16,-26 5 1-16,-6 13 0 15,6 6 2-15,6 3 3 16,24 2 0-16,8 2 2 16,1 4-4-16,-10-4-2 15,-5 6-5-15,-24 0 0 16,-18 3 0-16,-18 10 0 16,0 11 0-16,-6 3 0 15,27-1 11-15,27 3 5 16,9 5-8-16,15 6-2 0,23 0-6 15,6 5-1-15,10 8 1 16,14 10 0-16,3-2-3 16,15 11 0-16,9-4 4 15,18 4 1-15,15 10 0 16,17 0-2-16,10 2-2 16,23 1-1-16,3 2-1 15,16 6 0-15,5-6 3 16,3 22 2-16,9-1 0 15,9 6 2-15,9-3-2 16,9-5-1-16,14 0-2 16,7-3 1-16,12-5 1 15,11-8 0-15,1-3 0 16,5-7 0-16,12-12 0 16,19-4 0-16,14-3 0 0,12-3 2 15,17-13-1-15,1-5-1 16,18-11 1-16,6-3-1 15,8-5 2-15,16 1 1 16,2-9-4-16,19 3 1 16,5-11 0-16,9-2 2 15,0-6-1-15,6-2-1 16,7-6 1-16,-1-2-1 16,0-8-3-16,0 2 2 15,9-7 1-15,3 2 2 16,-3 5-3-16,-9-2-2 15,-15-5 2-15,-20-6 2 0,2-8 2 16,-14-10 1-16,-13-6 2 16,-14-23 1-16,-6-6-3 15,-7-2-3-15,-5-3 2 16,-6-10 2-16,-21-1-7 16,-18-7 0-16,-2 2 4 15,-16-21 4-15,-21-8-10 16,-17 3-2-16,-12-11 14 15,-12 10 8-15,-10 6-1 16,-5 11 2-16,-3 2-10 16,-3 14-4-16,-6 7-5 15,-3 8 1-15,-11 9 1 16,-13-4 0-16,-3 4-11 16,-12 4-5-16,-29 6-23 0,-45 16-8 15,-54 15-61 1</inkml:trace>
  <inkml:trace contextRef="#ctx0" brushRef="#br0" timeOffset="20423.3181">19893 14856 168 0,'-9'19'63'0,"9"-9"-34"0,6 4-54 0,-3-9 1 16,3 8-41-16,3 6-16 16</inkml:trace>
  <inkml:trace contextRef="#ctx0" brushRef="#br0" timeOffset="32436.4745">8141 13507 328 0,'9'-24'123'0,"0"6"-66"0,5-19-77 0,-5 15 13 16,0-4-21-16,0-6-5 16,-3-18 2-16,-6-6 4 15,-3-2 15-15,-9-8-4 0,-6 3-1 16,-11-6 9-16,-10-3 4 16,0 4 11-16,-2 4 8 15,-7 6-1-15,-6 8 2 16,-2 2 11-16,-10 11 7 15,-11 10-16-15,-6 12-5 16,-13 12-8-16,-11 8-2 16,-3 14-1-16,-15 20 1 0,-15 22-2 15,0 19-1-15,-6 18 3 16,-2 15 2-16,17 1 2 16,26-11 3-16,22-5 1 15,20 3 1-15,13-3-2 16,23-3-1-16,12 0-3 15,15 11 1-15,18-6-2 16,15 1 0-16,17-6 1 16,19-2 3-16,17-8-2 15,18-6 1-15,21-10-3 16,21-14 0-16,9-15-1 16,15-11 0-16,-10-16 2 15,-2-29 3-15,33-23 7 16,-19-17 4-16,-14-18 3 0,-24-21 3 15,-6-11-5-15,-18-13-1 16,-14-13-5-16,-22-6-1 16,-12 0-11-16,-20-4-1 15,-21 12-2-15,-21 6 2 16,-21 20-8-16,-27 17-1 16,-14 8-1-16,-24 7 0 0,-16 17 0 15,-2 15 2-15,0 11 4 16,3 13 1-16,0 27-21 15,-18 12-8-15,-6 9-31 16,-6 24-12-16,-12 18-51 16,6 21-22-16,15-18 32 15</inkml:trace>
  <inkml:trace contextRef="#ctx0" brushRef="#br0" timeOffset="32921.977">6762 14549 80 0,'9'-37'30'0,"3"3"-16"0,9-11-50 16,-9 26-9-16</inkml:trace>
  <inkml:trace contextRef="#ctx0" brushRef="#br0" timeOffset="33187.541">6956 14118 200 0,'-3'0'74'0,"0"3"-40"0,3-1-20 0,-3 1 22 15,-6 5-16-15,-6 5-3 16,-3 6-7-16,-8 15 1 16,-10 9-6-16,-15 17 8 0,-5 12 6 15,-16 7 5-15,-8 9 3 16,-9 15-1-16,-4 5-1 16,7-2-12-16,0-11-3 0,-1-7-6 15,13-1-1-15,11-13-1 16,4-13-2-16,2-14-35 15,13-10-14-15,5-10-26 16,6-9-8-16,6-15 2 16,10-13-33-1,8-9 28-15</inkml:trace>
  <inkml:trace contextRef="#ctx0" brushRef="#br0" timeOffset="33468.6472">5917 14817 236 0,'0'-6'90'0,"-3"9"-48"0,-3 0-42 16,0 2 18-16,-6 6-8 0,-6 7 0 16,-8 24 11-16,-13 9 9 15,-3 10-16-15,-5 7 10 0,-1-2 6 16,6 9-16-16,7-12-7 16,8-10-5-16,9-11-2 15,15-5 0-15,12-5 2 16,15-8 12-16,20-8 8 15,25-11 0-15,23-8 1 16,27-12-12-16,24-23-7 16,6-9-29-16,6-11-13 15,-6-3-34-15,-21 5-15 16,-12-2-52 0</inkml:trace>
  <inkml:trace contextRef="#ctx0" brushRef="#br0" timeOffset="34484.745">7825 15711 320 0,'-15'-13'121'0,"12"-1"-66"0,0-7-60 0,-3 0 23 16,-6 0-14-16,-2-8 0 15,-10-8 0-15,-15-11 2 16,-15 3-3-16,-20 0 0 0,-12 3 1 15,-18 8 4-15,-21 4 3 16,-6-1-2-16,-12 7 2 16,-3-3 5-16,3 4 4 15,-6 7-6-15,-3-3-1 16,39 6-7-16,-65 2-2 16,-4 3-4-16,3 6-1 15,1 4-1-15,5 9 0 0,3 5 2 16,1 2 0-16,-4 6 0 15,0 5 2-15,-8 3-1 16,-1 13-1-16,-5 0-2 16,-1 5-1-16,1 9 2 15,14 1 2-15,12 7 4 16,21 12 4-16,9 0-6 16,21 6-2-16,9 8-3 15,21 7-2-15,17-13-2 16,16 3 1-16,14-5-2 15,18 0 2-15,15 13 3 16,18-11 1-16,18 6-2 16,17-6 0-16,36 19-1 15,25 5 3-15,20-19 0 16,8-12 3-16,19-17-3 0,18 3 0 16,8-10-1-16,13-22 0 15,2-7 2-15,6-14 0 16,10-8-3-16,5-15 0 15,9 2 2-15,9-5 2 16,-3-6 0-16,15 3-1 16,-2-8-4-16,-4 3-2 15,-15-24 3-15,-21 11 1 16,-5 2 2-16,-10 0 2 16,-8 1-3-16,-25 4 0 15,-5-7 3-15,-15-6 1 16,-15-2-1-16,-18-1 1 0,-18-20 0 15,-2-3 3-15,-19-3-1 16,-17-13 0-16,-13 8-3 16,-11-13 1-16,-12 12-4 15,-9 4 0-15,-15 0-6 16,-18-1 0-16,-12 6 3 16,-23-8 2-16,-16-11 4 15,-23 6 1-15,-12 0-4 16,-12 4 1-16,-9 9 4 15,6 13 5-15,3 8 1 16,3 11 4-16,-3 2-7 16,6-5-4-16,-6 5-13 15,-3 9-4-15,6 4-22 16,14 6-9-16,-5 2-82 16,15-2-72-16,9-5 68 15</inkml:trace>
  <inkml:trace contextRef="#ctx0" brushRef="#br0" timeOffset="35453.3242">9956 13023 252 0,'-8'-45'96'0,"5"8"-52"0,-9-6-40 16,3 28 19-16,-15-15-20 16,-12-9-5-16,-20-4-3 15,-19 1 3-15,-23 10 1 16,-12 9-2-16,0 12 0 0,-3 14 8 15,-1 23 6-15,-2 14-3 16,-3 21 0-16,-6 15-2 16,6 22 1-16,-3 16-2 15,3 18 0-15,12 11-1 16,12 3 2-16,17 2 1 16,25-5 3-16,29-16-3 15,33-13 1-15,33-14-3 0,20 1 2 16,36-19-2-16,24-19 0 15,30-15-6-15,12-19-1 16,11-32-2-16,4-15 3 16,-12-17 0-16,-4-12 3 15,-17-12 16-15,-9-20 9 16,-21-14 8-16,-20-4 5 16,-19-17-10-16,-20 0-6 15,-19-8-13-15,-23-5-7 16,-15 0-14-16,-30 3-6 0,-17 10-8 15,-19 11 0-15,-2 13 6 16,-7 21 6-16,-11 8 0 16,6 40 1-16,2 24-38 15,1 26-16-15,14 27-81 16</inkml:trace>
  <inkml:trace contextRef="#ctx0" brushRef="#br0" timeOffset="35797.0305">9885 14190 332 0,'-3'0'126'0,"3"5"-68"0,6 16-79 0,0 6 17 16,0 18-1-16,3 31 5 15,3 19-2-15,3 25 0 16,5 12 1-16,1 5 2 0,6 9 2 16,3-8-4-16,-3-14 1 15,-4-21 0-15,-2-18 0 16,-6-16-20-16,-6-14-9 0,-6-18-40 15,-12-18-19-15,-12-19-11 16</inkml:trace>
  <inkml:trace contextRef="#ctx0" brushRef="#br0" timeOffset="36844.029">10165 15068 384 0,'-12'-3'145'0,"3"3"-78"0,-3-2-93 16,-3 2 16-16,-9 0-11 16,-11-3 2-16,-22-2 15 15,-8 0 9-15,-22 2-1 0,-17 3 11 16,-3 5 7-16,-6 8 2 15,0 11 1-15,-12 13-14 0,0 13-7 16,-9 19-7-16,3 5-1 16,12 6 2-16,17-1 1 15,16 11-2-15,3 3 0 16,14 7 2-16,10 1 2 16,8 18-2-16,10-5 0 15,11 2-1-15,15-2 0 16,15 5 4-16,21-13 3 0,14 2 4 15,16-15 2-15,12-14-3 16,8-2-3-16,9-11 4 16,19-5 4-16,5-11-7 15,9-10-1-15,12-3-1 16,3-11 2-16,6-5 1 16,6-7 1-16,0-1-4 15,3-8-3-15,2-5 2 16,4 0 2-16,3-10-2 15,9-12 0-15,-6 9-3 16,-1-3-1-16,37-2 1 16,-12 2 2-16,-13 3-1 15,1 2-1-15,-9 1 1 16,-7 2-1-16,1 0 0 0,-12-3 0 16,-3 9 0-1,-15-4 2-15,9-4-1 0,-9 2 2 16,0 2 2-16,-18-2 2 15,1-2 5-15,-4-1 5 16,-6-7-5-16,-9-6-2 16,-5-3-3-16,-13 1 0 15,-5-6-4-15,14 3 0 16,-8-13-1-16,-4 2-2 16,-2 0 3-16,2 1 0 15,-2 7-1-15,-7-2-2 16,-5-1 1-16,8-7-1 15,-8 10 0-15,-6-2 2 16,-13 5 3-16,-8-3 2 0,-6 8-6 16,-15-34-2-16,-18 0-3 15,-12-14 0-15,-11 1 0 16,-16-9 0-16,-9-2-4 16,-11-2 0-16,-18 2-3 15,-6-3 0-15,-7 11-5 16,-20-8-3-16,0 3 11 15,-9 4 6-15,-14 12 2 16,-1 2 3-16,-3 8-2 16,-15 11 2-16,3 5 0 15,-17 8 3-15,-7 8-3 16,-14 5-2-16,-9 8 2 16,-16 8 0-16,-2 2 3 15,-9 14 3-15,6 11-4 16,3 10-1-16,11 10 0 0,19 20 0 15,8 9-7-15,13 14 0 16,2 19-10-16,15 20-4 16,10 9-40-16,17 15-17 15,26-20-81 1,43-27-73-16,32-51 83 16</inkml:trace>
  <inkml:trace contextRef="#ctx0" brushRef="#br0" timeOffset="37853.0986">12046 12938 268 0,'6'-58'101'0,"-6"31"-54"0,3-7-50 15,-3 8 19 1,-3-9-10-16,-6 1-1 16,-6-1-5-16,-9 4-2 15,-14-4 1-15,-13-2 2 0,-20 13 2 16,-4 16-4-16,-17 8-1 15,-15 19-2-15,-9 29 3 16,-18 15 0-16,-18 27 3 16,9 26 1-16,-6 19 1 0,18 14 0 15,15 7 2-15,21 0 1 16,27 5 1-16,23-7-2 16,36-17-1-16,27-2-3 15,32-5-2-15,31-19 5 16,32-11 1-16,27-15 0 15,18-29 1-15,-1-22-2 16,13-21 2-16,-9-23 9 16,-15-27 7-16,5-16 8 0,-17-11 3 15,-9-10-3-15,-14-18-1 16,-19-17-11-16,-9-5-4 16,-17-18-11-16,-28-5-2 15,-20-14-9-15,-18 8-3 16,-24 3-1-16,-17 18 1 15,-28 13-1-15,-8 12 0 16,-42 1 1-16,-15 33 1 16,9 39-10-16,-3 19-3 15,15 15-26-15,8 19-9 16,10 22-34-16,21 17-13 16,20 14-6-16</inkml:trace>
  <inkml:trace contextRef="#ctx0" brushRef="#br0" timeOffset="39212.8844">12511 13989 316 0,'-6'-6'118'0,"6"1"-64"0,0 2-67 0,0 3 15 15,8 3-16-15,7 2-2 16,12 6 7-16,15 18 4 16,17 11 4-16,16 15-2 0,26 14 0 0,15 18 4 15,21 3 1 1,6 8-3-16,9-3 1 0,0 9 4 15,-1-7 5-15,1-4 4 16,0-6 2-16,0-10-8 16,-9-5-4-16,-9-14 0 15,-9-11 0-15,-18-10-1 16,-18-10-2-16,-14-9-6 16,-10-4-1-16,-17-6 3 15,-13-6 2-15,-5-2-1 16,-9-5 0-16,-12-3-3 15,-3-3-1-15,-6-2 4 16,-6-5 1-16,-3-6 4 16,-3 0 3-16,-3-2-2 15,-3-1 0-15,-6 1 3 0,-5-14 3 16,-4-2 2-16,-3 5 3 16,1 2-1-16,-13 1 2 15,-6 5-4-15,-2 8-1 16,-10 5-2-16,4 8 0 15,2 8-4-15,-8 5-3 16,-7 8 0-16,-8 19 1 16,-9 8-1-16,-15 5 2 15,-4 13-2-15,-14 16 2 16,0 13-2-16,0 1 2 16,0 9-2-16,3 4-1 0,12 13 1 15,9-6-1 1,18 1 0-16,14 2 0 0,19 0-3 15,17 5 0-15,18-10-5 16,18 0-2-16,15 0 2 16,11-8 3-16,25 2 5 15,12-4 2-15,11 1-3 16,12-1 1-16,15-12 2 16,16-2 3-16,-4-8-2 15,15-15-2-15,6-6 2 16,-4-8 2-16,13-11 0 15,9-8 2-15,3-10-6 16,3-8-1-16,2-8 0 16,13 0 2-16,-3-5-1 15,-4-3 2-15,-2-10-4 0,-6 2 0 16,-12 0 5-16,-1-5 5 16,-11-1 1-16,-3-1 4 15,-35 4-3-15,34-29 1 16,-5-2-3-16,-8-5 0 15,-10-9 1-15,3 1 1 16,-9-9-5-16,-9 3-2 16,-11 6 4-16,-10 5 3 15,-11 5-2-15,-19 3 0 16,-11-3 1-16,-12-3 4 16,-18-15-8-16,-6-9-1 15,-9-7-3-15,-6 0 1 0,-3-9-2 16,-3-2 2-1,-5 1-2-15,-13 4-1 0,0 6 1 16,-2-3-1-16,-13 0-3 16,-8 5 2-16,-7 6-1 15,-11 2 0-15,-7 6 0 16,-8-12 0-16,-15 7 2 16,-36-14 2-16,0 18-1 15,-11 9-1-15,-4 5 1 16,-12 13-1-16,-17 10 0 15,-10 17 2-15,-17 18-12 16,-18 18-6-16,-6 19-7 16,-6 35-3-16,0 10-15 15,-15 26-6-15,-18 40-66 16,-12 27-28-16,16 10 7 16</inkml:trace>
  <inkml:trace contextRef="#ctx0" brushRef="#br0" timeOffset="40322.4419">13799 12634 280 0,'-6'-37'107'0,"6"21"-58"0,0-5-62 15,-3 10 17-15,-2-7-15 16,-7-3-3-16,-12-3 1 16,-9 0 0-16,-18 0 8 15,-11 6 2-15,-9 4 3 0,-10 12 0 16,1 7 0-16,-10 13 2 16,7 14 3-16,-3 16 2 0,-1 21 3 15,-2 15-5-15,-9 17-3 16,9 21-1-16,5 5 1 15,1 0-3-15,12 10 0 16,14-15 12-16,21-3 5 16,21-5-4-16,18 5 1 15,15-11-4-15,27-2 0 16,20-16-5-16,16-11-1 16,23-10 1-16,15-16 2 15,12-18-1-15,12-20 2 0,3-17 0 16,0-19 3-16,-4-16 1 15,-8-27 3-15,-6-10 2 16,-18-11-1-16,-14-18 1 16,-16-11 0-16,-14-5-11 15,-19-16-5-15,-17 6-3 16,-15 2-1-16,-12 5 3 16,-18-2 0-16,-27-9-4 15,-8 30-1-15,-22 16 0 16,-5 26 4-16,-12 13-8 15,-13 25-3-15,-14 7-7 16,9 8-2-16,0 8-6 16,6 10-2-16,-9 11-35 15,14 3-13-15,10 16-30 16</inkml:trace>
  <inkml:trace contextRef="#ctx0" brushRef="#br0" timeOffset="41119.2906">13844 13936 328 0,'3'-6'123'0,"6"9"-66"0,6 0-66 16,0-1 18-16,6 4-12 15,5 1 0-15,7 4 6 16,3 0 5-16,8 5-4 16,4 7 7-16,0 4 2 0,8 2 2 15,13 3 1-15,8 10-8 0,12-2-3 16,16-1-3-16,5 1-2 15,12 2 1-15,15-2 1 16,-3 13 3-16,3-5 2 16,9-3-3-16,-1-3-1 15,4 3-1-15,6 5-2 16,-3-2-2-16,-3-1 1 16,2-2 3-16,1 6 1 15,3 4-1-15,3-7-2 16,-6-6 3-16,-7-2 2 15,-2-8-2-15,-6-6-2 16,-9-5 0-16,-6-2-1 0,-12-1 0 16,4-4 2-16,-10-4-1 15,-6 1-1-15,0 2-2 16,-11-3 1-16,5 4 1 16,-3-4 0-16,-3 4 0 15,1 1 2-15,-7 1-3 16,-8-2 0-16,11 1 3 15,-9-4 3-15,-14-3-4 16,-15-3-1-16,-10 1-5 16,-5-4-1-16,-6 1-2 15,0-1 2-15,-3 1-12 16,-1 0-5-16,-2-1-13 16,-3-2-2-16,-3-2-33 15,-3-4-12-15,-3-7-33 16</inkml:trace>
  <inkml:trace contextRef="#ctx0" brushRef="#br0" timeOffset="42213.2052">19842 15182 288 0,'0'-3'110'0,"-15"0"-60"0,9-7-56 0,3 5 17 15,-6-3-12-15,-5-3-1 16,-7-5 1-1,-15 0 2-15,-9-2 0 16,-11 2-1-16,-22-8 3 0,4 8 9 0,-6 11 4 16,-7 2 1-16,-8 6 0 15,0 8-5-15,-6 2-2 16,-7 5-6-16,-11 14-3 16,3 2-3-16,0 3 1 15,3 3 7-15,-3 13 6 16,6 3 3-16,-3 10 0 15,3 3-5-15,2 13-2 16,13 5-2-16,9 6 1 16,8 4-4-16,10-1-2 0,8 10 2 15,13-3 2-15,5 0 0 16,6 3 0-16,10 10 3 16,8-10 3-16,12 5 0 15,15-2 1-15,17 4-2 16,16-7-1-16,24-3-3 15,23-18-1-15,3-6-1 16,27-20 0-16,15-14-5 16,33-19 1-16,17-21-7 15,25-15-3-15,5-6 3 16,18-8 2-16,-8 8 0 16,5-2 1-16,-6-3 5 15,0-9 1-15,-14 4-3 16,2-1-1-16,0 1 3 15,4-6 3-15,5 3-3 0,21-8-1 16,6-8-11-16,12-8-3 16,3 6 2-16,-15-6 5 15,-18 5 17-15,-14 6 8 16,-25 5 3-16,-32-3 2 16,-6 0-7-16,-30 1-1 15,-21-14-9-15,-12-11-2 16,-20-20-7-16,-16-14 0 15,-20-3 1-15,-18-26 1 16,-21-3-4-16,-24 6 1 16,-11 5 0-16,-10 16-1 0,-14 5-7 15,-31 5-5-15,-14 9 0 16,-15 10 2-16,-24 13 7 16,-20 10 2-16,-19 1 1 15,-17 3 1-15,-25 4 3 16,-26 14 0-16,-11 5-2 15,-16 8 0-15,-21 16 4 16,1 22 3-16,8 7 1 16,0 24 0-16,21 5-19 15,0 16-7-15,7 5-39 16,-49 14-16-16,27 7-75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35:5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9083 116 0,'-21'-3'46'0,"15"3"-24"0,0 3-26 16,3 0 8-16,-3 2-7 16,-3 3 2-16,0-3-4 15,0 3 1-15,0 5 2 16,0 9 1-16,0-4-2 16,3 1 0-16,0-1 4 15,6 1 1-15,3-1 6 16,6-2 3-16,6 0-2 15,9-3 2-15,9-2-6 16,2-6-1-16,-2-5-2 16,0-5-2-16,0-3 1 15,2-5-4-15,-8-9 2 0,-6-7 3 0,-6 0 3 16,-9 3 0-16,-3 2 0 16,-9 0 3-16,-3 3 3 15,-3 2-2-15,0 6 0 16,-3 3-5-16,3 2-1 15,0 2-3-15,4 4-1 16,-1-1-1-16,3 1-2 16,6 2-4-16,0 0-2 15,6 5 5-15,8 3 2 16,-2 0 3-16,6 0 0 16,6 0-3-16,0-3 0 15,0 0 4-15,0 0 3 16,-1 3 1-16,-2-5 0 0,-3-3-3 15,0 0 1-15,0-3-2 16,-3-2-1-16,-3 2 3 16,-4 1 0-16,-2-1-6 15,0 3 0-15,-3 0 5 16,0 3 6-16,-3 2 0 16,0 6 1-16,0-3-3 15,3 5-1-15,0 0-3 16,3 6 1-16,6-6-2 15,3-5 2-15,0-3-4 16,0 0-2-16,0 1 2 16,0-9 0-16,-4 0 5 15,1-2 2-15,0-6-2 16,0 1-3-16,0-1 0 16,-3 1-1-16,-3-1 2 0,0 1 1 15,-3 2 3-15,-6 0 3 16,-3 5-2-16,-3 3-2 15,0 3-5-15,0 2-2 16,3 0 1-16,0-2 0 16,9 2-13-1,6-2-3-15,6-3-2 16,9 0 12-16,6 0 6 16,2 0 2-16,4 0-1 15,0-3 7-15,6-2 3 16,2 0-5-16,-5-3-3 0,-6 2-1 15,-4-2-1-15,-5 3-3 16,-6 2 2-16,-3 3 1 16,-3 3 2-16,3 2-1 15,0 3 2-15,-1-2-2 16,10-1-1-16,6-5 1 16,3-3 1-16,3-2-1 15,-1-8-1-15,-2 2-2 16,0-2 1-16,-4 2 1 15,-5 3 2-15,0 3-1 16,-9 5 4 0,-6 8 1-16,-3 8-2 15,0 5-1-15,6 8-1 0,3-5-2 16,2-5 1 0,10-6 1-16,6-11-6 15,12-12 1-15,2-9-6 0,1-4 1 16,3-7 6-16,-1 4 3 15,-8 2 1-15,-9 0-2 16,-7 8 3-16,-5-2 2 16,-6 5 0-16,-3 2 2 15,-3 1-4-15,0 4 0 16,3 6-6-16,-6 0 0 16,3 3 1-16,-3-3 1 15,-3 0-2-15,-3 0 2 16,0 0 1-16,0 0 0 0,0 0-7 15,-3 3-3-15,0 2-1 16,0 0 1-16,-3 0 4 16,-6 1 3-16,3-4 0 15,-6 4 1-15,3-4 4 16,0 1 3-16,0-3 2 16,3 0 3-16,0 0 1 15,3 0 3-15,0 0-7 16,1 0-4-16,2 0-5 15,0 0 1-15,0 0 1 16,0 3 0-16,3-3 0 16,0 2 0-16,0 4-5 15,0-1 1-15,3 3 2 16,3 5 1-16,5 3 1 16,4 0 2-16,3 0-1 15,3 5-1-15,0-3 1 0,6-7-1 16,5-8-3-16,4-6 0 15,0-5 2-15,-3-8 2 16,-1 3 2-16,-5 0 3 16,-3-1 1-16,-6 4 1 15,-3 2-4-15,-3 3-3 16,-3 2-3-16,-7 6 1 16,1 5-1-16,-3 5 0 15,3 0 2-15,3 3 2 16,3-3-3-1,3 6 0-15,12-6-4 0,3-5 1 0,0-8-5 16,-1-6 1-16,1-1 8 16,6-4 5-16,3-5 2 15,-4 3 1-15,-2 0 2 16,0 2 4-16,-3 3-4 16,-3 5 0-16,-1 3-6 15,1 6-1-15,0 2-1 31,3 0-2-31,3 2 1 16,-1-2 1-16,-2 0-1 0,3 0-1 16,0-3 1-16,2-2-1 15,4-3 0-15,-3 0 2 16,-3 0-1-16,-4-3 2 16,-2 1-4-16,-3-4-2 15,-6-10-58-15,-3-18-26 0,-33-14-5 16</inkml:trace>
  <inkml:trace contextRef="#ctx0" brushRef="#br0" timeOffset="5836.6212">6989 9639 140 0,'-12'-24'55'0,"6"21"-30"0,3-15-27 16,3 12 9-16,0 1-1 16,0 0 1-16,0-3-6 15,0 0 0-15,0 0-1 16,3-5-3-16,0 5 2 0,-3 0 1 15,0 0 2-15,3 0 1 16,-3 3 3-16,0 0-3 16,0-1 0-16,0 4 3 15,0-1 1-15,0 3-3 16,0 3-3-16,-3 2 0 16,0 8 1-16,0 8-1 0,0 14 2 15,-3-4-4 1,0 4 0-16,-6-1 1 0,0 3 0 15,0 3 0-15,0-6 2 16,3 1-21-16,0-4-7 16,4-1-20-1,-1-7-33-15</inkml:trace>
  <inkml:trace contextRef="#ctx0" brushRef="#br0" timeOffset="6076.3872">7388 9456 184 0,'-6'3'71'0,"-6"2"-38"0,3 3-41 32,3 0 12-32,0 3-4 15,0 2 0-15,0 0 0 0,0 11 0 16,0 8 0-1,0-3 0-15,0 0 0 0,0 0 2 0,-3 5 1 16,-3 3-10-16,0-2-3 16,1-3-13-16,2-3-5 15,3-6-40 1</inkml:trace>
  <inkml:trace contextRef="#ctx0" brushRef="#br0" timeOffset="6279.2913">7617 9538 196 0,'-6'0'74'0,"3"3"-40"0,0 5-42 16,3 0 12-16,-6 5-2 16,0 11 3-16,-6 2-4 15,3 3-3-15,0 0 1 16,0 3-13-16,0 3-6 0,0-6-11 15,0-3-4-15,4-5-30 16</inkml:trace>
  <inkml:trace contextRef="#ctx0" brushRef="#br0" timeOffset="6467.0669">8066 9430 268 0,'-6'0'101'0,"6"2"-54"0,0 9-59 0,0 0 13 16,3 4-13-16,0 7-3 15,0 17-18-15,0 4-8 16,0-4-26-16,3-2-7 16</inkml:trace>
  <inkml:trace contextRef="#ctx0" brushRef="#br0" timeOffset="6674.7139">8709 9292 228 0,'-3'11'85'0,"-6"-9"-46"0,3 17-43 15,6 2 13-15,0 6-7 0,-3 10 1 16,0 10-26-16,0 9-10 15,0-3-36-15,0-8-16 16,3-8 20-16,6-6 13 16</inkml:trace>
  <inkml:trace contextRef="#ctx0" brushRef="#br0" timeOffset="6846.3567">9046 9438 160 0,'6'-6'60'0,"-3"6"-32"0,0 3-24 0,-1 0 15 16,1 5-5-16,0 5 0 16,0 8-6-16,-3 19 0 0,-6 5-5 15,-2-3-6-15,-4 6-1 0,0 2-18 16,0-2-6-16,3-9-51 16</inkml:trace>
  <inkml:trace contextRef="#ctx0" brushRef="#br0" timeOffset="7048.9945">9742 9448 316 0,'-18'8'121'0,"6"11"-66"0,0 18-71 16,7-8 15-16,-1 11-43 15,3-1-14-15,0 6-41 16,3 3-17-16,3-6 42 0</inkml:trace>
  <inkml:trace contextRef="#ctx0" brushRef="#br0" timeOffset="33338.9512">7069 10443 56 0,'-6'0'24'0,"6"3"-12"0,-6-1-10 0,3 1 6 16,-3 8-4-16,0 2-1 16,-3 0-3-16,0 0-1 15,0 1 3-15,1-1 1 16,-4 0 5-16,3-2 3 15,-3 2-2-15,3 0 0 16,-3 3-5-16,3 0-3 16,6 0 0-16,3 2-1 0,3-2-3 15,3 3 0-15,3-1 4 16,0 1 1 0,3-3 2-16,3-1 0 0,3-4 0 15,2-3 2-15,7-5-1 16,0-14 0-16,3-8-6 15,-1-4 1-15,-2-1 2 16,-3 0 3-16,-3-8 2 16,-6 6 1-16,-3-6 7 15,-6 6 4-15,-3 2-5 16,-6 3-1-16,-3 5-7 16,-3 3-6-16,-3 2-3 0,-3 6-5 15,-3 5-2-15,-3 2 2 16,0 9 3-16,1 2-2 15,2 0 0-15,0-2 1 0,3-1 2 16,0-2-12-16,6 0-1 16,3-2-23-1,3-1-22-15,3-5 19 16</inkml:trace>
  <inkml:trace contextRef="#ctx0" brushRef="#br0" timeOffset="33416.8638">7334 10507 72 0,'45'-3'30'0,"-36"6"-16"0,5-3-6 0,-5 0 13 0</inkml:trace>
  <inkml:trace contextRef="#ctx0" brushRef="#br0" timeOffset="33760.6688">7423 10515 156 0,'6'7'10'16,"-3"7"-4"-16,3 4-6 16,-3 3-2-16,0 3 5 15,0 3 5-15,3-1-4 16,0-2 0-16,0-6 4 15,0-2 5-15,3-5-3 16,0-3 2-16,0-8-5 16,6-3 1-16,-3-7-5 15,5-4-2-15,-2 1 0 0,-3 0-4 16,0-3 0-16,-3-2-3 16,-3-6-1-16,-3-8 1 15,-9 6 4-15,0 2 7 16,-6 3 7-16,0 2 3 15,-3 6 3-15,-3 2-15 16,1 3-3-16,-1 8-10 0,0 3-2 16,0 8 5-16,-3-4 1 15,3 7-3-15,6-4 1 16,1-2-12-16,2 0-2 16,9 0-15-1,3-3-24-15,5 1 13 16</inkml:trace>
  <inkml:trace contextRef="#ctx0" brushRef="#br0" timeOffset="34198.5963">7632 10533 100 0,'32'-26'38'0,"-8"7"-20"0,6 6-19 0,-12 10 7 0,9-5-4 16,-4 3-2-16,1 2 1 16,-3 1 1-16,-6-1 1 15,0 3 3-15,-3 0 3 16,-3 0 5-16,0 0-8 15,-3 0-1-15,0 0-3 16,0 3-2 0,-1 7 3-16,1 14 2 0,0 0-2 15,0 0-2-15,-3 0 2 16,3-3 0-16,0 0-1 16,0-5-2-16,3-3 5 15,0-2 1-15,3-6 11 16,6-3 4-16,0-2-9 15,0-2-2-15,-1-6 0 16,1-3 1-16,0-2-5 0,-3-16-2 16,-3 3-2-16,-3-1-2 15,-6 1 3-15,-6 2 2 16,-3-3-2-16,-3 9-2 16,-6 2-7-16,-6 5-1 15,0 3 1-15,-2 6 1 16,2 2-2-16,0 2 0 15,3 4 1-15,3-1 2 16,0 3-14-16,0 0-5 16,3 0-10-16,4 5-49 15,-1-2 3-15</inkml:trace>
  <inkml:trace contextRef="#ctx0" brushRef="#br0" timeOffset="34417.3378">8629 10316 88 0,'21'-3'33'0,"-18"3"-18"0,0 0-7 15,-3 0 11-15,0 0-9 16,3 6-1-16,-3-1-5 15,-3 6-1-15,-3 2-1 0,-3 3-2 16,0 0 7-16,0 2 5 16</inkml:trace>
  <inkml:trace contextRef="#ctx0" brushRef="#br0" timeOffset="34714.2446">8608 10446 227 0,'-6'32'8'16,"3"-6"-4"-16,3-2-6 0,3-3-1 16,3-3 4-16,3-2 1 15,3-2 4-15,6-7 3 16,6-4 2-16,-1-6 1 15,1-4-4-15,0-4 0 16,-3-13-3-16,-3-2 0 16,-3-1 1-16,-4 1 1 0,-5-1-1 15,-6 4 1-15,-6 1-6 16,-2 1-1-16,-16 8-2 16,0 0 0-16,-3 5-3 15,-3 2 1-15,4 4 0 16,-1 4 2-16,3 4 1 15,3-1 1-15,-6 3-14 16,9 0-5-16,4 0-6 16,2 0 0-16,12 2-74 31,6-2 30-31</inkml:trace>
  <inkml:trace contextRef="#ctx0" brushRef="#br0" timeOffset="35104.7331">8971 10356 96 0,'45'-16'35'0,"-30"13"-18"0,6 1-13 0,-13 2 8 16,4 0-16-16,0 0-7 15,-3 2-5-15,0 4-1 16,-3 1 9-16,-3 7 7 16,-3 2 10-16,0 2 6 15,0 6 4-15,0 5 3 16,3 0-12-16,0-5-6 15,3-3-2-15,3-2 0 16,6-3 3-16,0-1 2 16,0-4 1-16,-1-3 0 15,1-3 4-15,0-5 3 16,0-2-8-16,0-6 2 0,0-3 4 0,-3-10-3 16,0 0 0-16,-6-3-4 15,-3-3-1-15,-3-2-6 16,-6 3-1-16,-3 2 1 15,-3-2 2-15,-9 10-5 16,-6 5 1-16,3 6-1 16,1 5-1-16,-1 2-3 15,0 4 0-15,3 2-18 16,6 0-6-16</inkml:trace>
  <inkml:trace contextRef="#ctx0" brushRef="#br0" timeOffset="35495.441">9677 10224 156 0,'9'-3'60'0,"0"8"-32"0,2 14-35 0,-5-11 10 16,3 7-10-16,-3 4 0 15,0 5-4-15,-3 5 2 16,0 5 3-16,0 3 3 15,0-5 4-15,0-3 4 16,0-8 7-16,3-5 4 16,0-3-2-16,3-5 2 15,9-2-9-15,3-12 2 0,-1-4 4 16,1-1-9-16,-3-2-2 0,0 2 0 16,-6 1 3-16,-3-3 2 15,-6 2 3-15,-6 0 1 16,-9-2 1-16,-9-3 0 15,-3 0 0-15,0 1-2 16,-2 1-1-16,-1 4-3 16,-3 4-1-16,-3 6-8 15,1 8-2-15,-1 8-12 16,3 13-3-16,0 8-8 16,4 6-2-16,2-4-59 15</inkml:trace>
  <inkml:trace contextRef="#ctx0" brushRef="#br0" timeOffset="49494.31">7158 11060 152 0,'-12'-14'57'0,"12"6"-30"0,3-2-34 0,0 5 10 15,3-1-3-15,0-4 2 16</inkml:trace>
  <inkml:trace contextRef="#ctx0" brushRef="#br0" timeOffset="49681.6677">7176 11001 226 0,'3'6'-3'0,"-3"-1"0"16,-3 6 11-16,0-1 7 16,0 3-1-16,-3 3 2 0,-3 5-7 15,0 6-1-15,-5-1-2 16,2 6-1-16,0 5-3 16,0 5-2-16,3 6 1 15,3-3-1-15,0-3-3 16,3-2 2-16,0-11-10 15,3-5-5-15,0-5-28 16,3-6-46 0,6-8 12-16</inkml:trace>
  <inkml:trace contextRef="#ctx0" brushRef="#br0" timeOffset="49931.3809">7536 10885 236 0,'-23'-3'88'0,"20"9"-48"0,-6 2-47 0,6 2 16 15,0 14-13-15,-3 0 1 16,0 5 1-16,0 3 3 16,-3 10 0-16,-3 0-1 0,0 6 1 15,-6 5-4-15,3 2 2 16,3-7 1-16,1-3 0 15,-1-8-22-15,9-3-8 16,6-7-62 0</inkml:trace>
  <inkml:trace contextRef="#ctx0" brushRef="#br0" timeOffset="50181.6853">7926 11089 256 0,'-17'-8'96'0,"14"13"-52"0,0 6-58 15,3-6 14-15,0 3-9 16,0 10 1-16,0 1 5 16,3 5 1-16,-3 2 2 15,0 3-3-15,0 8 0 0,-3 3 2 16,0 0 0-16,0-1-4 15,0-2-1-15,3-5-39 0,0-5-15 16</inkml:trace>
  <inkml:trace contextRef="#ctx0" brushRef="#br0" timeOffset="50447.28">8519 10972 180 0,'-9'21'68'0,"6"-13"-36"0,-12 6-37 0,12-6 10 0,0 5 1 16,-6 5 6-16,0 9-4 15,0 7 0-15,-3 6-4 16,0 5 2-16,0 10 0 0,1-2-2 15,-1-5-3-15,3-3-3 16,3-11-1-16,0-7-34 16,0-6-15-16</inkml:trace>
  <inkml:trace contextRef="#ctx0" brushRef="#br0" timeOffset="50778.9643">9025 10914 212 0,'-21'0'79'0,"15"19"-42"0,-3-6-34 0,6 0 15 16,-6 0-11-16,0 3-2 15,-6 8-3-15,0 8 1 0,-2 5-2 32,-1 5 2-32,0 3 0 0,3 5-1 15,0 1-2-15,3-4-13 16,6-10-6-16,3-8-61 15,9-7-45 1,0-25 45-16</inkml:trace>
  <inkml:trace contextRef="#ctx0" brushRef="#br0" timeOffset="50986.16">9442 10861 200 0,'-3'3'77'0,"3"-1"-42"0,-3 6-39 0,3 0 13 16,-3 16-1-16,-3 8 3 15,-9 8 0-15,0 10 3 16,-3 5-7-16,-6 12-6 0,6 7-4 16,0 0-31-16,4 8-15 15,2 5-41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37:00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5846 13703 48 0,'0'-8'19'0,"9"3"-10"0,11-1 0 16,-8 1 11-16,9-6-5 16,6 3 2-16,3 0-6 0,2 1 1 15,4-4-3-15,9 0 2 16,-1 1-4-16,7-1 1 15,12-2-1-15,2 0 3 16,1 0-3-16,5-3 1 16,0 0-3-16,4 0 2 15,8 3-4-15,-2 2 5 0,-1 3 4 0,0 0-2 16,-2 0 0-16,8 3-9 16,-3 0 0-16,-2 2-1 15,5 0 2-15,0 1-1 16,4-4 2-16,2 4-2 15,-6-1 2-15,7 3 0 16,-1 0 1-16,0-2 0 16,3-4 2-16,4 1-3 15,-4 0-2-15,0 5 4 0,6-6 4 16,-8 4-3-16,2-1-1 16,-6 0-5-16,0 1 0 15,4-1 2-15,-4 3 1 16,0-3-4-16,1 1 1 15,-1-6 0-15,9 0 2 16,24 0-1-16,-6 0-1 16,-6 3-2-16,7 2 1 15,-7 6 3-15,-6-3 3 16,0 8-4-16,6 0-1 16,0-3-2-16,-2 0 0 15,-1-2 4-15,0-3 1 16,9 3-4-16,-3-3-1 15,0 2 7-15,-6-2 4 0,6 3-2 16,-8-1-2-16,5 6 0 16,-3-2-1-16,6-4 2 15,-6 1 1-15,6 0-6 16,0-9 0-16,7 4-1 16,-10-4 0-16,3 1 0 15,0-5 2-15,3 4 3 16,-12 1 2-16,6 8-3 15,-3-3-1-15,7 2-1 16,-7-4-2-16,6 4 1 16,6-2-1-16,6-5 0 15,-6 2 0-15,3-2-3 16,3 2 2-16,0 3 1 16,3-2 0-16,-9 7 0 15,6 3 2-15,-9 0-3 0,6 2 0 16,0-2 1-16,6-2 2 15,6-1-1-15,-3-5-1 16,6-5 1-16,-6 2 1 16,9-2-3-16,0-6 0 15,3 3 3-15,-6-2 1 16,0 2-1-16,3 0-2 16,3-3 1-16,2 3-1 15,4 0 0-15,3 0 2 16,0-2 1-16,6-1 3 15,-1 1-5-15,1-1-1 0,0 3-2 16,-3 0 0-16,-1 3 2 16,-2 0 2-16,0 2-1 15,3-2 2-15,-3 2 2 16,3 0 2-16,11 1-3 16,-14-1-1-16,9 3 1 15,2 0 0-15,7 3-5 16,-3-3 1-16,0-3 0 15,-1 6 2-15,-5-3-3 16,3 5 0-16,8-2 1 16,1-1 2-16,-3 1-1 15,2 5 2-15,1 0-4 16,3 0 0-16,-7 2 1 0,-5 1 0 16,0 0 0-1,-4 2 0-15,-8-3 0 0,3 6 0 16,-3-3 0-16,-3 3 0 15,11 0 0-15,-2-3 0 16,-9 1 0-16,0-4 2 16,-6 3-3-16,-6 1 0 15,-6-1-1-15,-9 0-2 16,-12 0-46-16,-3 6-19 16,-15 5-47-1</inkml:trace>
  <inkml:trace contextRef="#ctx0" brushRef="#br0" timeOffset="2734.7017">7885 14160 276 0,'-12'-13'104'0,"6"0"-56"0,3 2-60 15,3 9 13-15,0-1-7 16,3 1 2-16,3 2-1 15,6 0 1-15,6 5 3 16,14 0-5-16,13 6 0 0,17 7 3 0,22 6 3 16,29 10 3-16,24 14 1 15,30 16-2-15,20 12-2 16,18 14 7-16,10-2 5 16,14 1 0-16,0 12 1 15,12-6-5-15,-8-2 0 16,-7-3-5-16,-12 2-2 15,-6 1 0-15,-11-8 1 16,-13 2-3-16,-20-8 0 16,-21-2-28-16,-12 3-13 0,-18-12-40 31,-15-9-53-31,-14-20 38 0</inkml:trace>
  <inkml:trace contextRef="#ctx0" brushRef="#br0" timeOffset="3125.3706">11597 13883 260 0,'-3'-16'99'0,"6"3"-54"0,3 2-50 0,0 8 13 31,17 1-10-31,7 10 4 0,12 2 0 16,17 11 0-16,10 14-6 0,20 18 0 15,24 10 4-15,3 9 4 16,21 12 1-16,6 14 0 16,6-3-1-16,3 9 2 15,3-1-3-15,11 16 0 16,1-8-1-16,-3 0 1 15,2-5-4-15,4 5 0 16,-18-10 1-16,-3-3 0 16,-12-14-11-16,-12-7-5 15,-21-11-21-15,-15-13-9 0,-14-13-17 16,-10-14-46 0,-2-18 22-16</inkml:trace>
  <inkml:trace contextRef="#ctx0" brushRef="#br0" timeOffset="3469.1636">14767 13700 320 0,'15'-10'121'0,"-3"7"-66"0,32 3-69 0,-20 3 17 16,18 2-11-16,14 8 2 16,22 24 4-16,26 19 1 15,18 31 1-15,27 24-3 0,12 19 0 16,-7 5 2-16,7 0 0 16,-6-6 1-16,-15 6 2 15,0-18-1-15,-6-1 2 16,-9-7 9-16,-9 2 4 15,-3-11-12-15,-15 1-4 16,-15-11-45-16,-14-8-20 16,-16-8-38-16,-20 3-37 15,-21-35 55-15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38:24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4482 5964 156 0,'-24'5'57'0,"22"3"-30"0,-1 3-32 0,6-6 10 0,2 0-1 16,7 0 5-16,6 9-1 16,12-4 1-16,6-2-5 15,5 5 4-15,13-2 4 0,0 2 0 16,5 0 1-16,7 1-1 16,11-1 0-16,9 0 5 15,7 0 3-15,11-2-4 16,9-3-1-16,9 0-7 15,9-3-3-15,0 0-2 16,3 1 0-16,0-1-4 0,3 0 0 16,0 1 1-16,-3-6 0 15,8-3 8-15,1-5 5 16,6-3-2-16,3-7-1 16,6-14-6-16,-9-2-1 15,-4-1 3-15,-14 1 3 16,-3 0-2-16,-11-4-2 15,-4-6 0-15,-9 1-1 16,-12 1 0-16,-3-3 2 16,-8-3 1-16,-7 3 3 15,-8 3 4-15,-10 0 1 16,-8 5 3-16,-9-3 1 0,-7-5-2 16,-5 0 2-16,-6-24-10 15,-9-5-3-15,-12 0 0 16,-9 8 1-16,-9-6-1 15,-6 9 1-15,-14-1-4 16,-1-7 0-16,-6 5-3 16,-5 2-1-16,-4 6 1 15,-6 3 2-15,-5 2 1 16,-12 2 1-16,-4 4-5 16,-8 4-1-16,-12-2-2 15,-12-2 0-15,-1 2 3 16,1 2 0-16,0 6-2 15,-3 3 2-15,-6 8 1 16,-3 4 0-16,-9 7 0 0,-9 7 0 16,-9 5-7-16,-8 8 0 15,-4 6 1-15,0 5 1 16,12 5 0-16,4 11 4 16,2 7-2-16,0 9 1 15,-3 0 0-15,3 7-2 16,3-2-2-16,6 3 1 15,9-1 1-15,6 11-1 16,6-8 4-16,15-2 2 16,15-3-2-16,5-3 0 0,13-5 1 15,5 3 0 1,7 5 0-16,5 16 0 16,10-3-5-16,-7 2 1 15,6-1 0-15,4 4-1 0,5 6 4 16,6 2 2-16,9-7-5 15,0-12 1-15,12 1-1 16,6-8 2-16,9-3-6 16,15 1-2-16,3-4 3 15,12 6 4-15,14 0 4 16,19-8 2-16,20-8-1 16,21-2 1-16,24-6-4 15,27-8-2-15,29-3-16 16,24-2-5-16,45 8-65 15,57 0-29-15</inkml:trace>
  <inkml:trace contextRef="#ctx0" brushRef="#br0" timeOffset="7699.032">17291 8890 204 0,'-6'-5'77'0,"3"7"-42"0,0-4-39 0,3 2 15 0,0-3-13 16,-3 3 0-16,0 0 0 15,0 0 1-15,0 3 1 16,-3 2 4-16,-3 14 5 0,-5 7 4 15,-7 11 4-15,-9 21-3 16,0 14 2-16,-3 10 0 16,-2 16 2-16,-7 15-6 15,-3 6-2-15,4 0-8 16,8 1-1-16,9-17-3 16,9-11 0-16,12-10-5 15,9-21 0-15,15-18-6 16,9-20-2-16,17-17 6 15,10-17 3-15,6-23 1 16,11-9 4-16,0-7-2 16,-8-8 1-16,-1 0 0 0,-8-6 0 15,-9 3 2 1,-13 14 0-16,-8 10 4 0,-15 31 7 16,-15 14-2-1,-3 13-4-15,-6 16-3 16,0 6 1-16,0 2 0 15,3 8-6-15,3-6 0 16,3-4-1-16,0-6-1 16,12-13 6-1,12-9 10-15,3-15 5 16,6-13-5-16,3-8-4 16,-1-8-4-16,-2 0 0 0,0-14 2 15,-15 1 4-15,-9-6 5 16,-9-10 1-16,-9 8-4 15,-9 8 1-15,-9 7-3 16,-6 11 0-16,1 11-8 16,-1 8 0-16,-3 16-12 15,7 2-5-15,2 3-63 16,12 0-25-16,15-6-13 16</inkml:trace>
  <inkml:trace contextRef="#ctx0" brushRef="#br0" timeOffset="8371.3125">18309 9575 336 0,'-6'3'126'0,"-12"0"-68"0,-8-3-63 0,17 7 23 15,-3 1-14-15,-6 8-2 16,-6 3-12-16,-3 5-6 16,-8 7 8-16,-1 20 4 0,3 4 3 15,6 9-2-15,6-1 2 16,7-2-1-16,11-5-2 0,20-6-4 16,7-10-2-1,6-11-2-15,3-13 0 0,11-6-4 16,1-5-3-16,-3-5-11 15,-1 0-6-15,7-2-3 16,3-1 1-16,-4-2 16 16,1-6 9-16,-6-2 19 15,-7-16 10-15,-2 0 17 16,-6-3 7-16,-6-2 3 16,-6-1 3-16,-7 1-5 15,-8-3-1-15,-3 5-13 16,-5 6-7-16,-4 4-9 15,-6 7-3-15,0 4-6 16,-12 14-2-16,-3 10 0 16,-2 8 2-16,-1 11-6 0,-3 13 1 15,4 0 1-15,5 5 1 16,12-8-6-16,12 1 0 16,12-6-10-16,6-11-2 15,6-7 8-15,14-17 3 16,4-7 8-16,3-8 4 15,0-3 5-15,-4-13 2 16,-5 5 1-16,-6 3 0 16,-3 5 0-16,-3 27 5 15,-7 7-6 1,4 9-7-16,0 4-3 16,6 4-3-16,0-3 0 0,0-6-33 15,3-8-15-15,2-15-25 16,1-16-11-16,9-8-28 15</inkml:trace>
  <inkml:trace contextRef="#ctx0" brushRef="#br0" timeOffset="8449.6147">19223 9358 144 0,'45'-121'55'0,"-27"81"-30"0,-1-8 15 15,-11 38 28-15</inkml:trace>
  <inkml:trace contextRef="#ctx0" brushRef="#br0" timeOffset="8590.6308">19309 9147 423 0,'-6'31'52'0,"-3"25"-28"16,-5 21-10-16,-13 26-3 0,0 16-4 0,-3 8 1 16,6-8-3-1,10-16 0-15,5-5-36 0,9-19-14 16,14-20-29-16,7-25-11 16,12-29-23-1</inkml:trace>
  <inkml:trace contextRef="#ctx0" brushRef="#br0" timeOffset="9974.4813">20202 8930 292 0,'0'16'110'0,"0"2"-60"0,3 11-52 16,-6-5 20-16,-3 24-16 0,-6 18 0 15,-14 16-13-15,-10 32-3 16,-9 5 7-16,-8 2-8 0,-1-10 1 16,7-10 7-16,8-19 3 15,9-18 19-15,9-14 10 16,6-11 7-16,9-25 5 15,12-22-16 1,12-16-13-16,9-10-8 16,9-14-8-16,8-2 0 15,10-6-1-15,-3 3 1 16,-7 11 9-16,-8 13 6 0,-6 8 14 16,-12 39 16-1,-10 22-11-15,-10 15-11 16,-7 19-7-16,0 1-8 15,3 1 0-15,6-2 0 16,3-13 2-16,9-11-19 16,8-12-8-16,16-17 10 15,6-24 8-15,8-13 5 16,10-10 2-16,-6-17 6 16,-4-10 4-16,-2-7-1 15,-7-9 0-15,-8 11-1 16,-9 13 0-16,-6 10 9 15,-18 27-3 1,-3 21-11-16,-9 17-5 16,0 9 1-16,3 9 0 15,9 7 1-15,6-2-11 0,12 0-5 16,15-10 1-16,5-12 4 16,7-15 8-16,0-13 4 15,-1-11 9-15,1-8 4 16,-9-10-3-16,-10-9 1 15,-14-7-12-15,-15-3-4 16,-11-11-3-16,-10 9-1 16,-9 10 9-16,-6 8 6 15,4 10-1-15,2 8-1 16,0 17-9-16,6-1-3 0,3 3-18 16,7 0-9-16,5-3-13 15,9-5-4-15,15-8 10 16,26-16 5-16,13-2 25 15,14-6 13-15,1-5 23 16,5-5 11-16,4 2-3 16,-10 6-2-16,-8 7-9 15,-16 6-1-15,-11 8-6 16,-15 8-1-16,-15 15-15 16,-18 14-4-16,-6 8 2 15,1 5 1-15,5 11 13 16,6-1 7-16,12 3-7 15,18 3-1-15,12 3-8 16,5-8-2-16,1-1-2 16,-3-5-2-16,-1-5-4 0,-14 11 0 15,-12-6-12-15,-15 1-2 16,-20-4 3-16,-13-1 1 16,-6-9 0-16,1-8 1 15,5-11-11-15,12-15-4 16,18-13-19-16,12-19-5 15,15-6-10 1,18-15-17-16,9 0 30 16,2 2 46-16,-2 1 25 15,6-1 50-15,-7 11 19 16,-5 13 12-16,-3 9 4 16,-1 4-37-16,10 3-14 15,9 6-31-15,8 7-13 0,13 3-6 0,2 3-18 16,3-3-4-16,1-8-41 15,-7 0-15-15,-11 0 10 16,-13 0 7-16,-8 0 25 16,-12 0 11-16,-12-3 11 15,-9-2 8-15,-9-3 7 16,-9-10 3-16,-9-14-2 16,0-2-3-16,0 2 17 0,4 6 10 15,-1 5 19 1,3 13 8-16,0 16-5 0,-3 29-1 15,-3 24-1-15,3 31 2 16,3 30-3-16,15 13 1 16,12 0-36-16,24-5-13 15,24-24-73-15,23-27-31 16,27-34-61 0,3-34-37-16,9-24 100 15</inkml:trace>
  <inkml:trace contextRef="#ctx0" brushRef="#br0" timeOffset="119140.2349">5530 15909 308 0,'36'8'0'0,"11"-2"0"16,-20-6 2-16,9 5-1 0,6-2 2 15,5 2 4-15,10 3 6 16,2 2-7-16,1 4 3 0,14-1 4 16,4 5-5-16,8 4-2 15,3 4-1-15,1-5-1 16,8-2-2-16,12-1 1 15,-3-5-2-15,6 1-1 16,-3-4 5-16,9 1 1 16,-8-1 2-16,2-2 0 15,0 3 0-15,3-1 0 0,-3 1-2 16,3-3-1-16,3-3-6 16,3 14 1-16,-6-11 0 15,6 5 0-15,3-2 0 16,-3 4 2-16,-2-1-1 15,-1-4-1-15,-9-2-2 16,0 5 1-16,-9-2 3 16,6 2 3-16,-6-2 2 15,7 2 3-15,-7-2-1 16,-6 2 0-16,3-5-8 16,-2-3 0-16,5 6-1 15,-6-9 0-15,0 4 0 16,4-6 0-16,-1 0 0 15,24-6 0-15,-18 6 4 16,3 0 2-16,-9-2-2 16,-8 2-3-16,5 0 0 0,-6 0 1 15,4-3-1-15,-1 0 2 16,-3-2-4-16,6 0-2 16,-8-3 2-16,-1 3 2 15,0-3 2-15,-8 0 1 16,-7-11 0-16,7-5 0 15,-13 1 0-15,-5-1 0 16,-4 3-2-16,13-3 1 16,-4 3 0-16,-2 2 3 15,2 3-3-15,-2 0-2 0,-7 3-5 16,-5 0 0-16,-4-3 6 16,10 0 4-16,0 0-1 15,-1-2 0-15,-2-1-3 16,-1 6-2-16,4 0 1 15,-4 7-1-15,-2-1 0 16,11-1 2-16,-5 2-3 16,0 1 0-16,-1 0 1 15,7 5 2-15,-1 5 1 16,1 0 1-16,14 1-5 16,-3-4-1-16,-2 9 1 15,8-3 0-15,-5 2 5 16,-7-7 5-16,10 2-3 15,-4-2 2-15,-3 0-1 16,7 7 1-16,-7 1-7 0,1-3-2 16,5 0 2-16,-8-3 1 15,-4-2 0-15,-8-3-2 16,-10 0 1-16,1-8-1 16,-3 2 6-16,-7 1 4 15,-5-8-3-15,-3 2-2 16,-3 3-5-16,-4-2 0 15,-2-4 0-15,-3 4 0 16,0-3-5-16,3-1-1 16,-3 1 3-16,2-5 1 15,-2 2 2-15,0-5 0 16,0 2-3-16,-3-7 0 0,0 4 4 16,-3 4 1-16,0 5-3 15,-3 0-1-15,-1-1 3 16,-2 4 1-16,0-1-3 15,0 3 1-15,-3 0 0 16,0 0 0-16,0 0-3 16,0 0 2-16,-3-2 1 15,0 5 2-15,0-3-3 16,-6-3 0-16,-3-2-1 16,-9-8 0-16,-17-6 2 15,-7-2 0-15,3-3-3 16,-8 1 0-16,-4-9 2 15,-5-5 0-15,-7 0-2 16,-20-3 0-16,-10-5-3 0,-14-7-1 16,-12 1 1-16,9-4 2 15,-3-3-1-15,9 5 4 16,-6 11 0-16,2 7 3 16,1 6-6-16,-3 5-1 15,-18 9-1-15,-3-1 2 16,-12 11-5-16,-8-1-1 15,14 12 5-15,-6-1 2 16,0 3 3-16,9 3 2 16,-3-1-3-16,0 4 0 15,-9 2-1-15,-6 0-2 16,4 2-2-16,-1 3-1 0,3-2-1 16,3-1 2-16,0 1 6 15,-6-3 2-15,6-3 0 16,-8-2 1-16,-10-3-2 15,-18-3-1-15,-11-2-2 16,-4-3 1-16,7-3 1 16,-4-2 0-16,1 0 0 15,-1 0 2-15,-5 0-1 16,-7 5-1-16,-14-6 3 16,0 12 0-16,-7 4-6 15,7 6 0-15,12 6 1 16,14 4 1-16,7 1-2 15,14 2 2-15,9 11 1 16,6 7 2-16,10-7-6 0,2 0-1 16,3-3-1-16,0 0 4 15,-3 13-4-15,9-5 0 16,-6 3-2-16,3 8 0 16,12 7 0-16,15 6 0 15,6-3-4-15,15 3-3 16,14-5 11-16,13-3 4 15,11-11 3-15,12-5 1 16,10 3-7-16,8-9 0 16,9 9-1-16,9 5-1 15,9-5-1-15,9-3 1 16,6-3 1-16,17 1-1 16,4 2 4-16,6 2 2 0,5-4 2 15,13-4 1 1,5-1-5-16,12-1 1 0,4-3 2 15,5-5 1-15,6-2-4 16,9-3 1-16,-2-3 2 16,5-5 1-16,0-3-4 15,9-2-1-15,-9 2-2 16,3-5 3-16,-3 0 0 16,6 5 1-16,-11 6 0 15,2 0 0-15,-6 10 0 16,-3-5 0-16,0-3-27 15,-5-11-9-15,-4-4-61 16</inkml:trace>
  <inkml:trace contextRef="#ctx0" brushRef="#br0" timeOffset="120034.1788">7962 15833 260 0,'-9'-61'96'0,"12"40"-52"0,-3-14-60 16,6 14 10-16,0-11-9 15,15-10-1-15,0-21 6 16,3-9 6-16,-1-5 3 16,1 3-2-16,-6 11 0 0,-6-14 13 15,-6 8 7-15,-9 6 12 16,-6 2 6-16,-15 3-12 15,-6-1-5-15,-5 9-5 16,-16 3 1-16,-8 4-9 0,-13 6-3 16,-14 8-4-16,-9 5-2 15,-10 8-2-15,-17 8-1 16,-15 8-1-16,-11 8 2 16,-4 6 4-16,0 4 1 15,9 9 1-15,0 4 2 16,3 4-3-16,9 2 0 15,3 18 1-15,9-2 0 16,12 0 2-16,6-3 1 16,12 3-4-16,8 3 1 0,13 7 0 15,5 12 2-15,10 7-3 16,-1 2 0-16,12 1-1 16,10 10 0-16,8-8 0 15,6-2-2-15,6-3 0 16,6-5 3-16,9-6 0 15,9 11 1-15,9-13 0 16,9-3 0-16,11 3 0 16,16-11 2-16,11-10-1 15,19 2-1-15,20-15 1 16,9-4-1-16,9-10 2 16,12-7 1-16,0-4 1 15,0-10 2-15,3-5-1 16,-7-14 0-16,1-2 3 15,-6-5 3-15,0-6-4 16,-14-21 1-16,-1-2 1 0,-9-12 5 16,-9-4-4-16,3-22 0 15,-11-4-6-15,-10-15-1 16,-3-4 1-16,1-11 0 16,-7 3-5-16,-5 12-1 15,-10 17-6-15,-8-3 0 16,-3-2-18-16,-15 15-8 15,-13 22-51-15,-31 15-22 16,-55-21-2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41:23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11085 7707 56 0,'0'-5'24'0,"9"10"-12"0,8 9-8 16,-5-9 8-16,12 3-7 16,6 0-3-16,9 0-1 0,2 0 1 15,19 0-3-15,-1-1 0 16,13-1 1-16,-1-1 0 15,4 8 0-15,11-5 2 16,3 0 8-16,7 0 3 16,-1-5 0-16,9-9 0 15,-9 1-1-15,-2 0 0 16,5-6-4-16,0-2 0 16,6-5-3-16,-9-4 0 15,7-1-1-15,-4-17 0 16,-9 3-2-16,-3 0 5 0,-11 0 5 15,-10-14 3-15,-8 6 0 16,-9 1-3-16,-7 1 0 16,-5 3-3-16,-6 3 2 0,-6-2 0 15,-7-4 1-15,-5 6-2 16,-9-2-1-16,-3-6-5 16,-3-3-3-16,-3 3 0 15,-3 3-1-15,-2 2 0 16,-4 3 2-16,-9 0-1 15,-3-3 2-15,-3 1-2 16,-2 4 2-16,-1 1-2 16,-3 2 2-16,-3-5 0 15,-5-3 1-15,-4 3-2 16,0 3-2-16,-8 2 1 16,-4 0 1-16,-2 6-1 15,-10 2-1-15,1 3 1 0,6 0 1 16,-7 0-1-16,-2-1-1 15,5 1 3-15,1 3 2 16,-1-1-2-16,4 3-2 16,2-2 0-16,-5 2 1 15,-4 0-1-15,1 0-1 16,-6 0 1-16,-1 3-1 16,-5 3 0-16,5-9 0 15,4 3 2-15,5 3 1 16,-2 2-4-16,3 3-1 15,2 8 1-15,-8 6 0 16,-1 2 1-16,1 0 2 16,-7 0-1-16,-2 2 2 0,-3 1-4 15,2-1-2-15,1 1 2 16,3 2 2-16,2 0-2 16,7-2 0-16,-1 5-4 15,4 2-1-15,3 1 5 16,-4-1 5-16,10 3-2 15,-1 1-1-15,3 1 0 16,7 4-1-16,2 5-3 0,-5 10 0 16,-1-2 2-16,6-3 0 15,7 0-2-15,-1-3 0 16,3 1 6-16,4 2 3 16,2-3-6-16,6 3-1 15,-3 0-3-15,1 5 3 16,5 9 2-16,3-1 2 15,0-2-1-15,0-3-2 16,6-3 1-16,3 0 1 16,1-5-1-16,2 0-1 15,3 0-4-15,3 3 0 0,0 5 2 16,6 3 3-16,3-3 0 16,0-3 2-16,3-5-4 15,8 3 0-15,4 2 1 16,3-8 2-1,-3-2-3-15,3 0-2 0,5-3 2 16,1 0 0-16,3-2 5 16,12 7 2-16,-1 0-7 15,1-5-4-15,-3-2 7 16,8-1 5-16,1-4-10 16,2-4-4-16,1 1 7 15,11-6 4-15,1-3-6 16,-1 1 0-16,10-3 2 15,-4 0 4-15,1 0 1 16,8 2 0-16,-5-2-6 0,2 6 1 16,0-4 4-16,-2 3 2 15,-4-2-5-15,10-3-2 16,-4 0 0-16,3-3 0 16,-2 0 3-16,2-2 1 15,9-6-1-15,-5 1 1 16,2-4-2-16,3 1-1 0,4-8 1 15,5 2-1-15,-6 1 0 16,-3-6 0-16,1 0 2 16,-4-2 1-16,6-4-4 15,-8 1 1-15,-10-5 0 16,3-3 0-16,-8 2 0 16,-1 3 2-16,-8 3-1 15,-6 3-1-15,-4 2 1 0,-2 3-1 16,-10 2-14-1,-5 3-5-15,-9 5-41 0,-6 3-18 16</inkml:trace>
  <inkml:trace contextRef="#ctx0" brushRef="#br0" timeOffset="13705.9575">10873 5704 184 0,'0'-47'71'0,"0"-1"-38"0,0 6-36 0,-3 26 11 15,-3-3-11-15,-3-2-2 16,-11-5-7-16,-13-6 0 16,-12-2 6-16,-20 2-3 0,-22 0 1 15,-17 0 2-15,-12-2 1 16,-9-3 3-16,-6 5 3 16,0 8 4-16,0 6 2 15,-6 15-1-15,-6 16 1 16,0 9 0-16,-2 4 1 0,-1 8-7 15,6 9-2-15,0 10 0 16,9 21 0-16,3 3-4 16,9 7 1-16,18-2 4 15,14 6 4-15,22 2-3 16,17-8-3-16,24-3-2 16,18-8 3-16,18-4 9 15,24-4 4-15,15 0 3 16,26 1 1-16,24-8-6 15,15-11-2-15,15-11-2 16,9-10-1-16,18-8-3 16,15-19 1-16,14-18-2 15,19-11-1-15,-1-8-4 16,3-13-2-16,-29-5 3 16,-12-5 1-16,-7-22 10 15,-38 11 7-15,-32 10 4 0,-25 6 1 16,-20 0-22-16,-21 5-10 15,-27 8-55 1,-48 0-63-16,-53-21 31 16</inkml:trace>
  <inkml:trace contextRef="#ctx0" brushRef="#br0" timeOffset="14269.059">7608 5747 208 0,'0'-72'79'0,"3"19"-42"0,-3 0-34 15,0 32 17-15,-3-3-14 16,-12-5-4-16,-3-5-17 0,-12 0-5 16,-20-3 10-1,-25 2-11-15,-23 1 0 0,-30-11 4 0,-12 8 5 16,-6 8 9-16,0 5 7 15,1 8 0-15,8 8 1 16,-3 24-6-16,-12 5 1 16,3 11-2-16,-9 13 0 15,1 2 4-15,17 6 3 16,6 19 0-16,12-9 0 16,20 1-1-16,19 7 0 15,15 1-7-15,14 15 0 16,21 0-4-16,18 6 2 15,21-6 1-15,27 3 2 0,21 8 5 16,29-8 6-16,30-13-3 16,30-8 2-16,21-17-7 15,8-20-3-15,1-8-15 16,-9-13-4-16,-6-9-33 16,-16-7-28-1,-2-11 27-15</inkml:trace>
  <inkml:trace contextRef="#ctx0" brushRef="#br0" timeOffset="15062.8854">7033 10948 116 0,'-15'-47'44'0,"7"36"-24"0,-13-7-17 16,15 10 10-16,-12-3-2 16,-6-2 1-16,-9 0 2 15,-8 0 2-15,-16-1-9 16,-5 4 0-16,-22 4 0 0,-11 9-8 0,-18 13-1 15,-21 18-5-15,-15 17 2 16,3 12 9-16,-12 14 7 16,1 13 6-16,14 10 2 0,0 4-2 15,24-4 0-15,21-2-7 16,23-3-4-16,22-7-8 0,17 4-3 31,21-2-3-31,18 0 0 16,27-5 7-16,17-6 2 15,25 0 3-15,23-2 0 16,15 0 0-16,21-6 0 16,12-10-2-16,18-3-2 15,11-15-2-15,4-22 1 16,-6-13-4-16,-4-19-1 16,-8-28 0-16,-18-9 2 15,-21-21-1-15,-15-10 1 16,-17-19-2-16,-22-24 1 0,-23-29-24 15,-9-36-8-15,-13-36-38 16</inkml:trace>
  <inkml:trace contextRef="#ctx0" brushRef="#br0" timeOffset="15781.3049">10719 11827 312 0,'-24'-19'118'0,"18"17"-64"0,0-6-63 0,3 5 18 15,-6-2-23-15,-3-6-3 16,-6-7-13-16,-18-6-6 0,-8-16 19 15,-22-5-7-15,-8-10 0 0,-21-6 6 16,-16 0 3-16,-2 8 24 16,3 5 13-16,0 11 16 15,6 11 9-15,-6 5-16 16,0 8-8-16,-4 5-19 16,-5 8-5-16,6 13-11 15,0 16-3-15,-3 16-5 16,9 18-1-16,0 14 10 15,14 16 5-15,19-1 20 16,12 9 8-16,20 2-4 16,18 6 0-16,15-6-11 15,27 3-2-15,21-6-3 16,26 1-2-16,19-6-2 0,20-10 1 16,21-6-1-16,24 3 0 15,14-8-9-15,16-10-3 16,8-9 7-16,4-13 6 15,-12-12 1-15,-10-17 0 16,-14-13 3-16,-18-16 0 16,-18-13 3-16,-15-6 1 15,-12-20-8-15,-17-11-4 16,-16-24-6-16,-14-24-4 16,-15-26-22-16,-21-30-9 15,-24-28-55 1</inkml:trace>
  <inkml:trace contextRef="#ctx0" brushRef="#br0" timeOffset="56185.7915">12311 15296 368 0,'-9'-19'0'0,"-6"-5"0"0,6 14 2 0,-3-12 1 15,-5-1 3 1,-1-4 1-16,-6 1 1 0,-6-1-4 15,0-4-5-15,-2-6-2 0,-4 7-1 16,-15 1 0-16,1 3 5 16,-4 2 1-16,1 3 11 15,-4 5 3-15,6 5-10 16,4 6-5-16,2 2-8 16,-3 6-3-16,-2 2-4 15,2 11 1-15,1 8 9 16,-1 0 7-16,-9 0-3 15,7 2 0-15,-4 6 0 16,-2 10 0-16,-10 3-3 16,1 8 2-16,-1 13-1 15,-8 0 0 1,2 3 2-16,10-3 2 0,2 8 1 0,1 1 1 16,5 1-5-16,7-2 1 15,5 6 0-15,3 2 2 16,6-3 1-16,4 11 1 15,-4-3 0-15,0 6 0 16,6 10-2-16,7 14-2 0,8-4 1 16,9 1-1-16,6-3 0 15,3 22 2-15,3-28-1 16,2 7-1-16,-2-17-2 16,3-8 1-16,3 11 3 15,3-13 3-15,3-14 0 16,9 8 0-16,8-10-3 15,-2-3 1-15,0-13-2 16,-1 6-1-16,7-7 1 16,6-7 1-16,-1-10 1 15,4-9 1-15,3-2 0 16,5-5 2-16,1-11-1 16,-7-1 0-16,10-1-6 15,-1-12-1-15,1 4 1 0,5-17 0 16,7-4 3-16,-4-12 3 15,12-5-4-15,4-10-1 16,8-3 0-16,-3-5 0 16,-11-16 0-16,5-3 0 15,-9 6 0-15,-5-14 2 16,-7 6 1-16,4-14 1 16,-16-10 2-16,-5-3 3 15,-12-2 5-15,-7-4 1 16,-8 1 0-16,-6 0 4 15,-6 11-7-15,-6-11 1 16,-9-1-8-16,-3-1-3 16,-18-9-8-16,1-10-1 0,-7-9-8 15,-3-9-3-15,0 7-1 16,-2 0-1-16,-4 5 8 16,3 9 5-16,7 20-2 15,5 14-1-15,0 16-68 16,-3 12-28-16,-35 12 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7:40:24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9649 6624 36 0,'-18'-16'13'0,"14"16"-6"0,-1-4-8 15,0 4 2-15,1 0-4 16,-1 0 2-16,-4 0-1 15,0 0 0-15,0 4 6 16,-5 0 2-16,1 0 11 16,4 0 6-16</inkml:trace>
  <inkml:trace contextRef="#ctx0" brushRef="#br0" timeOffset="640.5875">9531 6620 157 0,'5'0'36'0,"4"0"-15"16,4 0-9-16,6 4-8 15,3 8-3-15,6 0 0 16,8 4-1-16,23 9 0 0,5-5-3 15,4-12 2-15,18-4 3 16,5-4 1-16,9-4-1 0,19-4 1 16,3-4 2-16,10 0 2 15,0-1 1-15,9 1 2 16,-5 4-3-16,-4 4-2 16,9 0 0-16,0 4 1 15,9-4-1-15,0-4 2 16,9 0-4-16,1-4 0 15,-6-4 1-15,-4-25 0 16,-13 5-2-16,-10-1-2 16,-9 1 5-16,-13 0 4 15,-14-5 4-15,-9 5 4 0,-14 0-7 16,-14-1-3-16,-13-15 2 16,-13 7 4-16,-15-3-5 15,-13-5-2-15,-13-20 1 16,-19 5 0-16,-18 3-1 15,-14 4-1-15,-27 5-6 16,-18 7-1-16,-23 9-2 16,-9 3 3-16,-27 13 0 15,-23 4 3-15,-27 12-3 16,-1 8-2-16,-3 12-1 16,-10 8 0-16,9 9 3 15,9 11 2-15,5 12-2 16,-5 5 0-16,-4 8 1 15,13 3 0-15,1 9-3 16,8 8 2-16,1 12 1 0,22 20 0 16,23 1-3-16,9-9 2 15,32-8-1-15,27-8 0 16,36-12 0-16,33-5-2 16,31-3 3-16,41-4 0 15,41-25-2-15,32-24 2 16,45-20-8-16,42-8-4 15,31-12-35-15,32-8-16 16,13-4-25 0</inkml:trace>
  <inkml:trace contextRef="#ctx0" brushRef="#br0" timeOffset="33174.4064">5602 15924 336 0,'37'4'0'0,"13"-4"27"15,-28 0 0-15,6-4-3 16,8-4-1-16,14 0-9 15,5 0-1-15,8 0-8 16,6 4 1-16,8 4 1 0,14 4-6 16,0 4 0-16,4 0-1 15,10-4 2-15,4 4-1 0,5-4-1 16,-1 0 1-16,-4 4-1 16,10-12 8-16,-6 4 5 15,-3-4-6-15,-6 0-4 16,5 0 0-16,-4 0 0 15,-10 0-1-15,-13 0 1 16,5-4-4-16,-15 4 0 16,-13 0-4-16,-13 0 1 15,-10 4-36-15,-8 0-15 16</inkml:trace>
  <inkml:trace contextRef="#ctx0" brushRef="#br0" timeOffset="33815.1452">7335 17420 244 0,'4'0'93'0,"24"0"-50"0,-6 0-48 16,6 0 17-16,17-4-3 16,28-21 2-16,22 1-5 15,24-8-2-15,12 0-2 16,33-5 14-16,9-3 6 0,13-1-4 16,10-3-3-16,-5-5 3 15,4 9 0-15,-4 8 2 16,0 11 2-16,-18 5-1 15,-9 4-1-15,-14 4-10 16,-14 12-4-16,-8-12-4 16,-10 8 1-16,-14-4-4 15,-17 4-2-15,-19 0-53 0,-18-4-25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7:41:58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6839 6381 108 0,'-54'-8'44'0,"45"8"-24"0,-1 0-6 0,10 0 17 15,0 0-13-15,0 0-4 16,0 0-12-16,0 0-1 16,10 4-1-16,8 4-3 0,4 13 0 15,10 15 2-15,14-4 0 16,13 5 1-16,5-1 2 16,8 5 1-16,19 3 1 15,9 9 2-15,14 7 3 16,13 9 2-16,10 28 1 0,4 8-4 15,4 12-3-15,10-4-2 16,-5 5-3-16,13 11 1 16,-3-8 1-16,8-4 1 15,-9 1 1-15,-41-34 0 16,50 30 2-16,5 7-5 16,-18-12-3-16,-5-4 5 15,-14-16 3-15,-13 8-3 16,-9-12-2-16,-10-4 0 15,1-4 1-15,-14-9-8 16,-14 1-3-16,-9 0-26 16,-13-5-12-16,-14-19-34 15</inkml:trace>
  <inkml:trace contextRef="#ctx0" brushRef="#br0" timeOffset="406.2865">10622 6183 148 0,'-63'0'57'0,"31"12"-30"0,-9 13-32 0,23-9 10 0,-14 16-8 16,-9 13 2-16,-23 15-1 16,-8 9 0-16,-38 20 2 15,-21 4 2-15,-33 16 1 0,-27 28-1 16,-23 25-2-16,-9 0 9 16,-22 24 4-16,-1-4 5 15,-8 16 1-15,4 16-4 16,22-12-1-16,19 0-6 15,9-20 0-15,18 8-5 16,28-24-2-16,-1-5 0 16,28-19 1-16,13-13-8 15,5-8-3-15,9-7-9 16,9-17-1-16,13-17-10 16,10-15-4-16</inkml:trace>
  <inkml:trace contextRef="#ctx0" brushRef="#br0" timeOffset="9620.0585">19212 6228 384 0,'0'-12'0'0,"0"-9"0"0,-14 13 0 16,1-8-9-16,-6-8-2 15,-8-8-1-15,-27-5 2 16,-10 1 6-16,-9-17 4 0,-4-11 5 15,-19 3 9-15,-4 0 3 16,-18 5-4-16,-14 3-3 16,-22 5-8-16,-1 3-1 15,-13 5-1-15,-5-9 2 16,-4 9 1-16,-5 4 3 0,-9-1-1 16,-14 1 2-16,-4 8-4 15,-14 3 0-15,0 9-1 16,1 12-2-16,-1 12-2 15,-5 12-1-15,-4 21 2 16,10 7 2-16,-1 17-2 16,18 32-2-16,5 8 2 15,9 16 2-15,-9 5-2 16,23 15 0-16,9-3-1 16,8 3 0-16,15-16 4 15,22-8 1-15,14-7 3 16,14 7 1-16,17-16-3 15,15 0-3-15,17-12 2 16,10 12 0-16,8 0-4 0,10-4 1 16,18 16 2-16,18 12 1 15,10-19 1-15,8-18 2 16,10 5-3-16,17-16 0 16,10-8 1-16,4-4 0 15,1-1-2-15,17-3-2 16,1 8 1-16,4 7-1 15,9-7 2-15,-5-8 1 16,1-5-4-16,13-15 1 16,5-1 2-16,13-12 3 15,1-3-2-15,-5-9-2 0,9-8 2 16,-5 12 2-16,14-4-4 16,-9 0-1-16,-9 5 0 15,9-1 0-15,4-4-3 16,10 0 2-16,-10 0-1 15,10 1 0-15,-5-1-3 16,9 0 1-16,-4 4 2 16,-10-8 3-16,19-4 0 15,-5-8 2-15,9-4-4 16,-8-8 0-16,17-4 1 16,9-4 2-16,1-4-1 15,8-13-1-15,-8 5 1 16,4 8-1-16,-19-1-3 15,10-11 2-15,-13 0-4 16,-1-21 1-16,-14-12 2 0,-13 1 3 16,5-5 0-16,-19 4 2 15,-13-16-4-15,-14 8 0 16,-18 9 7-16,-14-17 6 16,-13-8 0-16,-5-4 1 15,-28 4-7-15,-17-16-2 16,-10 0 0-16,-13-17 0 15,-18 1 0-15,-5 4 2 16,-14-9-3-16,-8 5-2 16,-1 12 2-16,0-12 2 15,1 7 2-15,-19 13 3 0,0 16-5 16,-9-4-3-16,-14 9 1 16,5 7 0-16,0 4-4 15,-13-12 1-15,-1 8-2 16,9 13-2-16,1 3-15 15,-1 9-5-15,14 11-26 16,5 9-8-16,-1 8-7 16,-3 15-2-16,8 13-32 15</inkml:trace>
  <inkml:trace contextRef="#ctx0" brushRef="#br0" timeOffset="10480.2827">22304 6220 204 0,'-23'-20'77'0,"14"20"-42"0,-14-9-43 0,10 5 10 16,-10 0-8-16,-9 4 1 0,-22 0 3 16,-6 4 3-16,-17 9 0 15,-18 7-3-15,-14 16-1 0,-10 9-3 16,6 7-1-16,-1 1 8 15,14-5 4-15,9-3 2 16,18-13 1-16,19 0 4 16,8-7 3-16,14-5-2 15,23-4 2-15,18 0-8 16,14 0-4-16,13 4 0 16,24 5 2-16,17 7-2 15,9 0 0-15,23-3-3 16,5-5-1-16,13-4 3 15,5-8 3-15,9-8 0 16,-13-4 0-16,-15-8-1 16,-17-4 2-16,-19-4 1 0,-9 0 1 15,-13-4 2-15,-23-1 1 16,-10-7-1-16,-13-4-1 16,-9-17-8-16,-13-11-2 15,-19-13-9-15,-14 0-2 16,-8 0 2-16,-1 1 4 15,5 3 9-15,5 16 8 16,4 9-1-16,0 7 0 16,9 13-9-16,5 4-2 15,4 12-3-15,-4 8 3 16,4 16-5-16,5 20 0 16,13 17 5-16,1 28 2 0,13 16-2 15,0 4 1-15,5 4 0 16,-1 0 0-1,6-8-3-15,-1-4 0 16,0-8 4-16,0-12 1 0,-4-21 2 16,-1-11 0-16,10-41 28 15,4-25-1 1,14-27 0-16,14-37-13 16,13-40-4-16,23-13-8 15,9-16-4-15,5-19-6 16,-5 15-2-16,-9 21-6 15,-14 23 0-15,-13 17-47 16,-14 12-18-16,-19 4-56 16</inkml:trace>
  <inkml:trace contextRef="#ctx0" brushRef="#br0" timeOffset="61080.5571">18457 9962 428 0,'73'13'0'0,"27"-5"11"0,-55 0 1 16,28 0-2-16,9-8-1 15,22 4-3-15,15 0-1 16,22 0-3-16,-5 0-2 0,10 0 1 16,-10 0-4-16,-9 0 2 15,-13 4 1-15,-5 0 0 16,-13 0 2-16,-24 1 1 16,-13-1-23-16,-13 0-12 15,-14 0-45-15,-14 0-18 16,-9-8-2-1</inkml:trace>
  <inkml:trace contextRef="#ctx0" brushRef="#br0" timeOffset="61393.4169">21372 9219 172 0,'4'-41'66'0,"1"9"-36"0,-1 16-22 0,-4 12 16 16,0 0-10-16,0 4-1 16</inkml:trace>
  <inkml:trace contextRef="#ctx0" brushRef="#br0" timeOffset="61596.5787">21372 9162 331 0,'-23'49'1'0,"-4"15"1"16,-1 17 5-16,1 12 4 15,4 24-9-15,5 5 0 0,5 3-2 16,8-8 2-16,5-12 1 16,0-8 1-16,5 8 2 15,4-16 3-15,0-12 2 16,9-8 1-16,9-9 0 16,1-11 0-16,3-9-4 15,10-11 0-15,9-9-29 16,19-12-13-16,8-16-38 15,-4-20-15-15,-10-9 2 16</inkml:trace>
  <inkml:trace contextRef="#ctx0" brushRef="#br0" timeOffset="62018.1702">22086 10540 164 0,'4'5'63'0,"1"-1"-34"0,-1-4-12 0,-4 0 31 15,9-17-16 1,0 1-14-16,1-8-9 15,-6-8-6-15,1-9-7 0,-5 5 0 16,-5-21 4-16,-4 13 2 16,-14 3 11-16,-4 13 6 15,-5 8-4-15,0 8 0 16,-4 12-12-16,0 12-1 16,-1 4-4-16,-8 16-2 15,-1 9 3-15,5 3 0 16,5 21-2-16,9 0 2 15,8-9 3-15,19-11 1 0,14-5 1 16,9-12 0-16,4-11 4 16,5-9 3-16,0-12-2 15,9-17 0-15,4-11-3 16,-4 0-1-16,-4 3-1 16,-6 5 0-16,-3 8 2 15,-1 8 1-15,5 12 1 16,0 24 2-16,4 5-3 15,9-5-2-15,10 0-5 16,0-4-2-16,-1-7-35 16,1-13-15-16,-1-12-33 15,10-37-12-15,-5-12-3 16</inkml:trace>
  <inkml:trace contextRef="#ctx0" brushRef="#br0" timeOffset="62455.7578">22768 9526 196 0,'-18'-89'74'0,"-10"81"-40"0,15-8-22 0,8 12 19 16,5 4-16-16,0 0-6 15,14 12-8 1,4 20-1-16,-9 13 0 0,0 15 0 16,-9 37 2-16,-27 25 1 15,-1 3-4-15,-3 0 1 16,-1 9-2-16,5-29-2 15,4-20 3-15,5-21 2 0,4-7 15 16,5-25 20 0,18-44-1-1,9-12-11-15,23-9-16 16,5 5-5-16,8 0-1 16,10 8 1-16,-1 3-1 15,1 9-2-15,-9 8-6 16,-10 4-4-16,-8 9-8 15,-19 7-1-15,-23 16 8 16,-22 17 5-16,-19-1 9 16,-13-7 3-16,-4-9 9 15,4-4 2-15,4-11 0 16,5-9 2-16,14-8-17 16,8-8-8-16,15-17-28 15,4-15-13-15,9-4-23 0,18-13-6 16,18-16-19-1</inkml:trace>
  <inkml:trace contextRef="#ctx0" brushRef="#br0" timeOffset="62799.5624">23513 9566 300 0,'19'-8'112'0,"3"8"-60"0,19 0-54 0,-18 4 22 0,9 8-16 16,9 5-2-16,0 11-2 16,0 8 0-16,-5 25 0 15,-13 4-14-15,-10 3-3 0,-22 13 4 16,-23 8 5-16,-18 4 7 16,-13 20 5-16,-19-16 16 15,9-12 10-15,0-12 10 16,14-21 8-16,9-11-2 15,14-9-1-15,13-12-11 16,19-12-4-16,26-8-15 16,24-16-6-16,22-12-6 15,23 0-3-15,4-1-17 16,6 1-6-16,-1-4-57 16,-10-5-25-16</inkml:trace>
  <inkml:trace contextRef="#ctx0" brushRef="#br0" timeOffset="87642.7738">6434 14849 392 0,'19'-12'0'0,"12"0"11"0,-12 8-1 15,3 0 10-15,15 4 2 16,4 0-5-16,4 0-2 16,5 8-9-16,5 0 3 0,13 0 3 15,9 0-2-15,5-8 2 16,9-4-5-16,9-4 1 15,0 0-1-15,0 0 3 16,9-4-5-16,0 4-1 16,-4 4 0-16,9 4 2 15,-1 0-8-15,6 4 0 16,3 0 4-16,1 0 4 0,9-4 1 16,-5 0 3-16,10-4 1 15,-5 0 1-15,-1 0-2 16,6 0-1-16,-5 4-5 15,-5 0-1-15,5 4-1 16,0 8-2-16,-14-4-2 16,5 0 1-16,-5-4 3 15,0 4 1-15,10-4 3 16,-6 0 1-16,1-4-1 16,-5 0 1-16,-4 0 0 15,0 0 1-15,4 0-4 16,-9 8-3-16,-4 0 0 15,4-4 1-15,0 12-1 16,27 1-1-16,1-5 3 16,-10 8 0-16,-9-4-4 0,14-4 1 15,-5-4 4-15,-4 4 2 16,9-7 0-16,-9-1 1 16,0 0-4-16,4 0 0 15,0 0 1-15,1 0 2 16,3 0-3-16,-12 0-2 15,3 0-3-15,-8-4-1 16,0 0 6-16,4-4 3 16,0 0-6-16,-9 0 1 15,10 0-1-15,-10-12 0 16,-5 3 2-16,1-11 3 0,-14 8-2 16,0 4-2-16,-14 0 0 15,-9 0-1-15,-9 4 0 16,-13-1 0-16,-14 1-16 15,-5 0-4-15,-9 0-23 16,-9 0-10-16,-13-4-38 16,-5-4-15-16,0 0-34 15,4-9-26 1,5-23 81-16</inkml:trace>
  <inkml:trace contextRef="#ctx0" brushRef="#br0" timeOffset="88518.0812">15670 14190 248 0,'0'-16'93'0,"9"12"-50"0,23-8-48 0,-14 8 15 16,5 0-8-16,8-4 1 16,10-4 2-16,5 0 2 15,17-1-3-15,1 1-3 0,0 4 2 16,-5 0-2-16,-5 0-1 15,6 4 1-15,-6 4 1 16,-4 0-1-16,-9 0 2 16,-9 0 0-16,-9 0 1 15,-5 0 0-15,-5 0 2 16,-3 4-3-16,-15 8-2 16,-4 12 0-16,-9 13-1 15,-1 11 0-15,1 9 0 16,0 4 0-16,0 15 0 15,0-3 0-15,0-4 0 16,-1-9 2-16,1-3-1 16,0-4-1-16,4-1 3 15,5-7 2-15,0-5 9 16,9-4 3-16,9-3 7 16,9-9 2-16,32-4-7 15,14-12-1-15,13-12-13 16,14-12-3-16,0-4-9 15,-4-4-3-15,-10-1-8 16,-4 5-3-16,-5 0-20 16,-13 4-9-16,-10 4-15 15,-13-1-7-15,-5-3-27 16</inkml:trace>
  <inkml:trace contextRef="#ctx0" brushRef="#br0" timeOffset="89142.9945">17047 14004 228 0,'0'-4'85'0,"5"0"-46"0,0 8-35 0,-5-4 19 0,0 0-13 16,4 4-3-16,1 9 0 15,-1 11 0-15,1 16-3 16,-5 25 2-16,-5 16 3 0,1 24-7 15,-10 0-1-15,0 8-1 16,1 0 2-16,-1-12-1 16,5-8 2-16,-5-8-2 15,5 4-1-15,-4-8-4 16,3-16-2-16,1-13-4 16,5-12-1-16,-5-19-10 15,0-58-6 1,-10-11 8-1,1-29 5-15,0-8 11 16,0-32 4-16,9 0 9 16,4-1 6-16,14-3-6 15,0 8-1-15,10 0 1 0,3 4 1 16,-3 20-1-16,3 16-1 16,1 17 1-16,0 15 4 15,9 9-6-15,13 12 0 16,10 7-6-16,8 9-2 15,10 4-2-15,4 8 0 16,-8 13 2-16,-6-1 0 16,-13-4 4-16,-9 0 2 15,-9 0 4-15,-23 9 4 16,-23 3-4 0,-17 0-5-16,-19 9-1 15,-5 3 2-15,5-4 1 0,9-7 5 16,0-5 3-16,5-4-11 15,9-4-1-15,4 0-10 16,5 1 0-16,4-1-28 16,-9 0-9-16,0 8-31 15,1 5-12-15,-15-5-16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7:44:18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14901 7388 88 0,'-18'-33'33'0,"13"17"-18"0,5-8-2 0,5 16 14 16,0-8-6-16,-1-4-2 16,1-5-9-16,-1-7-2 15,5 0-2-15,-4 7-1 16,4 5-3-16,-5 4-4 0,1 4 1 16,4 8 1-16,5 12 0 15,9 0 2-15,4 0 1 16,5 0 5-16,9 0 5 15,9-4-5-15,4 13-2 16,14-5-1-16,5 4-1 0,0 0-2 16,4 0 1-1,14 0 2-15,0 0 2 0,9-3-3 16,9-1-3-16,0-8 0 16,10 4 1-16,-1-8 1 15,0 0 3-15,9-4-5 16,-8 4-1-16,-10-4 2 15,18 4 1-15,-9-4-1 16,-4-4 1-16,13-17 2 16,-4-11 4-16,9-8 2 15,-5-9 1-15,0 0-2 16,5-7-1-16,-9-9-3 16,-18 0 1-16,-14 1-4 15,-14-17 0-15,-9 4-1 16,-13 0-2-16,-14 0 3 0,-19-12 0 15,-3 0-4-15,-15-20 1 16,-8 0 0-16,-6 0 0 16,-8 4 6-16,-18 0 4 15,-19 12-3-15,-17 8-2 16,-28 4-5-16,-14 8 0 16,-41 4-5-16,-13 29 1 15,-14 20 2-15,-18 11 1 16,0 13-2-16,9 13 2 15,-9 11-1-15,18 24-2 16,5 13 0-16,4 20 3 0,-4 48-2 16,-1 17 1-16,15 11 2 15,-1 29 2-15,37 12-3 16,27-12-2-16,31 12 2 16,51 8 0-16,45-24-17 15,60-24-5-15,58-25-18 16,78-20-6-16,77-40-44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7:44:49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 7073 64 0,'-41'-13'24'0,"41"13"-12"0,-4-8-3 0,4 4 9 0,4 0-13 16,1-4-2-16,4 0 0 15,9 0 2-15,5 4-2 16,4 4 0-16,0 4-3 16,5 4-1-16,0 4 3 15,0 8 3-15,0 1 11 16,4 7 5-16,5-4-3 16,0 0 0-16,4-3-4 15,5-1-1-15,5 4-7 16,13 0 0-16,5 5 1 0,4 3-6 15,0 12 0-15,1 1-1 16,-1-1 0-16,5 1 2 0,0-1 3 16,13 1-2-16,1-9 0 15,-14-12 5-15,13-3 5 16,-4-13 2-16,-5-8 3 16,1-8-8-16,4-9-1 15,4 1-1-15,-13 0 2 16,0-4-3-16,-9-4-2 15,13-13-2-15,0-3-3 16,1-5 1-16,-5-3 1 16,-5-21-1-16,0-4-1 15,-13 1 3-15,-9 3 2 16,-15-8 2-16,-8 0 3 0,-9-3-1 16,-5 3 0-16,-9-16-1 15,-9 4 0-15,-13 0-2 16,-15 8 1-16,-8-8-2 15,-9 12 2-15,-5 1 2 16,-19 11 5-16,-3 8-8 16,-19 9-3-16,-14-1-7 15,-13 25 0-15,-14 4-3 16,-18 12 2-16,-14 12-2 16,10 12 0-16,-6 4 4 15,10 13 1-15,0 7-1 16,9 0 0-16,14 17-1 15,0 16 3-15,4 24 0 16,0 12 1-16,-9 4 0 0,19 0 0 16,17 4-3-16,19 1 2 15,18-13 1-15,27-16 2 16,5-5-1-16,22-3-1 16,14-12-2-16,23-8 1 15,13-5 1-15,24-11 2 16,8-13-1-16,18-4-1 15,28-7-2-15,0-5-1 16,13-4-23-16,10 0-7 16,13 4-30-16,-4 8-11 15,8 21-17 1</inkml:trace>
  <inkml:trace contextRef="#ctx0" brushRef="#br0" timeOffset="1343.9145">5239 13439 208 0,'-14'-9'77'0,"-4"5"-42"0,4-4-41 0,10 8 14 16,-1-4-3-16,0-4 4 16,5-4-6-16,0-16-2 15,0-9-1-15,5-3 0 0,0-4 2 16,-5 3-3-16,0 5 0 16,-5-1 3-16,-9 1 1 15,-4-4 7-15,-18-1 4 0,-10 1 4 16,-8 3 1-16,-5 1 3 15,0 4 1-15,-19-5-6 16,1 1 0-16,-9-9-10 16,-10-3-4-16,-13 3 0 15,4 9 0-15,-13 8 1 16,0 12 0-16,-14 3-5 16,-4 18-1-16,13 3 1 15,-4 12 0-15,4 4 1 16,14 8 0-16,-5 1-3 15,5 3 2-15,9 17 1 16,13 3 0-16,10 9-3 16,13 16 0-16,14 12-1 0,14 0 3 15,9 20 0-15,9-16 3 16,13-4-3-16,19-4 0 16,4 0 1-16,14 0 2 15,27-5-3-15,-5-7 0 16,5-8 3-16,14-12 1 15,-5-5-1-15,5-7 1 16,9-9-2-16,18-4-1 16,0-12 3-16,0-3 0 15,14-21 1-15,-1-4 0 16,1-5-2-16,13-3-2 16,-4-4 1-16,-9 0 1 15,4-4-3-15,0-9 0 0,1-7 1 16,-6 3 2-16,1-3-1 15,-28-4-1-15,-4 7 3 16,-14-3 2-16,-4 3 0 16,-14 5 0-16,-14-4-3 15,-4-9 1-15,-18 5 0 16,-14-5 1-16,-9-7-7 16,-9-9 0-16,-5-8 3 15,-13-3 2-15,-5 3-7 16,-5 4-2-16,1 13-20 15,-5 7-10-15,-5 13-69 16,-31 20-64 0,-46-37 58-16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7:47:12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14736 32 0,'4'4'13'0,"1"-4"-6"0,-5 4-4 16,0-4 7-16,4 4 0 16,10 4 2-16,-9 0-4 15,4 0-3-15,9 4 4 0,-4 5 4 16,4-1-5-16,4-4-2 16,1 0 1-16,0 0 0 15,0-4 3-15,-1 0 1 16,1 0-1-16,9 5-1 15,-14-1-3-15,9-4-1 16,-8 0 1-16,3-4 1 16,6 0-3-16,3-4-3 15,-3-8 0-15,-1 0 1 0,5 4 1 16,0 0-4-16,4 0 1 16,5 0 0-16,-9 4 0 15,22 8 2-15,-4-8 1 16,0 8-4-16,-4-8-1 0,-1 0 3 15,-4 0 1-15,9-4-3 16,0 0 1-16,-4 0 0 16,-1 12 2-16,1-4-1 15,-1 4-1-15,5-4 1 16,-4 0 1-16,-1-4 1 16,10 4 1-16,4 0 0 15,-5-4 0-15,1 0-5 16,-5 4 1-16,0 0 0 15,5 0 0-15,-5 8 0 16,-5-4 0-16,1 0 2 16,8 1 1-16,-8-1-4 15,-1 0 1-15,19-4 2 16,-10 0 3-16,1 0-7 16,-5 0-3-16,-5 4 3 0,1-4 2 15,-1 4 1-15,1-4-1 16,-10 0 3-16,5 0 0 15,-5 0-1-15,5 0 1 16,-4-4-2-16,4 4-1 16,-5 0 1-16,5-4 1 15,-5 0-1-15,14 0-1 16,-4 4 1-16,-1 0-1 16,1 0 0-16,-5 1 2 15,0-1-3-15,-5-4 0 16,9 4-1-16,-4 0 0 0,0-4 2 15,0 0 0-15,0 0 0 16,0 0 0-16,0-4 2 16,0 0 3-16,4 0-2 15,5-5 0-15,0 5-1 16,0 0-2-16,-4 0 3 16,-1 0 0-16,1 0-4 15,-1 0 1-15,5 0-2 16,0 0-2-16,10-4 5 15,-6 0 1-15,1 0 4 16,-5 0 1-16,-5-8-6 16,5 3 0-16,0-7-1 15,-4 8 2-15,-1 0-3 16,-4 4 0-16,0 0 1 16,-9 4 2-16,4-4 1 0,5 0 1 15,0 0 0-15,-5-1 0 16,1 1-2-16,-1 0-2 15,5 4 1-15,0 0-1 16,0 0 0-16,4 0 0 16,14 8 0-16,-4-4 0 15,0 4 0-15,-1 0 0 16,-8 0 0-16,-5-4 0 16,4 0 0-16,-9 0 0 15,5 0 0-15,-9 0 0 16,0 0 0-16,-5 0 2 15,1 0-1-15,-6 0-1 0,1-4 3 16,0 0 0-16,0 0-1 16,-5 0 1-16,0 0-2 15,0 0 2-15,-4 0 0 16,-1 0 1-16,1 0-35 16,4 0-14-16,32 0-40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7:51:52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4065 13940 120 0,'-9'-77'46'0,"9"65"-24"0,-4-8-26 15,4 11 10-15,-5-3-5 16,-4 0-1-16,0-4 5 16,-9-4 1-16,-5 0 6 15,-9-9 5-15,5-3-3 16,-5 0 0-16,0-1-8 16,-13 1 0-16,-14 4 4 0,-5 3 0 15,0 9 4-15,-22 8-7 16,-9 8-4-16,-1 16-5 15,-13 17 1-15,-9 3-1 16,9 13 0-16,-1 3 0 0,-3 29 0 16,8 0 2-16,-4 20 2 15,0 4-1-15,0 12-1 16,0 29-4-16,13 11 0 16,5 5 2-16,19 12 3 15,8-8-2-15,18 3-2 16,15-11 4-16,17 0 1 15,28-13 2-15,13-12 0 16,14-7-2-16,27-13 1 16,9-12-2-16,10-20 2 15,26-17 0-15,19-19 3 0,23-21-5 16,13-24-1-16,0-24 2 16,19-17 3-16,-14-19-4 15,-1-13-1-15,-13-16 2 16,-18-16 1-16,-9-4-1 15,-9-20-2-15,-27-5-6 16,-19-11-4-16,-23-9-21 16,-31-20-10-16,-32-24-38 15</inkml:trace>
  <inkml:trace contextRef="#ctx0" brushRef="#br0" timeOffset="1464.7265">2610 8176 80 0,'-9'-24'30'0,"18"48"-16"0,10-12-21 0,-15-8 5 16,14 0 4-16,10 0 4 15,3 0-6-15,15 0 1 16,13 4-1-16,0 9 0 15,5-1 4-15,-5 0 2 0,14-4 9 16,-1-12 2-16,6-8 0 16,17-16 2-16,5-9-6 15,-13-11-3-15,13-9-3 16,-5-11-2-16,5-17-3 16,-4-4-2-16,13-8 1 0,-9-12 1 15,-9-8 3-15,-14-13 7 16,-13 1 4-1,-19 8 1-15,-18 0 1 0,-17 4-7 16,-20-13-2-16,-40 13-5 16,-18 12-3-16,-14 12-5 15,-13 8-2-15,-5 4 0 16,-14 13 4-16,-4 3 3 16,0 9 4-16,-5 15-4 15,0 21-1-15,-27 20 0 0,5 16 2 16,-15 21-1-16,1 44-1 15,0 12-2-15,-5 24-1 16,28 24-1-16,4 17 0 16,23 12 3-16,32-8 0 15,18 7-2-15,31-19 0 16,24-21 2-16,17-3 2 16,24-25 2-16,36-16 3 15,18-17-5-15,36-19-1 16,46-21-18-16,31-20-5 15,37-32-60 1</inkml:trace>
  <inkml:trace contextRef="#ctx0" brushRef="#br0" timeOffset="20816.9844">11577 7841 188 0,'-72'-93'71'0,"58"72"-38"0,-4-7-30 0,9 12 15 15,-10-4-14-15,1-9-1 16,-9 5-5-16,-14-20 0 15,0 7 2-15,-4 5 0 0,-5 0 2 16,-5-1 3-16,-4 5 2 16,-9 4 1-16,-5-1 0 15,0 1 0-15,-13 4 0 16,-10 4-4-16,5 8-1 16,-13 0-1-16,4 8 1 15,-5 0-4-15,-13 8 0 0,0 0 1 16,4 0 0-16,-9 4 2 15,5-4 1-15,-9 4-4 16,-1-4 1-16,6 0 2 16,-1 5 1-16,0-1 3 15,5 4 1-15,-9 0-3 16,-5 8-1-16,9-4 3 16,-9 1 1-16,0-1-6 15,-13 4-2-15,4 0-3 16,9 5 0-16,-5-1 5 15,15 0 1-15,13 5 2 16,-5-9 2-16,9 8 1 16,5-3 3-16,5 11-5 15,-1 0-3-15,-13 13-1 16,5-1-1-16,8 5 0 0,5 4 0 16,9-5-3-16,9 1 2 15,10-1 1-15,4-3 2 16,4 8-3-16,10 11 0 15,4-11 1-15,4-4 0 16,10-5-3-16,4-3 2 16,5 3 1-16,5 5 0 15,3-9 0-15,6-7 2 16,4-1 3-16,4-4 2 16,6 1-3-16,8-5-3 15,9 0 2-15,5-3 0 0,4 3-1 16,19 4 1-16,-1 5 0 15,1-5 3-15,4 1-3 16,-4-13 0-16,8 0-1 16,1-4-2-16,4-3 3 15,9-1 0-15,5-4-1 16,5 0 1-16,4 0-2 16,-5-4 2-16,14-4 2 15,0 0 4-15,0-4-4 16,18 0-1-16,-9-4 0 15,1 0 2-15,3 0-1 16,-4 0 0-16,-4 0-3 16,4-4 1-16,0 4-2 15,0 0-1-15,-4-4 1 16,0 4 1-16,-1-4-1 0,1 4-1 16,4-4-2-16,-5-1-1 15,1 1 2-15,4 4 2 16,0-16 0-16,0 4 2 15,10-8-2-15,-6 16 2 16,-8-9-4-16,-1 5-2 16,6 0 2-16,-6 0 2 15,1 0 0-15,8 4-1 16,-8 0 3-16,-5 4 0 16,5-4-1-16,-1 0-2 15,-4-1 1-15,-4 1-1 16,4-4-3-16,-5 0 2 0,-4-4 3 15,9-4 1-15,-9 0-4 16,0-1 1-16,-4 1 0 16,-6 0 2-16,6-8-1 15,-14 3-1-15,-5-7 1 16,0 0 1-16,-9-9 1 16,-9 5 1-16,0 0 2 15,0-13 1-15,-9-8-1 16,-9 9 1-16,-5-1-2 15,-9 5 0-15,-4 0-1 16,-5 3 2-16,-4 5-5 16,-5-5-1-16,0 1 0 15,-14-9 2-15,5 1-1 16,-5 3 2-16,-4 5 2 0,-5 4 2 16,1-1 1-16,-6 1 0 15,1-5-9-15,-9-3-1 16,-10 4 0-16,-4-1 1 15,0 1 1-15,0-1 0 16,-14 5 0-16,5 4 0 16,-4-1-7-16,-6 9 0 15,-3 0-4-15,4 8 2 16,-23-9-4-16,4 9 1 16,-8 4 6-16,-1 0 3 15,-8-8-4-15,4 4 0 16,-10 7-15-16,-8 14-3 0,-23 19-62 15,-22 12-25-15</inkml:trace>
  <inkml:trace contextRef="#ctx0" brushRef="#br0" timeOffset="25911.3134">12750 15528 220 0,'-9'-8'82'0,"5"4"-44"0,-1-4-44 0,5 4 12 15,-4 0-9-15,-1-8 2 16,-9 0 1-16,1-1 0 16,-1 1 0-16,-4-16 4 0,-5 4 5 15,1-9 1-15,-1-3 2 16,-4 0 5-16,-1-1 3 15,1 1 1-15,0 4-1 16,-1-1-4-16,-8 1-2 16,-5-4-4-16,0-9 1 15,0 5 0-15,5 3 1 16,0 1-4-16,-1 4-3 16,-13-1 0-16,0 1 1 0,0 0-5 15,-4-5-3-15,-1-7 5 16,-9-1 5-16,-8 1-2 15,-1 3-1-15,0 1 2 16,0 0 0-16,-9 3-1 16,1 5-1-16,-1-4-1 15,0-5 2-15,-9 9-3 16,5-1-2-16,4 1 0 16,-9 4 1-16,-5 0-1 15,-4-1 2-15,5 1 0 16,-10 0 1-16,5 3 0 15,5-7 2-15,-15 4-1 16,-3-5 0-16,-1 9-3 16,-9 4-2-16,5 8 1 0,-5 0-1 15,-4 12-3-15,4 4 2 16,1 12-1-16,-1 0-2 16,5-4 3-16,-10 4 2 15,5 1-2-15,1 3 0 16,-10 0 1-16,9 4 0 15,-9 0-3-15,0 1 2 16,5 15 1-16,0-3 0 16,-1-1 2-16,10 4 1 15,-5 1-6-15,5 3 0 16,4 1 1-16,5 15 3 0,-4 1-2 16,8-5 0-16,10-3 1 15,-1 16 0-15,1-5 0 16,8-3 0-16,1 0-3 15,8 3 2-15,10 9 1 16,0 4 0-16,4-4-3 16,5-5 0-16,14-3-3 15,-1 8 1-15,10-5 3 16,0 1 1-16,4 0 1 16,0 0 2-16,5 7-3 15,-1 1-2-15,6-4-1 16,8-4 3-16,0-9-5 15,5 9 2-15,5-8 2 16,4 7 3-16,4-3-2 16,5 0 0-16,5-5 1 0,4 9 0 15,5 4 0-15,0-13 0 16,13-3-3-16,9-8 0 16,1-1 2-16,4-8 0 15,5 9 1-15,4 3 0 16,18-11 0-16,0-1 0 15,5-3-5-15,14-5 1 16,-5 0 6-16,4-3 4 16,10-1-6-16,8-4 1 15,1-4-1-15,13-7 0 16,1-1 0-16,8-4 0 0,10-4 0 16,4-4 0-16,-5-4 0 15,5 0 2-15,9 0-3 16,-9-4 0-16,9 0 3 15,-8-1 1-15,12-3-1 16,-13 4 1-16,5-4-4 16,9 0 0-16,-5 0 1 15,18 0 2-15,-9 0-1 16,1-5-1-16,-10 5 1 16,9-12-1-16,-13 4-3 15,-1-8 2-15,-4 3 3 16,0 5 1-16,-13 4 1 15,-10 0 0-15,14-4-2 16,-5 3 1-16,-4-3-2 16,5-4 2-16,-10 0 0 0,-13-5 1 15,13-7 0-15,-13-13 2 16,-10 5-1-16,-8-4 0 16,4-1-3-16,-18 1 1 15,-10-5-4-15,-3-8 0 16,-10 5 1-16,0 3 2 15,-9 1 3-15,0-1 4 16,-9-16-4-16,-9 9-3 16,-10-5-1-16,-8 4 1 15,-19 1 1-15,-13-5 1 16,-9-8-5-16,-5 5-1 16,-9-1-4-16,-4-8-1 0,-19-4 1 15,0 5 4-15,1-1 1 16,-1 8 3-16,5 12-3 15,0-3 0-15,-5-1-1 16,5 9 0-16,9 3-3 16,-4 9-1-16,3 3-11 15,-8 1-1-15,0 4-24 16,5 3-8-16,-10-11-62 16,-9-29-65-1,-31-4 56-15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7:53:06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2642 7541 108 0,'0'-4'41'0,"0"0"-22"0,5 4-25 0,-5 0 8 16,9 0-2-16,0 0 2 15,0 0 5-15,5 0 4 16,4 0 2-16,0 0 3 16,9 0-5-16,-8 0 1 15,8 0-3-15,9 0 0 16,5 0-5-16,-9 4-5 0,4 4-2 16,5 5-1-16,5-5 3 15,-5 4 0-15,13-4 3 16,5 0 1-16,-9-4 1 15,9-4-5-15,10 0 1 16,3-4 6-16,-3 4 4 0,3-4-1 16,-8 4 0-16,9 0-5 15,-5 0-3-15,-4-4 0 16,4 4-1-16,0 0-3 16,18-4 2-16,-8 0 3 15,-6 0 1-15,6 0 1 16,4 0 2-16,-5-4-1 15,-4-9 0-15,-1-11-3 16,-8 8 1-16,0 0 0 16,-10 4 1-16,-4-5-5 15,0 5 1-15,-9 0 2 16,-4-4 1-16,-5 0 3 16,-10-9 1-16,-4 1-3 15,-4-8-1-15,-5-5 10 0,-9 5 6 31,-9-1-6-31,-14 5 0 0,-4 0-7 0,-5 3-2 16,-9 1-2-16,-4 4 1 16,-5 0 0-16,-9-1 1 15,-5-3-5-15,5 4 1 16,-14-4 0-16,-4 3 0 16,0-3 2-16,-5 8 1 15,0 0 1-15,-14 8 0 0,5 7-2 16,-13 10-2-16,-5-1 1 15,-5 8-1-15,-9 0 0 16,5 4 0-16,9 0 2 16,-14 4 1-16,9 1-1 15,5-1-2-15,9 4 1 16,-4 4 1-16,8 1-1 16,10 7-1-16,4 8-2 15,5 5 1-15,4-1-1 16,14 1 0-16,0-5 2 15,13 13 2-15,10-9-3 16,9-7-2-16,8-5 4 16,10 1 1-16,9-5-5 15,14 0 0-15,13 1 1 16,0-5 1-16,10-4 1 0,22-4 2 16,-4-3-1-16,13-5 2 15,9-4-4-15,9-8 0 16,14 0-1-16,-13 0 0 15,4 0 2-15,4 0 0 16,-4 4-5-16,0 0 1 16,-4 4-29-16,8 8-11 15,-4 8-28 1,-14 13-49-16,-18-5 27 16</inkml:trace>
  <inkml:trace contextRef="#ctx0" brushRef="#br0" timeOffset="5113.0869">13469 7582 48 0,'-9'-20'19'0,"9"12"-10"0,0-1 7 16,0 9 11-16,0 0-8 16,0 0-3-16,0 0-12 15,0 0-4-15,0 0 3 0,9 5 3 16,0-1 5-16,0 0 6 15,0 0 2-15,0-4 3 16,5 4-3-16,0-4-2 16,4 0-9-16,4 4-3 0,10 0-1 15,-4 0-2-15,3 0 1 16,1 0-2-16,0 0-1 16,4 0 1-16,1 0-1 15,-1-4 2-15,5 0 1 16,9-4 1-16,0 0 2 15,0 0-1-15,0 0 2 0,0 0-4 16,9 0 0-16,-4 0 1 16,-1 0 0-16,6 0-2 15,-1 4-2-15,-5 0-2 16,14 0 1-16,-8 0 3 16,-1 0 1-16,0 0-4 15,0 0 1-15,0 0 0 16,5 0 0-16,-10-4 2 15,1 0 1-15,-1 4-1 16,5 0 1-16,-4 0-4 16,13 0 0-16,0 4 1 31,-4 0 2-31,-5 0-3 0,5 0 0 0,4 0 1 0,-9 0 2 16,-4 0-1-16,-1 0-1 15,1 0 1-15,-5 4-1 16,0-4 0-16,4 0 0 15,1 0 0-15,0 0 2 16,-5-4-1-16,-5 0-1 16,1-4-2-16,-10-4 1 15,5 0 5-15,-5-4 2 16,5 0 4-16,-4-8 1 16,-10-9-3-16,-4 1-3 15,-1 0-2-15,-3-1 0 16,-6 1-2-16,-4 0-1 0,-4-1 1 15,-5 1-1-15,-5-24 4 16,-4 3 0 0,0 5 3-16,-14 3 0 15,5 1 3-15,-5 3-1 16,-4 5 0-16,0 4-3 16,-5 4-1-16,-9 3-6 15,-9 1-1-15,0 4 1 16,-5 0 0-16,1 4 1 15,-1 4 2-15,-13-5-1 16,4 5-1-16,1-4 1 16,-5 4 1-16,-10 0-1 15,1 8-1-15,-9 0 1 16,-1 4 1-16,1 4-3 16,-5-4 0-16,-18 4 3 0,13 0 1 15,-4 1-4-15,5-1 1 16,4 4 0-16,9 0 0 15,-4 4 0-15,4 4 2 16,4 0-3-16,1 1 0 16,0-1-1-16,-5 0 0 15,5-4 2-15,4 0 0 16,5 13 2-16,9 7 1 16,9-8-4-16,0-7-1 15,9-5-2-15,0 0 3 16,4 0 0-16,5 0 3 15,5 0-3-15,4 9-2 0,5-1-1 16,5 4 3-16,-1-4 0 16,0 9 3-16,1-9-3 15,4 8 0-15,0-7 3 16,4-1 1-16,0-4-6 16,5 0-2-16,5 5 2 15,4-1 1-15,5 0 2 16,13 0 0-16,9 5 0 15,1-5 2-15,8-4-3 16,14 0 0-16,28-4-17 16,17 9-8-16,42 11-35 15,45-4-16-15,-5-11-17 16</inkml:trace>
  <inkml:trace contextRef="#ctx0" brushRef="#br0" timeOffset="40041.2333">2274 11418 116 0,'-18'-13'44'0,"18"17"-24"0,-28-8-17 15,24 4 10-15,4 0-6 16,0-4 1-16,4 4-7 15,5 4-3-15,1 5 1 16,8 3 0-16,5 0 3 0,8 8-3 16,1 0 0-16,18 8 1 15,5-3 2-15,-10-9-6 0,10-4 1 16,-1 0 7-16,-8-4 7 16,17-12-1-1,1-4 0-15,4-12-2 0,1-12 2 16,12-9-3-16,-3-28 1 15,-1-7-1-15,-4-9 3 16,0-20-1-16,-5 0 0 16,0-17-1-16,-9 1 2 15,0 0-1-15,-22 0 2 16,-6-1-2-16,1 13 2 16,-5-12-6-16,1 8-1 15,-10 8 0-15,9 8 0 0,-13 8-5 16,4 8 1-16,-9 12 6 15,0 13 4-15,-4 11-1 16,-5 5 0-16,-9 7-3 16,0 5-1-16,-10 0-8 15,-12 8 0-15,-15 3 1 16,-4 5 1-16,-9 4-4 16,-5 8 1-16,-22 8 0 15,4 8-1-15,-13 17-1 16,-5 7 1-16,0 1 1 15,4 7 2-15,5 5 1 16,0 23 1-16,5 9 0 16,4 0 2-16,9 4-6 15,-9 4 1-15,10 0 1 16,8 8 1-16,5 0 1 0,18-8 2 16,0-4-3-16,14 0 0 15,8-8 1-15,6-4 2 16,4-1-1-16,9-3 2 15,4 8 0-15,1-8 1 16,18-9 0-16,-1-3 2 16,10-8-3-16,4-9 0 15,15-4-1-15,3-3 1 16,14-9-4-16,0 9 0 16,10 3-6-16,22-8 0 15,4 1-24-15,19-1-9 16,9-4-59-16</inkml:trace>
  <inkml:trace contextRef="#ctx0" brushRef="#br0" timeOffset="230938.4139">13651 13269 208 0,'4'0'0'0,"5"-4"13"0,5-8 3 16,4-5-5-16,5 5-1 16,9 0-6-16,9 0-1 15,9 4-1-15,4 4-4 0,5 4 1 16,1 0 1-16,-1 4 2 15,18 0 3-15,-4 8 4 0,4-12 7 16,5 12 2-16,-5-4-7 16,10 4-2-16,-6 13-3 31,-3-5 1-31,-1 4-4 16,0 0 0-16,-4 1 3 15,0-1 1-15,0 0-6 16,4 0 0-16,5-3-1 15,0-1 2-15,-1-8 1 0,6-4 1 16,4 0 0-16,-5-4 2 16,-4 0-1-16,13 4 0 15,1-4-3-15,-5 0 1 16,0-4 0-16,0 0 1 16,0 0-2-16,0 0-2 15,0 4 1-15,4 0 1 16,-4 9-1-16,5-5-1 15,-1 0 1-15,-4-4 1 16,0 0-1-16,0-12 2 16,13 4-4-16,-8 0 0 0,-5 0 3 15,0 0 3-15,4-4-2 16,-4 3-2-16,0 1 0 16,14 4-1-16,-5 0 2 15,-9-4 3-15,4-4 0 16,1-4 0-16,-5 4-1 15,0-4 2-15,4 4-3 16,5-4 0-16,-9 4-1 16,-5 0-2-16,10 4 1 15,-10 4-1-15,1-4 2 0,4 4 1 16,0 0-4-16,0 0 1 16,-1-5 2-16,15 1 3 15,0-4 0-15,-10 4 0 16,-13 0-3-16,0 0 1 15,-9 4-2-15,-1 0-1 16,1-4 1-16,0 4-1 16,-5 0 0-16,-4 0 2 15,4 0-1-15,0 0 2 16,-4 0-2-16,-5 0 2 16,-5 4-2-16,-3 0-1 15,-1 0-2-15,-10-4 1 0,-8 0 1 16,5 0 2-16,-6 4 1 15,6 0 1-15,-5 0-5 16,-5 0 1-16,-4 5-2 16,-1-1 0-16,1 4 2 15,0-4 0-15,0-4 0 16,-1 8 0-16,1-4 0 16,0 0 0-16,18-8 0 15,0 4 0-15,0 0 0 0,0-4 0 16,4 0 2-16,0 0 1 15,1 0-4-15,9 8-1 16,8 9 1-16,-4-1 0 16,0-4 1-16,-4 8 0 15,4 0 0-15,5-4 0 16,-5 1 0-16,-5-5 0 16,-4 0-11-16,-4-4-3 15,-5-4 0-15,-5 0 1 16,-4 0-19-16,9-4-9 0,4-4-71 15,-8-32-34 1,-14-21 71-16</inkml:trace>
  <inkml:trace contextRef="#ctx0" brushRef="#br0" timeOffset="277229.1687">10072 7137 100 0,'-4'-8'38'0,"4"-8"-20"0,4 8-21 15,1 8 6-15,-1-4-6 16,1 4 2-16,-1 0 1 16,1 0 15-1,4 12 7-15,0 12 1 16,9 13 0-16,10 7 1 16,-6 25 0-16,1 16-13 15,0 16-7-15,0 20 0 0,-5 4-3 16,0-16 2-16,-4-12 0 0,-5-8 1 15,0-20-5-15,-5-16-1 16,-4-25-13-16,-4-20-2 16,-1-24-5-16,1-33 0 15,-10-36 19-15,0-12 11 16,-4-20 3-16,0-8 2 16,4-17-7-16,5 13-2 15,14 12 4-15,4 8 5 16,0 24 2-16,9 8 0 15,0 16-7-15,5 13-3 16,4 28-3-16,5 8-2 16,9-1 3-16,9 9 0 0,0 13-1 15,-4 7-2-15,-5 12 1 16,-5 12-1-16,-9 21 0 16,-9 24 2-16,-9 16 1 15,-9 12 1-15,-9 12-2 16,0-3 1-16,-4-5-4 15,-10-28 0-15,-4-4-8 16,-5-17-4-16,0-11-20 16,-4-13-8-16,-1-3-6 15,5-5-38 1,1-3 11-16</inkml:trace>
  <inkml:trace contextRef="#ctx0" brushRef="#br0" timeOffset="277651.085">10645 7909 88 0,'14'12'35'0,"-5"-8"-18"0,9 0-16 0,-4 0 8 16,8-4 8-16,6 0 6 16,8-4-1-16,0 0 1 15,1-16-6-15,4-8-2 16,0 0-9-16,0-5 0 0,-5-3 4 15,0-5-4-15,-4-3 2 16,0-21-5-16,-5 5 0 0,-4 3-1 16,-5 5 1-16,-13 3-2 15,-10-3-1 1,-4-1 3-16,-9 25 2 0,-5 7 0 16,-4 26 0-16,0 11-3 15,4 12-2-15,0 20 1 16,5 9 1-16,9 16-3 15,4 16 0-15,10 8 3 16,9-16 3-16,8-1-2 16,6-23-2-16,12-4 0 15,10-29 1-15,0-12 3 16,1-20 4-16,-6-8-11 16,-4-21-3-16,-9 1-33 15,-5 4-15-15,-4 3-35 16</inkml:trace>
  <inkml:trace contextRef="#ctx0" brushRef="#br0" timeOffset="278385.577">11755 7129 144 0,'-28'-24'55'0,"15"28"-30"0,-10 24-21 16,14-8 13-16,-14 9-4 15,-9 7 2-15,5 25 1 16,4 7 2-16,5 13-10 15,14 20-2-15,13 0 0 0,9-4-3 16,9-24 0-16,9-12-3 16,5-21-3-16,14-16-5 15,4-24 0-15,-4-20-5 16,-5-20-2-16,0-9-18 16,-14-7-6-16,-4-5-31 15</inkml:trace>
  <inkml:trace contextRef="#ctx0" brushRef="#br0" timeOffset="302843.6055">21094 6406 156 0,'5'0'57'0,"-1"4"-30"0,6 8-34 0,-6 0 10 16,1 16 1-16,-1 13 2 15,5 19 6-15,-4 17 3 16,-1 32-8-16,1 21-4 0,-1 19 0 16,1-3-2-16,0-5 2 15,-1-8-2-15,5-19 2 0,0-21-13 16,-4-29-6-16,4-23-11 15,-5-29-4-15,1-24 8 16,-5-13 15 0,0-7 16-16,0 0 5 15,0-9 5-15,0-3 0 16,0 3-2-16,5-3 5 16,-1 0 1-16,5-1-11 15,0-12-4-15,19-11-3 0,-1-5 0 16,5 4 0-16,0 9-2 15,-1 11-2-15,1 1 1 16,0 7 1-16,-5 9-3 0,1 8 0 16,-6 12-17-16,6 3-5 15,-1-3-31 1</inkml:trace>
  <inkml:trace contextRef="#ctx0" brushRef="#br0" timeOffset="303078.0048">21776 6301 140 0,'-9'-13'52'0,"5"13"-28"0,-1 0-19 0,1 4 13 15,-5 5-4-15,-5 7 2 16,5 8-3-16,0 29 2 0,-5 19-8 16,0 29 2-16,1 33 2 15,4 19-9-15,0 17 0 0,0-16-15 16,4-25-7-16,14-12-11 15,0-28-6-15,-4-20-73 32,4-41 45-32</inkml:trace>
  <inkml:trace contextRef="#ctx0" brushRef="#br0" timeOffset="303722.0456">21831 7364 144 0,'23'-9'55'0,"-5"18"-30"0,5-13-16 16,-10-1 14-16,15 1-11 0,-1-4-2 16,5-4-4-16,0-4 1 15,4-16-4-15,-4-13-2 0,0-7 0 16,-1-5-4-16,-3 5 0 16,-10 3 2-16,-9 1 0 15,-9 3 3-15,-9 13 3 16,-5 12 7-16,-4 20 4 15,-5 12-8-15,-4 16-4 16,4 25-3-16,5 11-1 16,14 9 0-16,4 4 0 0,9 0 0 15,9-9 0-15,9-7 0 16,9-13 0-16,24-11 0 16,-6-13 2-16,1-12-3 15,-5-12-2-15,-5-24 2 16,-4-8 0-16,-4-13-6 15,-10-11 0-15,5-13 3 16,-5 0 4-16,-4 4 1 16,4 13-1-16,-4 7 7 15,-1 13 3-15,-3 8-1 16,-1 8 2-16,9 12 0 0,0 12 1 16,1 12-4-16,8 24-3 15,0 5 0-15,5 7 1 16,5 9-5-16,-5 0-1 15,-5-5-9-15,-4-3-4 16,0-4-20-16,-10-9-8 16,-3-8-8-16,-1-11 0 15,-5-9 36-15,-13-16 16 16,0-12 14-16,-4-33 7 16,-5-15-10-16,4-25-3 15,1-4-5-15,-1 12-1 16,5 8 8-16,0 17 6 15,-4 11 7-15,-24 33 11 16,-13 49-15-16,-18 40-41 16,-27 40-19-16,-5 44-64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07T18:02:0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8212 3884 48 0,'-9'8'19'0,"9"0"-10"0,5-4-4 0,-5-4 8 15,9 4 2-15,0 0 3 16,9 0-4-16,10-4 2 16,12-4-3-16,15-4 2 15,-5 0-4-15,9-4-1 16,0-1 0-16,9 5 1 0,-4 0-5 16,4 4-2-16,10 0-2 15,8 0-2-15,5 0 1 0,4 0-6 16,15-12 1-16,3-12 2 15,1 3 3-15,13 1 0 16,-9 4-1-16,1 0 5 16,-6 3 4-16,-3 9-5 15,-6 4-2-15,-4 8-4 16,5 13 1-16,-5 11-1 16,4-4 0-16,1 0 2 15,4-3 0-15,-9-5 0 16,5 0 0-16,-5-4 0 15,-5 0 0-15,-8-4 0 16,4 0 2-16,-5 0 1 0,-9 0 3 16,-4-3-5-16,-5-5-1 15,-4 0 0-15,0 0 2 16,-5-5-3-16,-9 1 0 16,-5 0 1-16,1-4 0 15,-15 4-3-15,-8 0 2 16,-5 0-107-1,-49 8 30 1</inkml:trace>
  <inkml:trace contextRef="#ctx0" brushRef="#br0" timeOffset="1199.9123">3779 4769 68 0,'9'-25'27'0,"0"21"-14"0,5-20-11 0,-5 20 9 16,5 4-7-16,8-4-2 15,6-4-1-15,8 0-1 16,5 4 6-16,4 0 4 15,5-4-1-15,14 0 2 16,0 0-4-16,4-1-2 16,-4 5 0-16,13-4 1 15,-4 4-1-15,-5 4 0 0,5 8-6 16,-1 0 1-16,15 5-2 16,-5 7 0-16,4-4 2 15,9 8 2-15,1-4 1 16,-1-3 1-16,10-5 0 15,0-4 0-15,-5 4 2 16,4-4 1-16,1-4-3 16,-1-4-3-16,5 0 0 0,1-4-1 15,-6 4 2-15,-8-8 1 16,-1 0 1-16,1 4-5 16,-5 0 1-16,-5 0 0 15,-9 8 0-15,5-8 0 16,0 0 2-16,-5 0-1 15,-4 0-1-15,-5 0 1 0,5-9-1 16,-5 13 0-16,-4 0 0 16,-14 0-53-1,-5 17-35-15,-13-34 31 16</inkml:trace>
  <inkml:trace contextRef="#ctx0" brushRef="#br0" timeOffset="18164.6758">3456 10625 12 0,'-9'-16'8'0,"9"-8"-4"0,0 8-7 0,0 16 0 15,0-4-1-15,5 4 3 16,-1 0 2-16,5 12 2 16,5 4-1-16,-5 4-2 15,5 0 3-15,13 5 0 16,5-1 3-16,9 0 3 0,-10-4 9 15,6-3 3-15,4-1 1 16,4-8-2 0,5-4 1-16,-4 0-1 15,4-4-9-15,0-4-4 0,0 0 4 16,0 0 3-16,13 0-7 16,1 0-4-16,0 0-2 15,-1 0 1-15,10 0-1 16,4-5-1-16,5 1 3 0,5-4-4 15,17 0 0-15,-4 0 1 16,-4-4 0-16,4-8 0 16,-9 3 2-16,0-7 1 15,-5 4 1-15,1 4 2 16,3-1 1-16,-3 1-6 16,-5 4 0-16,9 0 1 15,-9 0 3-15,-1 0 2 0,6-1 3 16,-1 5-7-16,1 0-2 15,-6 4-3-15,-3 0 0 16,8 0 4-16,0 0 1 16,1 0-1-16,-1-4-2 15,-4 4 1-15,9-1 1 16,-5 5-3-16,-8 0-2 16,-5 0 2-16,4 0 0 15,-9 0 1-15,-4 0 2 16,-1-4 1-16,1 0 1 15,0 4 0-15,4-4 2 0,5 0-1 16,-10 0 2-16,-4 4-2 16,-4 0 0-16,0 0-3 15,-1 0 1-15,5 0-7 16,-4-1 1-16,-5 1 1 16,0 0 1-16,0 0 1 15,0 4 2-15,-5 0-1 16,5-8-1-16,5 0 1 15,-10 4 1-15,-4 0-1 16,-4 8-1-16,-1 0-2 16,-4 0 1-16,4 0 1 15,-4-4 2-15,4 4-3 16,-4 0 0-16,5 0 1 16,-5 0 2-16,-5-4-1 15,0 0 2-15,-4 4-4 0,0-4 0 16,-5 0 1-16,0 0 2 15,-4 5-1-15,-5-5-1 16,0 0 1-16,0 0-1 16,-9 0-22-16,0 0-10 15,-5 12-50 1</inkml:trace>
  <inkml:trace contextRef="#ctx0" brushRef="#br0" timeOffset="19008.4801">4011 11098 96 0,'-9'-12'35'0,"9"12"-18"0,4 0-24 16,-4 0 5-16,14 0 0 16,4 0 3-16,9-4 0 15,10 0 2-15,17 0-4 16,1 0 0-16,4 4 1 15,5-4 0-15,13 0 0 0,0 0 2 16,5 0 1-16,9 0 3 16,14 4-3-16,-1-4-2 15,-8 0 2-15,13 0 0 16,5-4-1-16,8-1-2 16,1 1 1-16,-5 0-1 15,5 0 0-15,0 0 2 16,0 0-1-16,4 0-1 15,-9 0-6-15,0-8-1 16,-4 0-37-16,-9 3-15 16</inkml:trace>
  <inkml:trace contextRef="#ctx0" brushRef="#br0" timeOffset="24883.1826">18325 12626 180 0,'-9'-61'68'0,"9"21"-36"0,-4 4-35 16,-1 24 11-16,0-9-22 15,-13-7-5-15,-9 0 7 16,0-9 6-16,-5-11 4 16,-5-1 4-16,-3 1 1 0,-6 3-1 15,-22-3-2-15,0-1 7 16,-10-3 3-16,-17 7-3 16,-10 9 1-16,-13 8-1 15,-9 3 1-15,-5 5-2 16,0-8-1-16,5 8 5 15,8 0 4-15,1 3-3 0,5 5-1 16,17 0-4-16,10 4 1 16,4 8-6-16,5 8-1 15,8 8-5-15,10 17 1 16,0 19 0-16,5 5 2 16,-1-5-4-16,-4 21 2 15,0 4 0-15,0 4 2 16,4 16-1-16,5 0-1 15,9-4 3-15,9 8 2 16,14-8 2-16,4-4 3 16,14 0-5-16,10 12-1 0,12-13 4 15,15-3 5-15,17-8-5 16,24-4 0-16,22 0-2 16,22-5-2-16,19-19 3 15,32-13 0-15,18-32-4 16,18-16-1-16,10-20-13 15,-1-33-2-15,-18-12-23 16,0-12-9-16,-41-20-27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1462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961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375" y="9121775"/>
            <a:ext cx="3168650" cy="476250"/>
          </a:xfrm>
          <a:prstGeom prst="rect">
            <a:avLst/>
          </a:prstGeom>
          <a:ln/>
        </p:spPr>
        <p:txBody>
          <a:bodyPr/>
          <a:lstStyle/>
          <a:p>
            <a:fld id="{D45516DA-D61A-4F1F-AA11-C3A20E9EB86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IANA gives out blocks to the regionals.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IANA ran out of IPv4 blocks in early 2011.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The regionals are not out of assignable IPv4 blocks, but will be “soon”.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Update: ARIN is already out of /8 blocks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https://en.wikipedia.org/wiki/IPv4_address_exhaustion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We're not actually out of IPv4 addresses. We're out of assignable IPv4 address blocks.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2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375" y="9121775"/>
            <a:ext cx="3168650" cy="476250"/>
          </a:xfrm>
          <a:prstGeom prst="rect">
            <a:avLst/>
          </a:prstGeom>
          <a:ln/>
        </p:spPr>
        <p:txBody>
          <a:bodyPr/>
          <a:lstStyle/>
          <a:p>
            <a:fld id="{F3944AD4-DB18-4D24-A9C2-D4DCEB6A437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http://www.worldipv6launch.org/infographic/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375" y="9121775"/>
            <a:ext cx="3168650" cy="476250"/>
          </a:xfrm>
          <a:prstGeom prst="rect">
            <a:avLst/>
          </a:prstGeom>
          <a:ln/>
        </p:spPr>
        <p:txBody>
          <a:bodyPr/>
          <a:lstStyle/>
          <a:p>
            <a:fld id="{9B6243C8-D780-4C6B-83A1-7452CD7E92C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http://arstechnica.com/information-technology/2015/07/us-exhausts-new-ipv4-addresses-waitlist-begins/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Remember: we're not out of IP (v4) addresses, we're out of assignable blocks.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8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216595-A456-41FF-B811-38978DC1F62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7"/>
          <p:cNvSpPr txBox="1">
            <a:spLocks noGrp="1" noChangeArrowheads="1"/>
          </p:cNvSpPr>
          <p:nvPr/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8274957-7802-4449-9AC4-94D829E4DA86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6025" y="711200"/>
            <a:ext cx="4719638" cy="3540125"/>
          </a:xfrm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4489450"/>
            <a:ext cx="5245100" cy="42481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529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375" y="9121775"/>
            <a:ext cx="3168650" cy="476250"/>
          </a:xfrm>
          <a:prstGeom prst="rect">
            <a:avLst/>
          </a:prstGeom>
          <a:ln/>
        </p:spPr>
        <p:txBody>
          <a:bodyPr/>
          <a:lstStyle/>
          <a:p>
            <a:fld id="{B6C5DB1A-504D-4370-B2A8-C04C6F22484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62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4143375" y="9121775"/>
            <a:ext cx="3168650" cy="476250"/>
          </a:xfrm>
          <a:prstGeom prst="rect">
            <a:avLst/>
          </a:prstGeom>
          <a:ln/>
        </p:spPr>
        <p:txBody>
          <a:bodyPr/>
          <a:lstStyle/>
          <a:p>
            <a:fld id="{FCB3BFDC-FA81-4734-AC6D-4F1FFA880D4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The current ISP for the home system is Time-Warner Cable / RoadRunner.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The current service is IPv4 only.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IPv6 connectivity for home systems is via dedicated tunnel to a /48 IPv6 segment.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WenQuanYi Zen Hei" charset="0"/>
                <a:cs typeface="WenQuanYi Zen Hei" charset="0"/>
              </a:rPr>
              <a:t>Specifically, a Xen guest of SLE 10 runs 'aiccu' with SixXS (TIC) and carries all IPv6 traffic for the home network. 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WenQuanYi Zen Hei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2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935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636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2BAE998-52A0-4B89-A755-59259AB53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A32E-DDC3-4D28-B4B9-742C539A8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37DB3-3B48-4097-8660-036BF5EBA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2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600200"/>
            <a:ext cx="7848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0ECB5-D5D9-4C89-A758-23DF1E67A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48625" cy="750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90575" y="1600200"/>
            <a:ext cx="3910013" cy="258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2988" y="1600200"/>
            <a:ext cx="3910012" cy="258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57D5F-BB33-4823-8E37-A0B503AC8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8DDC-AD67-46E6-A971-1A7683E10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0D79A-4260-4DBD-9CBF-35BAEEF0D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25D0B-A28F-45EA-AAC7-092F87849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D6B1D-F061-4891-B296-FDFBD3E6D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33E5-C4F9-4136-9CC5-5ED25D584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1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E497E-1E46-4E2B-A44C-8648DDCBF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52F55-8644-42F6-A388-C2033B16D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8D6A972-3965-45A9-833D-3B78AA07B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Relationship Id="rId3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intl/en/ipv6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0.xml"/><Relationship Id="rId12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8" Type="http://schemas.openxmlformats.org/officeDocument/2006/relationships/oleObject" Target="../embeddings/oleObject20.bin"/><Relationship Id="rId9" Type="http://schemas.openxmlformats.org/officeDocument/2006/relationships/oleObject" Target="../embeddings/oleObject21.bin"/><Relationship Id="rId10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.xml"/><Relationship Id="rId3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customXml" Target="../ink/ink12.xml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oleObject" Target="../embeddings/oleObject13.bin"/><Relationship Id="rId21" Type="http://schemas.openxmlformats.org/officeDocument/2006/relationships/oleObject" Target="../embeddings/oleObject14.bin"/><Relationship Id="rId22" Type="http://schemas.openxmlformats.org/officeDocument/2006/relationships/oleObject" Target="../embeddings/oleObject15.bin"/><Relationship Id="rId23" Type="http://schemas.openxmlformats.org/officeDocument/2006/relationships/customXml" Target="../ink/ink1.xml"/><Relationship Id="rId24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6.w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3.xml"/><Relationship Id="rId3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4.xml"/><Relationship Id="rId3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youtube.com/watch?v=qWxiXU02ZQ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youtube.com/watch?v=UUqtjb8WEU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customXml" Target="../ink/ink17.xml"/><Relationship Id="rId5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4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2.xml"/><Relationship Id="rId3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3.xml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rfc79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png"/><Relationship Id="rId9" Type="http://schemas.openxmlformats.org/officeDocument/2006/relationships/customXml" Target="../ink/ink6.xml"/><Relationship Id="rId1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02B1C4-1CA8-415E-BAD7-7BF83FBF7C8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795713"/>
            <a:ext cx="5580063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Network Layer Protocols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- Internet Protocol (IP)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43050" y="1725613"/>
            <a:ext cx="35814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543050" y="4392613"/>
            <a:ext cx="35814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543050" y="20304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543050" y="23352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1543050" y="26400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543050" y="2944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543050" y="32496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543050" y="46974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1543050" y="50022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543050" y="5611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4743450" y="51546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4743450" y="53070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4743450" y="5459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4743450" y="57642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4743450" y="59166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>
            <a:off x="4743450" y="60690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1009650" y="43926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1009650" y="6221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1009650" y="17256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1009650" y="3554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857250" y="5154613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40</a:t>
            </a:r>
          </a:p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bytes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1162050" y="553561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1162050" y="4392613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857250" y="2411413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20</a:t>
            </a:r>
          </a:p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bytes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V="1">
            <a:off x="1162050" y="172561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1162050" y="2792413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762250" y="3584575"/>
            <a:ext cx="8429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200">
                <a:latin typeface="Tahoma" panose="020B0604030504040204" pitchFamily="34" charset="0"/>
              </a:rPr>
              <a:t>IPv4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762250" y="6278563"/>
            <a:ext cx="8429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200">
                <a:latin typeface="Tahoma" panose="020B0604030504040204" pitchFamily="34" charset="0"/>
              </a:rPr>
              <a:t>IPv6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450975" y="145732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2000250" y="1725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2457450" y="1725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3219450" y="17256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3752850" y="20304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914650" y="1450975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187700" y="1450975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4972050" y="1450975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1543050" y="1725613"/>
            <a:ext cx="3076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vers     hlen         TOS                    total length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1676400" y="2060575"/>
            <a:ext cx="299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 dirty="0">
                <a:cs typeface="Times New Roman" panose="02020603050405020304" pitchFamily="18" charset="0"/>
              </a:rPr>
              <a:t>identification              flags            flag-offset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771650" y="2365375"/>
            <a:ext cx="2962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TTL           protocol          header checksum</a:t>
            </a:r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2457450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2760663" y="2670175"/>
            <a:ext cx="11445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source address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2609850" y="2974975"/>
            <a:ext cx="14398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destination address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2547938" y="3279775"/>
            <a:ext cx="1509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options and padding</a:t>
            </a:r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3219450" y="43926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>
            <a:off x="4133850" y="46974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2076450" y="4392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1620838" y="4422775"/>
            <a:ext cx="2841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vers       traffic class                   flow-label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1690688" y="4727575"/>
            <a:ext cx="31861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 dirty="0">
                <a:cs typeface="Times New Roman" panose="02020603050405020304" pitchFamily="18" charset="0"/>
              </a:rPr>
              <a:t>payload length           next header       hop limit</a:t>
            </a: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2686050" y="5184775"/>
            <a:ext cx="11445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source address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2533650" y="5794375"/>
            <a:ext cx="14398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200">
                <a:cs typeface="Times New Roman" panose="02020603050405020304" pitchFamily="18" charset="0"/>
              </a:rPr>
              <a:t>destination address</a:t>
            </a:r>
          </a:p>
        </p:txBody>
      </p:sp>
      <p:sp>
        <p:nvSpPr>
          <p:cNvPr id="32822" name="Text Box 54"/>
          <p:cNvSpPr txBox="1">
            <a:spLocks noChangeArrowheads="1"/>
          </p:cNvSpPr>
          <p:nvPr/>
        </p:nvSpPr>
        <p:spPr bwMode="auto">
          <a:xfrm>
            <a:off x="5711825" y="1573213"/>
            <a:ext cx="1698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200" u="sng">
                <a:cs typeface="Times New Roman" panose="02020603050405020304" pitchFamily="18" charset="0"/>
              </a:rPr>
              <a:t>Removed (6)</a:t>
            </a:r>
          </a:p>
        </p:txBody>
      </p: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5946775" y="1992313"/>
            <a:ext cx="22193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ID, flags, flag offset</a:t>
            </a:r>
          </a:p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TOS, hlen</a:t>
            </a:r>
          </a:p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header checksum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5734050" y="3021013"/>
            <a:ext cx="16525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200" u="sng">
                <a:cs typeface="Times New Roman" panose="02020603050405020304" pitchFamily="18" charset="0"/>
              </a:rPr>
              <a:t>Changed (3)</a:t>
            </a: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5734050" y="4422775"/>
            <a:ext cx="13731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200" u="sng">
                <a:cs typeface="Times New Roman" panose="02020603050405020304" pitchFamily="18" charset="0"/>
              </a:rPr>
              <a:t>Added (2)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5734050" y="5565775"/>
            <a:ext cx="13954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200" u="sng">
                <a:cs typeface="Times New Roman" panose="02020603050405020304" pitchFamily="18" charset="0"/>
              </a:rPr>
              <a:t>Expanded</a:t>
            </a: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5953125" y="3402013"/>
            <a:ext cx="2657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total length =&gt; payload</a:t>
            </a:r>
          </a:p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protocol =&gt; next header</a:t>
            </a:r>
          </a:p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TTL =&gt; hop limit</a:t>
            </a: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5962650" y="4848225"/>
            <a:ext cx="144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traffic class</a:t>
            </a:r>
          </a:p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flow label</a:t>
            </a:r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5953125" y="5991225"/>
            <a:ext cx="241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altLang="en-US" sz="1800">
                <a:cs typeface="Times New Roman" panose="02020603050405020304" pitchFamily="18" charset="0"/>
              </a:rPr>
              <a:t> address 32 to 128 bits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IPv4 Packet vs. IPv6 Packet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63120" y="2217240"/>
              <a:ext cx="4015800" cy="3985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640" y="2210400"/>
                <a:ext cx="4033800" cy="40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7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lnSpc>
                <a:spcPct val="90000"/>
              </a:lnSpc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algn="l">
              <a:lnSpc>
                <a:spcPct val="90000"/>
              </a:lnSpc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>
              <a:lnSpc>
                <a:spcPct val="90000"/>
              </a:lnSpc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>
              <a:lnSpc>
                <a:spcPct val="90000"/>
              </a:lnSpc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>
              <a:lnSpc>
                <a:spcPct val="90000"/>
              </a:lnSpc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endParaRPr lang="en-US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286000" y="-18732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Major Improvements of </a:t>
            </a:r>
            <a:r>
              <a:rPr lang="en-US" altLang="en-US" sz="3600" dirty="0" smtClean="0"/>
              <a:t>IPv6 </a:t>
            </a:r>
            <a:r>
              <a:rPr lang="en-US" altLang="en-US" sz="3600" dirty="0"/>
              <a:t>Header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3300"/>
                </a:solidFill>
              </a:rPr>
              <a:t>No option field</a:t>
            </a:r>
            <a:r>
              <a:rPr lang="en-US" altLang="en-US"/>
              <a:t>:  Replaced by extension header.  Result in a fixed length, 40-byte IP header.</a:t>
            </a:r>
          </a:p>
          <a:p>
            <a:r>
              <a:rPr lang="en-US" altLang="en-US">
                <a:solidFill>
                  <a:srgbClr val="FF3300"/>
                </a:solidFill>
              </a:rPr>
              <a:t>No header checksum</a:t>
            </a:r>
            <a:r>
              <a:rPr lang="en-US" altLang="en-US"/>
              <a:t>:  Result in fast processing. </a:t>
            </a:r>
          </a:p>
          <a:p>
            <a:r>
              <a:rPr lang="en-US" altLang="en-US">
                <a:solidFill>
                  <a:srgbClr val="FF3300"/>
                </a:solidFill>
              </a:rPr>
              <a:t>No fragmentation at intermediate nodes</a:t>
            </a:r>
            <a:r>
              <a:rPr lang="en-US" altLang="en-US"/>
              <a:t>: Result in fast IP forwarding.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5623305"/>
            <a:ext cx="1839912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IPv6-Google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IP Addresses: IPv4 vs IPv6</a:t>
            </a:r>
            <a:endParaRPr lang="en-US" alt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89751"/>
              </p:ext>
            </p:extLst>
          </p:nvPr>
        </p:nvGraphicFramePr>
        <p:xfrm>
          <a:off x="914400" y="1524000"/>
          <a:ext cx="7848600" cy="4305301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69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IPv4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IPv6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69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Deployed 1981 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Deployed 1999 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0304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32-bit address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192.149.252.76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128-bit address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2001:DB8:0234:AB00:0123:4567:8901:ABCD 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073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Address space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~4,000,000,000 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Address space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128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~340,000,000, 000,000,000,000,000, 000,000,000,000,000 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1092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Security, autoconfig, QoS, mobility added later (IPSec etc)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Security, </a:t>
                      </a:r>
                      <a:r>
                        <a:rPr kumimoji="0" 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autoconfig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</a:t>
                      </a:r>
                      <a:r>
                        <a:rPr kumimoji="0" 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QoS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(quality of service) </a:t>
                      </a:r>
                      <a:r>
                        <a:rPr kumimoji="0" lang="ja-JP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n-US" altLang="ja-JP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built-in</a:t>
                      </a:r>
                      <a:r>
                        <a:rPr kumimoji="0" lang="ja-JP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”</a:t>
                      </a:r>
                      <a:r>
                        <a:rPr kumimoji="0" lang="en-US" altLang="ja-JP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9974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Projected lifetime: 2012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Projected lifetime: Indefinite</a:t>
                      </a: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3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4210696-9C05-4D65-AD96-52BB9B50141C}" type="slidenum">
              <a:rPr lang="en-AU" altLang="en-US" sz="1200" smtClean="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24200"/>
            <a:ext cx="8001000" cy="1295400"/>
          </a:xfrm>
          <a:prstGeom prst="rect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1400" y="2263680"/>
              <a:ext cx="7584120" cy="266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480" y="2258280"/>
                <a:ext cx="7597440" cy="267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73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Network Layer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4-</a:t>
            </a:r>
            <a:fld id="{A023B24F-746D-4D50-AFFC-16F8B0E806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Transition From IPv4 To IPv6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56588" cy="4238625"/>
          </a:xfrm>
        </p:spPr>
        <p:txBody>
          <a:bodyPr/>
          <a:lstStyle/>
          <a:p>
            <a:r>
              <a:rPr lang="en-US" altLang="en-US" dirty="0" smtClean="0"/>
              <a:t>Not all routers can be upgraded simultaneous</a:t>
            </a:r>
          </a:p>
          <a:p>
            <a:pPr lvl="1"/>
            <a:r>
              <a:rPr lang="en-US" altLang="en-US" dirty="0" smtClean="0"/>
              <a:t>no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flag days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How will the network operate with mixed IPv4 and IPv6 routers? </a:t>
            </a:r>
          </a:p>
          <a:p>
            <a:r>
              <a:rPr lang="en-US" altLang="en-US" i="1" dirty="0" smtClean="0">
                <a:solidFill>
                  <a:srgbClr val="FF0000"/>
                </a:solidFill>
              </a:rPr>
              <a:t>Tunneling:</a:t>
            </a:r>
            <a:r>
              <a:rPr lang="en-US" altLang="en-US" dirty="0" smtClean="0"/>
              <a:t> IPv6 carried as payload in IPv4 datagram among IPv4 routers</a:t>
            </a:r>
          </a:p>
          <a:p>
            <a:r>
              <a:rPr lang="en-US" altLang="en-US" i="1" dirty="0" smtClean="0">
                <a:solidFill>
                  <a:srgbClr val="FF0000"/>
                </a:solidFill>
              </a:rPr>
              <a:t>Dual Stack:</a:t>
            </a:r>
            <a:r>
              <a:rPr lang="en-US" altLang="en-US" dirty="0" smtClean="0"/>
              <a:t> IPv6 and IPv4 running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D785CD-4F6C-47F2-8815-2F01DA771D6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pic>
        <p:nvPicPr>
          <p:cNvPr id="1536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9517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40920" y="1322280"/>
              <a:ext cx="5356440" cy="354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040" y="1316520"/>
                <a:ext cx="5364360" cy="355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IPv6 </a:t>
            </a:r>
            <a:r>
              <a:rPr lang="en-US" altLang="en-US" dirty="0" smtClean="0"/>
              <a:t>Adoption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031" t="24418" r="9303" b="10465"/>
          <a:stretch/>
        </p:blipFill>
        <p:spPr>
          <a:xfrm>
            <a:off x="838200" y="1447800"/>
            <a:ext cx="7772400" cy="5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9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http://test-ipv6.com/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B50-CF1B-4AA3-8FD3-E73242E92E90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16063"/>
            <a:ext cx="8334375" cy="412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965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4349F-97A3-4B5C-9EAC-04E7812BE2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IPv4 Addressing: introduction</a:t>
            </a:r>
            <a:endParaRPr lang="en-US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95700" cy="50292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folHlink"/>
                </a:solidFill>
              </a:rPr>
              <a:t>IP address:</a:t>
            </a:r>
            <a:r>
              <a:rPr lang="en-US" altLang="en-US" sz="2400" dirty="0" smtClean="0"/>
              <a:t> 32-bit identifier for host, router </a:t>
            </a:r>
            <a:r>
              <a:rPr lang="en-US" altLang="en-US" sz="2400" i="1" dirty="0" smtClean="0"/>
              <a:t>interface</a:t>
            </a:r>
            <a:r>
              <a:rPr lang="en-US" altLang="en-US" sz="2400" dirty="0" smtClean="0"/>
              <a:t>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i="1" dirty="0" smtClean="0">
                <a:solidFill>
                  <a:schemeClr val="folHlink"/>
                </a:solidFill>
              </a:rPr>
              <a:t>interface:</a:t>
            </a:r>
            <a:r>
              <a:rPr lang="en-US" altLang="en-US" sz="2400" dirty="0" smtClean="0"/>
              <a:t> connection between host/router and physical link</a:t>
            </a:r>
          </a:p>
          <a:p>
            <a:pPr lvl="1" eaLnBrk="1" hangingPunct="1"/>
            <a:r>
              <a:rPr lang="en-US" altLang="en-US" sz="2000" dirty="0" smtClean="0"/>
              <a:t>routers typically have </a:t>
            </a:r>
            <a:r>
              <a:rPr lang="en-US" altLang="en-US" sz="2000" b="1" dirty="0" smtClean="0"/>
              <a:t>multiple</a:t>
            </a:r>
            <a:r>
              <a:rPr lang="en-US" altLang="en-US" sz="2000" dirty="0" smtClean="0"/>
              <a:t> interfaces</a:t>
            </a:r>
          </a:p>
          <a:p>
            <a:pPr lvl="1" eaLnBrk="1" hangingPunct="1"/>
            <a:r>
              <a:rPr lang="en-US" altLang="en-US" sz="2000" dirty="0" smtClean="0"/>
              <a:t>host typically has one interface</a:t>
            </a:r>
          </a:p>
          <a:p>
            <a:pPr lvl="1" eaLnBrk="1" hangingPunct="1"/>
            <a:r>
              <a:rPr lang="en-US" altLang="en-US" sz="2000" dirty="0" smtClean="0"/>
              <a:t>IP addresses associated with each interface</a:t>
            </a:r>
          </a:p>
        </p:txBody>
      </p:sp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4456113" y="16271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6271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5016500" y="200025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 flipH="1">
            <a:off x="5307013" y="19859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 flipV="1">
            <a:off x="5016500" y="264477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5026025" y="327183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6" name="Object 9"/>
          <p:cNvGraphicFramePr>
            <a:graphicFrameLocks noChangeAspect="1"/>
          </p:cNvGraphicFramePr>
          <p:nvPr/>
        </p:nvGraphicFramePr>
        <p:xfrm>
          <a:off x="4456113" y="22939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4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2939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0"/>
          <p:cNvGraphicFramePr>
            <a:graphicFrameLocks noChangeAspect="1"/>
          </p:cNvGraphicFramePr>
          <p:nvPr/>
        </p:nvGraphicFramePr>
        <p:xfrm>
          <a:off x="4456113" y="29035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9035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5307013" y="284321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9" name="Group 12"/>
          <p:cNvGrpSpPr>
            <a:grpSpLocks/>
          </p:cNvGrpSpPr>
          <p:nvPr/>
        </p:nvGrpSpPr>
        <p:grpSpPr bwMode="auto">
          <a:xfrm>
            <a:off x="6249988" y="2808288"/>
            <a:ext cx="711200" cy="381000"/>
            <a:chOff x="3600" y="219"/>
            <a:chExt cx="360" cy="175"/>
          </a:xfrm>
        </p:grpSpPr>
        <p:sp>
          <p:nvSpPr>
            <p:cNvPr id="16447" name="Oval 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48" name="Line 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Line 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Rectangle 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51" name="Oval 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6452" name="Group 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57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8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9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53" name="Group 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54" name="Line 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5" name="Line 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6" name="Line 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0" name="Text Box 26"/>
          <p:cNvSpPr txBox="1">
            <a:spLocks noChangeArrowheads="1"/>
          </p:cNvSpPr>
          <p:nvPr/>
        </p:nvSpPr>
        <p:spPr bwMode="auto">
          <a:xfrm>
            <a:off x="4975225" y="16748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16401" name="Group 27"/>
          <p:cNvGrpSpPr>
            <a:grpSpLocks/>
          </p:cNvGrpSpPr>
          <p:nvPr/>
        </p:nvGrpSpPr>
        <p:grpSpPr bwMode="auto">
          <a:xfrm>
            <a:off x="4975225" y="2317750"/>
            <a:ext cx="1031875" cy="336550"/>
            <a:chOff x="3251" y="608"/>
            <a:chExt cx="650" cy="212"/>
          </a:xfrm>
        </p:grpSpPr>
        <p:sp>
          <p:nvSpPr>
            <p:cNvPr id="16445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46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16402" name="Text Box 30"/>
          <p:cNvSpPr txBox="1">
            <a:spLocks noChangeArrowheads="1"/>
          </p:cNvSpPr>
          <p:nvPr/>
        </p:nvSpPr>
        <p:spPr bwMode="auto">
          <a:xfrm>
            <a:off x="4860925" y="3255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223.1.1.3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6403" name="Text Box 31"/>
          <p:cNvSpPr txBox="1">
            <a:spLocks noChangeArrowheads="1"/>
          </p:cNvSpPr>
          <p:nvPr/>
        </p:nvSpPr>
        <p:spPr bwMode="auto">
          <a:xfrm>
            <a:off x="5651500" y="25844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223.1.1.4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6404" name="Line 32"/>
          <p:cNvSpPr>
            <a:spLocks noChangeShapeType="1"/>
          </p:cNvSpPr>
          <p:nvPr/>
        </p:nvSpPr>
        <p:spPr bwMode="auto">
          <a:xfrm>
            <a:off x="6854825" y="285273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Text Box 33"/>
          <p:cNvSpPr txBox="1">
            <a:spLocks noChangeArrowheads="1"/>
          </p:cNvSpPr>
          <p:nvPr/>
        </p:nvSpPr>
        <p:spPr bwMode="auto">
          <a:xfrm>
            <a:off x="6727825" y="25749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223.1.2.9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6406" name="Line 34"/>
          <p:cNvSpPr>
            <a:spLocks noChangeShapeType="1"/>
          </p:cNvSpPr>
          <p:nvPr/>
        </p:nvSpPr>
        <p:spPr bwMode="auto">
          <a:xfrm flipH="1">
            <a:off x="7878763" y="21574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07" name="Object 35"/>
          <p:cNvGraphicFramePr>
            <a:graphicFrameLocks noChangeAspect="1"/>
          </p:cNvGraphicFramePr>
          <p:nvPr/>
        </p:nvGraphicFramePr>
        <p:xfrm>
          <a:off x="8056563" y="18653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8653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Line 36"/>
          <p:cNvSpPr>
            <a:spLocks noChangeShapeType="1"/>
          </p:cNvSpPr>
          <p:nvPr/>
        </p:nvSpPr>
        <p:spPr bwMode="auto">
          <a:xfrm>
            <a:off x="7878763" y="216217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09" name="Object 37"/>
          <p:cNvGraphicFramePr>
            <a:graphicFrameLocks noChangeAspect="1"/>
          </p:cNvGraphicFramePr>
          <p:nvPr/>
        </p:nvGraphicFramePr>
        <p:xfrm>
          <a:off x="8061325" y="32464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32464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Line 38"/>
          <p:cNvSpPr>
            <a:spLocks noChangeShapeType="1"/>
          </p:cNvSpPr>
          <p:nvPr/>
        </p:nvSpPr>
        <p:spPr bwMode="auto">
          <a:xfrm>
            <a:off x="7878763" y="343376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1" name="Group 39"/>
          <p:cNvGrpSpPr>
            <a:grpSpLocks/>
          </p:cNvGrpSpPr>
          <p:nvPr/>
        </p:nvGrpSpPr>
        <p:grpSpPr bwMode="auto">
          <a:xfrm>
            <a:off x="7189788" y="3094038"/>
            <a:ext cx="1031875" cy="336550"/>
            <a:chOff x="4532" y="1229"/>
            <a:chExt cx="650" cy="212"/>
          </a:xfrm>
        </p:grpSpPr>
        <p:sp>
          <p:nvSpPr>
            <p:cNvPr id="16443" name="Rectangle 40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44" name="Text Box 41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6412" name="Group 42"/>
          <p:cNvGrpSpPr>
            <a:grpSpLocks/>
          </p:cNvGrpSpPr>
          <p:nvPr/>
        </p:nvGrpSpPr>
        <p:grpSpPr bwMode="auto">
          <a:xfrm>
            <a:off x="7151688" y="2122488"/>
            <a:ext cx="1031875" cy="336550"/>
            <a:chOff x="4532" y="1229"/>
            <a:chExt cx="650" cy="212"/>
          </a:xfrm>
        </p:grpSpPr>
        <p:sp>
          <p:nvSpPr>
            <p:cNvPr id="16441" name="Rectangle 43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42" name="Text Box 44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223.1.2.1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16413" name="Line 45"/>
          <p:cNvSpPr>
            <a:spLocks noChangeShapeType="1"/>
          </p:cNvSpPr>
          <p:nvPr/>
        </p:nvSpPr>
        <p:spPr bwMode="auto">
          <a:xfrm flipH="1">
            <a:off x="6616700" y="319087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46"/>
          <p:cNvSpPr>
            <a:spLocks noChangeShapeType="1"/>
          </p:cNvSpPr>
          <p:nvPr/>
        </p:nvSpPr>
        <p:spPr bwMode="auto">
          <a:xfrm flipH="1">
            <a:off x="6007100" y="447198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47"/>
          <p:cNvSpPr>
            <a:spLocks noChangeShapeType="1"/>
          </p:cNvSpPr>
          <p:nvPr/>
        </p:nvSpPr>
        <p:spPr bwMode="auto">
          <a:xfrm flipH="1" flipV="1">
            <a:off x="6003925" y="446405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48"/>
          <p:cNvSpPr>
            <a:spLocks noChangeShapeType="1"/>
          </p:cNvSpPr>
          <p:nvPr/>
        </p:nvSpPr>
        <p:spPr bwMode="auto">
          <a:xfrm flipH="1" flipV="1">
            <a:off x="7180263" y="4468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17" name="Object 49"/>
          <p:cNvGraphicFramePr>
            <a:graphicFrameLocks noChangeAspect="1"/>
          </p:cNvGraphicFramePr>
          <p:nvPr/>
        </p:nvGraphicFramePr>
        <p:xfrm>
          <a:off x="6965950" y="46275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6275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50"/>
          <p:cNvGraphicFramePr>
            <a:graphicFrameLocks noChangeAspect="1"/>
          </p:cNvGraphicFramePr>
          <p:nvPr/>
        </p:nvGraphicFramePr>
        <p:xfrm>
          <a:off x="5708650" y="46418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6418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9" name="Group 51"/>
          <p:cNvGrpSpPr>
            <a:grpSpLocks/>
          </p:cNvGrpSpPr>
          <p:nvPr/>
        </p:nvGrpSpPr>
        <p:grpSpPr bwMode="auto">
          <a:xfrm>
            <a:off x="7151688" y="4346575"/>
            <a:ext cx="1031875" cy="336550"/>
            <a:chOff x="4532" y="1229"/>
            <a:chExt cx="650" cy="212"/>
          </a:xfrm>
        </p:grpSpPr>
        <p:sp>
          <p:nvSpPr>
            <p:cNvPr id="16439" name="Rectangle 52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40" name="Text Box 53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6420" name="Group 54"/>
          <p:cNvGrpSpPr>
            <a:grpSpLocks/>
          </p:cNvGrpSpPr>
          <p:nvPr/>
        </p:nvGrpSpPr>
        <p:grpSpPr bwMode="auto">
          <a:xfrm>
            <a:off x="5003800" y="4375150"/>
            <a:ext cx="1031875" cy="336550"/>
            <a:chOff x="4532" y="1229"/>
            <a:chExt cx="650" cy="212"/>
          </a:xfrm>
        </p:grpSpPr>
        <p:sp>
          <p:nvSpPr>
            <p:cNvPr id="16437" name="Rectangle 55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38" name="Text Box 56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223.1.3.1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6421" name="Group 57"/>
          <p:cNvGrpSpPr>
            <a:grpSpLocks/>
          </p:cNvGrpSpPr>
          <p:nvPr/>
        </p:nvGrpSpPr>
        <p:grpSpPr bwMode="auto">
          <a:xfrm>
            <a:off x="6003925" y="3236913"/>
            <a:ext cx="1144588" cy="336550"/>
            <a:chOff x="4532" y="1229"/>
            <a:chExt cx="721" cy="212"/>
          </a:xfrm>
        </p:grpSpPr>
        <p:sp>
          <p:nvSpPr>
            <p:cNvPr id="16435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436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223.1.3.27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16422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223.1.1.1 = 11011111 00000001 00000001 00000001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6423" name="Freeform 61"/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6 h 58"/>
              <a:gd name="T4" fmla="*/ 2147483646 w 562"/>
              <a:gd name="T5" fmla="*/ 2147483646 h 58"/>
              <a:gd name="T6" fmla="*/ 2147483646 w 562"/>
              <a:gd name="T7" fmla="*/ 2147483646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Freeform 62"/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Freeform 63"/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Freeform 64"/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6428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6429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6430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472581" name="Oval 69"/>
          <p:cNvSpPr>
            <a:spLocks noChangeArrowheads="1"/>
          </p:cNvSpPr>
          <p:nvPr/>
        </p:nvSpPr>
        <p:spPr bwMode="auto">
          <a:xfrm>
            <a:off x="5638800" y="2514600"/>
            <a:ext cx="10668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72582" name="Oval 70"/>
          <p:cNvSpPr>
            <a:spLocks noChangeArrowheads="1"/>
          </p:cNvSpPr>
          <p:nvPr/>
        </p:nvSpPr>
        <p:spPr bwMode="auto">
          <a:xfrm>
            <a:off x="6705600" y="2514600"/>
            <a:ext cx="10668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72583" name="Oval 71"/>
          <p:cNvSpPr>
            <a:spLocks noChangeArrowheads="1"/>
          </p:cNvSpPr>
          <p:nvPr/>
        </p:nvSpPr>
        <p:spPr bwMode="auto">
          <a:xfrm>
            <a:off x="6019800" y="3200400"/>
            <a:ext cx="10668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1181880" y="1630800"/>
              <a:ext cx="6847920" cy="355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5040" y="1625040"/>
                <a:ext cx="6860880" cy="356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81" grpId="0" animBg="1"/>
      <p:bldP spid="1472582" grpId="0" animBg="1"/>
      <p:bldP spid="14725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10C51-684A-4CEB-8EE1-47C4BC82DD0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IP addresses: how to get one?</a:t>
            </a:r>
            <a:endParaRPr lang="en-US" altLang="en-US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87513"/>
            <a:ext cx="8034338" cy="41798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Hard-coded by system admin in a file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Wintel: control-panel-&gt;network-&gt;configuration-&gt;tcp/ip-&gt;properties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UNIX: /etc/rc.config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>
                <a:solidFill>
                  <a:srgbClr val="FF0000"/>
                </a:solidFill>
              </a:rPr>
              <a:t>DHCP: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D</a:t>
            </a:r>
            <a:r>
              <a:rPr lang="en-US" altLang="en-US" sz="2800" smtClean="0"/>
              <a:t>ynamic </a:t>
            </a:r>
            <a:r>
              <a:rPr lang="en-US" altLang="en-US" sz="2800" smtClean="0">
                <a:solidFill>
                  <a:srgbClr val="FF0000"/>
                </a:solidFill>
              </a:rPr>
              <a:t>H</a:t>
            </a:r>
            <a:r>
              <a:rPr lang="en-US" altLang="en-US" sz="2800" smtClean="0"/>
              <a:t>ost </a:t>
            </a:r>
            <a:r>
              <a:rPr lang="en-US" altLang="en-US" sz="2800" smtClean="0">
                <a:solidFill>
                  <a:srgbClr val="FF0000"/>
                </a:solidFill>
              </a:rPr>
              <a:t>C</a:t>
            </a:r>
            <a:r>
              <a:rPr lang="en-US" altLang="en-US" sz="2800" smtClean="0"/>
              <a:t>onfiguration </a:t>
            </a:r>
            <a:r>
              <a:rPr lang="en-US" altLang="en-US" sz="2800" smtClean="0">
                <a:solidFill>
                  <a:srgbClr val="FF0000"/>
                </a:solidFill>
              </a:rPr>
              <a:t>P</a:t>
            </a:r>
            <a:r>
              <a:rPr lang="en-US" altLang="en-US" sz="2800" smtClean="0"/>
              <a:t>rotocol: dynamically get address from a server</a:t>
            </a:r>
          </a:p>
          <a:p>
            <a:pPr lvl="1" eaLnBrk="1" hangingPunct="1">
              <a:lnSpc>
                <a:spcPct val="110000"/>
              </a:lnSpc>
            </a:pPr>
            <a:r>
              <a:rPr lang="ja-JP" altLang="en-US" smtClean="0"/>
              <a:t>“</a:t>
            </a:r>
            <a:r>
              <a:rPr lang="en-US" altLang="ja-JP" smtClean="0"/>
              <a:t>plug-and-play</a:t>
            </a:r>
            <a:r>
              <a:rPr lang="ja-JP" altLang="en-US" smtClean="0"/>
              <a:t>”</a:t>
            </a:r>
            <a:r>
              <a:rPr lang="en-US" altLang="ja-JP" smtClean="0"/>
              <a:t> </a:t>
            </a:r>
            <a:endParaRPr lang="en-US" altLang="en-US" smtClean="0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1981200" y="5715000"/>
            <a:ext cx="4389438" cy="466725"/>
          </a:xfrm>
          <a:prstGeom prst="rect">
            <a:avLst/>
          </a:prstGeom>
          <a:solidFill>
            <a:srgbClr val="FAFEB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Command line utility:  ipconfig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8560" y="3735000"/>
              <a:ext cx="1321560" cy="75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800" y="3725280"/>
                <a:ext cx="1336680" cy="77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713489-297C-420A-948B-A4D4A69B521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18437" name="Oval 2"/>
          <p:cNvSpPr>
            <a:spLocks noChangeArrowheads="1"/>
          </p:cNvSpPr>
          <p:nvPr/>
        </p:nvSpPr>
        <p:spPr bwMode="auto">
          <a:xfrm>
            <a:off x="1981200" y="3570288"/>
            <a:ext cx="6477000" cy="2514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Oval 3"/>
          <p:cNvSpPr>
            <a:spLocks noChangeArrowheads="1"/>
          </p:cNvSpPr>
          <p:nvPr/>
        </p:nvSpPr>
        <p:spPr bwMode="auto">
          <a:xfrm>
            <a:off x="3429000" y="4027488"/>
            <a:ext cx="4648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14501" name="Text Box 5"/>
          <p:cNvSpPr txBox="1">
            <a:spLocks noChangeArrowheads="1"/>
          </p:cNvSpPr>
          <p:nvPr/>
        </p:nvSpPr>
        <p:spPr bwMode="auto">
          <a:xfrm>
            <a:off x="3565525" y="1447800"/>
            <a:ext cx="397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</a:t>
            </a:r>
            <a:r>
              <a:rPr lang="en-US" altLang="en-US" sz="2000">
                <a:latin typeface="Arial" panose="020B0604020202020204" pitchFamily="34" charset="0"/>
              </a:rPr>
              <a:t> Part (not always 16 bits)</a:t>
            </a:r>
          </a:p>
        </p:txBody>
      </p:sp>
      <p:sp>
        <p:nvSpPr>
          <p:cNvPr id="1514502" name="Line 6"/>
          <p:cNvSpPr>
            <a:spLocks noChangeShapeType="1"/>
          </p:cNvSpPr>
          <p:nvPr/>
        </p:nvSpPr>
        <p:spPr bwMode="auto">
          <a:xfrm>
            <a:off x="1447800" y="16652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3" name="Line 7"/>
          <p:cNvSpPr>
            <a:spLocks noChangeShapeType="1"/>
          </p:cNvSpPr>
          <p:nvPr/>
        </p:nvSpPr>
        <p:spPr bwMode="auto">
          <a:xfrm>
            <a:off x="1447800" y="1665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6" name="Line 10"/>
          <p:cNvSpPr>
            <a:spLocks noChangeShapeType="1"/>
          </p:cNvSpPr>
          <p:nvPr/>
        </p:nvSpPr>
        <p:spPr bwMode="auto">
          <a:xfrm>
            <a:off x="2971800" y="25034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7" name="Line 11"/>
          <p:cNvSpPr>
            <a:spLocks noChangeShapeType="1"/>
          </p:cNvSpPr>
          <p:nvPr/>
        </p:nvSpPr>
        <p:spPr bwMode="auto">
          <a:xfrm>
            <a:off x="2971800" y="2503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09600" y="3063875"/>
            <a:ext cx="2776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latin typeface="Arial" panose="020B0604020202020204" pitchFamily="34" charset="0"/>
              </a:rPr>
              <a:t>128.175</a:t>
            </a:r>
            <a:r>
              <a:rPr lang="en-US" altLang="en-US">
                <a:latin typeface="Arial" panose="020B0604020202020204" pitchFamily="34" charset="0"/>
              </a:rPr>
              <a:t>.</a:t>
            </a:r>
            <a:r>
              <a:rPr lang="en-US" altLang="en-US" u="sng">
                <a:latin typeface="Arial" panose="020B0604020202020204" pitchFamily="34" charset="0"/>
              </a:rPr>
              <a:t>17.13</a:t>
            </a:r>
          </a:p>
        </p:txBody>
      </p:sp>
      <p:pic>
        <p:nvPicPr>
          <p:cNvPr id="18445" name="Picture 13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24400"/>
            <a:ext cx="484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28600" y="5181600"/>
            <a:ext cx="1806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128.175.17.13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5684838" y="4495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UD Network</a:t>
            </a: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2819400" y="3810000"/>
            <a:ext cx="155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 Internet</a:t>
            </a:r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V="1">
            <a:off x="2057400" y="5181600"/>
            <a:ext cx="2362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Structure</a:t>
            </a:r>
          </a:p>
        </p:txBody>
      </p:sp>
      <p:sp>
        <p:nvSpPr>
          <p:cNvPr id="1514516" name="Line 20"/>
          <p:cNvSpPr>
            <a:spLocks noChangeShapeType="1"/>
          </p:cNvSpPr>
          <p:nvPr/>
        </p:nvSpPr>
        <p:spPr bwMode="auto">
          <a:xfrm>
            <a:off x="2209800" y="2514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17" name="Rectangle 21"/>
          <p:cNvSpPr>
            <a:spLocks noChangeArrowheads="1"/>
          </p:cNvSpPr>
          <p:nvPr/>
        </p:nvSpPr>
        <p:spPr bwMode="auto">
          <a:xfrm>
            <a:off x="5638800" y="4876800"/>
            <a:ext cx="317341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(Network ID: 128.175.0.0)</a:t>
            </a:r>
          </a:p>
        </p:txBody>
      </p:sp>
      <p:sp>
        <p:nvSpPr>
          <p:cNvPr id="1514518" name="Rectangle 22"/>
          <p:cNvSpPr>
            <a:spLocks noChangeArrowheads="1"/>
          </p:cNvSpPr>
          <p:nvPr/>
        </p:nvSpPr>
        <p:spPr bwMode="auto">
          <a:xfrm>
            <a:off x="304800" y="5689600"/>
            <a:ext cx="2470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(Host ID: 0.0.17.13)</a:t>
            </a:r>
          </a:p>
        </p:txBody>
      </p:sp>
      <p:sp>
        <p:nvSpPr>
          <p:cNvPr id="1514519" name="Rectangle 23"/>
          <p:cNvSpPr>
            <a:spLocks noChangeArrowheads="1"/>
          </p:cNvSpPr>
          <p:nvPr/>
        </p:nvSpPr>
        <p:spPr bwMode="auto">
          <a:xfrm>
            <a:off x="3581400" y="2284413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Host</a:t>
            </a:r>
            <a:r>
              <a:rPr lang="en-US" altLang="en-US" sz="2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Part (not always 16 bits)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972800" y="1827000"/>
              <a:ext cx="4489200" cy="220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3800" y="1819440"/>
                <a:ext cx="4503960" cy="222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01" grpId="0"/>
      <p:bldP spid="1514502" grpId="0" animBg="1"/>
      <p:bldP spid="1514503" grpId="0" animBg="1"/>
      <p:bldP spid="1514506" grpId="0" animBg="1"/>
      <p:bldP spid="1514507" grpId="0" animBg="1"/>
      <p:bldP spid="1514516" grpId="0" animBg="1"/>
      <p:bldP spid="1514517" grpId="0" animBg="1"/>
      <p:bldP spid="1514518" grpId="0" animBg="1"/>
      <p:bldP spid="15145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6B0D3E-2506-4260-B44F-BB98F4F68A0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9" name="Rectangle 4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layer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524000"/>
            <a:ext cx="4086225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moving data across a series of interconnected networks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on sending side encapsulates segments into </a:t>
            </a:r>
            <a:r>
              <a:rPr lang="en-US" altLang="en-US" sz="2000" b="1" smtClean="0"/>
              <a:t>packets</a:t>
            </a:r>
            <a:r>
              <a:rPr lang="en-US" altLang="en-US" sz="2000" smtClean="0"/>
              <a:t> (or </a:t>
            </a:r>
            <a:r>
              <a:rPr lang="en-US" altLang="en-US" sz="2000" b="1" smtClean="0"/>
              <a:t>datagrams)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on receiving side, unwraps packets and delivers segments to transport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network layer protocols in </a:t>
            </a:r>
            <a:r>
              <a:rPr lang="en-US" altLang="en-US" sz="2000" i="1" smtClean="0"/>
              <a:t>every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host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router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Router examines header fields in all IP datagrams passing through it</a:t>
            </a:r>
          </a:p>
        </p:txBody>
      </p:sp>
      <p:sp>
        <p:nvSpPr>
          <p:cNvPr id="6151" name="Freeform 4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Freeform 5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Freeform 6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4" name="Group 7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6564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8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65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9" name="Clip" r:id="rId5" imgW="681706" imgH="480401" progId="MS_ClipArt_Gallery.2">
                    <p:embed/>
                  </p:oleObj>
                </mc:Choice>
                <mc:Fallback>
                  <p:oleObj name="Clip" r:id="rId5" imgW="681706" imgH="480401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66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6561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0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62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1" name="Clip" r:id="rId8" imgW="681706" imgH="480401" progId="MS_ClipArt_Gallery.2">
                    <p:embed/>
                  </p:oleObj>
                </mc:Choice>
                <mc:Fallback>
                  <p:oleObj name="Clip" r:id="rId8" imgW="681706" imgH="480401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63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6" name="Group 15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6558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9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60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157" name="Group 19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6550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1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2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3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4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57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158" name="Group 28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6547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48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49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6159" name="Line 32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33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34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35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36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37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5" name="Group 38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6539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40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41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42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43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4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5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46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166" name="Group 47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6530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2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31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532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3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33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34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536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37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38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6535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167" name="Object 57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4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58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5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Oval 59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70" name="Oval 60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71" name="Oval 61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72" name="Line 62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Line 63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Line 64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65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66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67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78" name="Object 68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Clip" r:id="rId13" imgW="982811" imgH="1208363" progId="MS_ClipArt_Gallery.2">
                  <p:embed/>
                </p:oleObj>
              </mc:Choice>
              <mc:Fallback>
                <p:oleObj name="Clip" r:id="rId13" imgW="982811" imgH="1208363" progId="MS_ClipArt_Gallery.2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9" name="Object 69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" name="Clip" r:id="rId15" imgW="982811" imgH="1208363" progId="MS_ClipArt_Gallery.2">
                  <p:embed/>
                </p:oleObj>
              </mc:Choice>
              <mc:Fallback>
                <p:oleObj name="Clip" r:id="rId15" imgW="982811" imgH="1208363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0" name="Group 70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6528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8" name="Clip" r:id="rId16" imgW="826829" imgH="840406" progId="MS_ClipArt_Gallery.2">
                    <p:embed/>
                  </p:oleObj>
                </mc:Choice>
                <mc:Fallback>
                  <p:oleObj name="Clip" r:id="rId16" imgW="826829" imgH="840406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29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9" name="Clip" r:id="rId18" imgW="1268295" imgH="1199426" progId="MS_ClipArt_Gallery.2">
                    <p:embed/>
                  </p:oleObj>
                </mc:Choice>
                <mc:Fallback>
                  <p:oleObj name="Clip" r:id="rId18" imgW="1268295" imgH="1199426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1" name="Group 73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6526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" name="Clip" r:id="rId20" imgW="826829" imgH="840406" progId="MS_ClipArt_Gallery.2">
                    <p:embed/>
                  </p:oleObj>
                </mc:Choice>
                <mc:Fallback>
                  <p:oleObj name="Clip" r:id="rId20" imgW="826829" imgH="840406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27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" name="Clip" r:id="rId21" imgW="1268295" imgH="1199426" progId="MS_ClipArt_Gallery.2">
                    <p:embed/>
                  </p:oleObj>
                </mc:Choice>
                <mc:Fallback>
                  <p:oleObj name="Clip" r:id="rId21" imgW="1268295" imgH="1199426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2" name="Group 76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6524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2" name="Clip" r:id="rId22" imgW="826829" imgH="840406" progId="MS_ClipArt_Gallery.2">
                    <p:embed/>
                  </p:oleObj>
                </mc:Choice>
                <mc:Fallback>
                  <p:oleObj name="Clip" r:id="rId22" imgW="826829" imgH="840406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25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6183" name="Line 79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84" name="Group 80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6516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17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18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19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20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1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23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185" name="Group 89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6508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09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10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11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12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3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4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515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6186" name="Line 98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Line 99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Line 100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101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102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Line 103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2" name="Line 104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Line 105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Line 106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Line 107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Line 108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Line 109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98" name="Group 110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6495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96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7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8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499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6500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505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6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7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01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502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3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4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99" name="Group 124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6482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83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4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5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486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6487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92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4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88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8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1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00" name="Group 138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6469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70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473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6474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79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0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1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75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76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7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8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01" name="Group 152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6456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57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460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6461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66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7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8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62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63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4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5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02" name="Group 166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6443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44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5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6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447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6448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53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49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50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1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03" name="Group 180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6430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31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2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434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6435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40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41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42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36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37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38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39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04" name="Group 194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6417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18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9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421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6422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27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28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29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23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24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25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26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05" name="Group 208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6404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405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6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7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408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6409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14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15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16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10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11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12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13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6" name="Line 222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5807075" y="1909763"/>
            <a:ext cx="2809875" cy="2973387"/>
            <a:chOff x="3658" y="1203"/>
            <a:chExt cx="1770" cy="1873"/>
          </a:xfrm>
        </p:grpSpPr>
        <p:grpSp>
          <p:nvGrpSpPr>
            <p:cNvPr id="6228" name="Group 224"/>
            <p:cNvGrpSpPr>
              <a:grpSpLocks/>
            </p:cNvGrpSpPr>
            <p:nvPr/>
          </p:nvGrpSpPr>
          <p:grpSpPr bwMode="auto">
            <a:xfrm>
              <a:off x="3712" y="2313"/>
              <a:ext cx="513" cy="442"/>
              <a:chOff x="3937" y="633"/>
              <a:chExt cx="513" cy="442"/>
            </a:xfrm>
          </p:grpSpPr>
          <p:sp>
            <p:nvSpPr>
              <p:cNvPr id="6383" name="Line 2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84" name="Line 2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85" name="Oval 2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86" name="Line 2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87" name="Line 2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88" name="Rectangle 2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89" name="Oval 2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390" name="Group 2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401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02" name="Line 2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03" name="Line 2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91" name="Group 2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98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99" name="Line 2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00" name="Line 2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92" name="Rectangle 2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93" name="Rectangle 2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94" name="Line 2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95" name="Line 2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96" name="Rectangle 2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97" name="Text Box 2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246"/>
            <p:cNvGrpSpPr>
              <a:grpSpLocks/>
            </p:cNvGrpSpPr>
            <p:nvPr/>
          </p:nvGrpSpPr>
          <p:grpSpPr bwMode="auto">
            <a:xfrm>
              <a:off x="4261" y="1671"/>
              <a:ext cx="513" cy="442"/>
              <a:chOff x="3937" y="633"/>
              <a:chExt cx="513" cy="442"/>
            </a:xfrm>
          </p:grpSpPr>
          <p:sp>
            <p:nvSpPr>
              <p:cNvPr id="6362" name="Line 2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3" name="Line 2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4" name="Oval 2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65" name="Line 2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6" name="Line 2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7" name="Rectangle 2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8" name="Oval 2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369" name="Group 2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80" name="Line 2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81" name="Line 2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82" name="Line 2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70" name="Group 2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77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78" name="Line 2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79" name="Line 2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71" name="Rectangle 2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72" name="Rectangle 2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73" name="Line 2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4" name="Line 2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5" name="Rectangle 2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76" name="Text Box 2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30" name="Group 268"/>
            <p:cNvGrpSpPr>
              <a:grpSpLocks/>
            </p:cNvGrpSpPr>
            <p:nvPr/>
          </p:nvGrpSpPr>
          <p:grpSpPr bwMode="auto">
            <a:xfrm>
              <a:off x="4270" y="1203"/>
              <a:ext cx="513" cy="442"/>
              <a:chOff x="3937" y="633"/>
              <a:chExt cx="513" cy="442"/>
            </a:xfrm>
          </p:grpSpPr>
          <p:sp>
            <p:nvSpPr>
              <p:cNvPr id="6341" name="Line 2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2" name="Line 2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3" name="Oval 2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44" name="Line 2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5" name="Line 2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6" name="Rectangle 2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47" name="Oval 2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348" name="Group 2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59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60" name="Line 2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61" name="Line 2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49" name="Group 2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7" name="Line 2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8" name="Line 2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50" name="Rectangle 2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51" name="Rectangle 2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52" name="Line 2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3" name="Line 2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4" name="Rectangle 2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55" name="Text Box 2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31" name="Group 290"/>
            <p:cNvGrpSpPr>
              <a:grpSpLocks/>
            </p:cNvGrpSpPr>
            <p:nvPr/>
          </p:nvGrpSpPr>
          <p:grpSpPr bwMode="auto">
            <a:xfrm>
              <a:off x="4477" y="2241"/>
              <a:ext cx="513" cy="442"/>
              <a:chOff x="3937" y="633"/>
              <a:chExt cx="513" cy="442"/>
            </a:xfrm>
          </p:grpSpPr>
          <p:sp>
            <p:nvSpPr>
              <p:cNvPr id="6320" name="Line 2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1" name="Line 2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2" name="Oval 2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23" name="Line 2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4" name="Line 2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5" name="Rectangle 2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26" name="Oval 2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327" name="Group 2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38" name="Line 2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9" name="Line 3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40" name="Line 3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28" name="Group 3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35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6" name="Line 3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37" name="Line 3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29" name="Rectangle 3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30" name="Rectangle 3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31" name="Line 3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2" name="Line 3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3" name="Rectangle 3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34" name="Text Box 3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32" name="Group 312"/>
            <p:cNvGrpSpPr>
              <a:grpSpLocks/>
            </p:cNvGrpSpPr>
            <p:nvPr/>
          </p:nvGrpSpPr>
          <p:grpSpPr bwMode="auto">
            <a:xfrm>
              <a:off x="4786" y="1860"/>
              <a:ext cx="513" cy="442"/>
              <a:chOff x="3937" y="633"/>
              <a:chExt cx="513" cy="442"/>
            </a:xfrm>
          </p:grpSpPr>
          <p:sp>
            <p:nvSpPr>
              <p:cNvPr id="6299" name="Line 3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0" name="Line 3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1" name="Oval 3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02" name="Line 3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3" name="Line 3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4" name="Rectangle 3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05" name="Oval 3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306" name="Group 3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317" name="Line 3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8" name="Line 3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9" name="Line 3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07" name="Group 3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314" name="Line 3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5" name="Line 3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16" name="Line 3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08" name="Rectangle 3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09" name="Rectangle 3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10" name="Line 3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1" name="Line 3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2" name="Rectangle 3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13" name="Text Box 3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33" name="Group 334"/>
            <p:cNvGrpSpPr>
              <a:grpSpLocks/>
            </p:cNvGrpSpPr>
            <p:nvPr/>
          </p:nvGrpSpPr>
          <p:grpSpPr bwMode="auto">
            <a:xfrm>
              <a:off x="4915" y="1323"/>
              <a:ext cx="513" cy="442"/>
              <a:chOff x="3937" y="633"/>
              <a:chExt cx="513" cy="442"/>
            </a:xfrm>
          </p:grpSpPr>
          <p:sp>
            <p:nvSpPr>
              <p:cNvPr id="6278" name="Line 3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9" name="Line 3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0" name="Oval 3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81" name="Line 3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2" name="Line 3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3" name="Rectangle 3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84" name="Oval 3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285" name="Group 3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296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7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8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86" name="Group 3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293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4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5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87" name="Rectangle 3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88" name="Rectangle 3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89" name="Line 3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0" name="Line 3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1" name="Rectangle 3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92" name="Text Box 3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34" name="Group 356"/>
            <p:cNvGrpSpPr>
              <a:grpSpLocks/>
            </p:cNvGrpSpPr>
            <p:nvPr/>
          </p:nvGrpSpPr>
          <p:grpSpPr bwMode="auto">
            <a:xfrm>
              <a:off x="4189" y="2634"/>
              <a:ext cx="513" cy="442"/>
              <a:chOff x="3937" y="633"/>
              <a:chExt cx="513" cy="442"/>
            </a:xfrm>
          </p:grpSpPr>
          <p:sp>
            <p:nvSpPr>
              <p:cNvPr id="6257" name="Line 3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" name="Line 3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" name="Oval 3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60" name="Line 3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1" name="Line 3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2" name="Rectangle 3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63" name="Oval 3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264" name="Group 3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275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6" name="Line 3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7" name="Line 3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65" name="Group 3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272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3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4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66" name="Rectangle 3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67" name="Rectangle 3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68" name="Line 3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9" name="Line 3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" name="Rectangle 3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71" name="Text Box 3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378"/>
            <p:cNvGrpSpPr>
              <a:grpSpLocks/>
            </p:cNvGrpSpPr>
            <p:nvPr/>
          </p:nvGrpSpPr>
          <p:grpSpPr bwMode="auto">
            <a:xfrm>
              <a:off x="3658" y="1308"/>
              <a:ext cx="513" cy="442"/>
              <a:chOff x="3937" y="633"/>
              <a:chExt cx="513" cy="442"/>
            </a:xfrm>
          </p:grpSpPr>
          <p:sp>
            <p:nvSpPr>
              <p:cNvPr id="6236" name="Line 37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7" name="Line 38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8" name="Oval 38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39" name="Line 38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0" name="Line 38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1" name="Rectangle 38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2" name="Oval 38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243" name="Group 38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254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" name="Line 3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6" name="Line 3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44" name="Group 39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251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" name="Line 39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" name="Line 39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45" name="Rectangle 39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46" name="Rectangle 39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47" name="Line 39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" name="Line 39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" name="Rectangle 39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50" name="Text Box 39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4" name="Group 400"/>
          <p:cNvGrpSpPr>
            <a:grpSpLocks/>
          </p:cNvGrpSpPr>
          <p:nvPr/>
        </p:nvGrpSpPr>
        <p:grpSpPr bwMode="auto">
          <a:xfrm>
            <a:off x="4692650" y="1538288"/>
            <a:ext cx="3767138" cy="3783012"/>
            <a:chOff x="2956" y="969"/>
            <a:chExt cx="2373" cy="2383"/>
          </a:xfrm>
        </p:grpSpPr>
        <p:grpSp>
          <p:nvGrpSpPr>
            <p:cNvPr id="6210" name="Group 401"/>
            <p:cNvGrpSpPr>
              <a:grpSpLocks/>
            </p:cNvGrpSpPr>
            <p:nvPr/>
          </p:nvGrpSpPr>
          <p:grpSpPr bwMode="auto">
            <a:xfrm>
              <a:off x="2956" y="969"/>
              <a:ext cx="513" cy="547"/>
              <a:chOff x="2956" y="969"/>
              <a:chExt cx="513" cy="547"/>
            </a:xfrm>
          </p:grpSpPr>
          <p:sp>
            <p:nvSpPr>
              <p:cNvPr id="6220" name="Rectangle 402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21" name="Rectangle 403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22" name="Rectangle 404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23" name="Text Box 405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24" name="Line 406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407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408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409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11" name="Group 410"/>
            <p:cNvGrpSpPr>
              <a:grpSpLocks/>
            </p:cNvGrpSpPr>
            <p:nvPr/>
          </p:nvGrpSpPr>
          <p:grpSpPr bwMode="auto">
            <a:xfrm>
              <a:off x="4816" y="2805"/>
              <a:ext cx="513" cy="547"/>
              <a:chOff x="2956" y="969"/>
              <a:chExt cx="513" cy="547"/>
            </a:xfrm>
          </p:grpSpPr>
          <p:sp>
            <p:nvSpPr>
              <p:cNvPr id="6212" name="Rectangle 4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13" name="Rectangle 4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14" name="Rectangle 4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215" name="Text Box 4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  <a:endParaRPr lang="en-US" altLang="en-US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Comic Sans MS" panose="030F0702030302020204" pitchFamily="66" charset="0"/>
                  </a:rPr>
                  <a:t>physical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16" name="Line 4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4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4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4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/>
              <p14:cNvContentPartPr/>
              <p14:nvPr/>
            </p14:nvContentPartPr>
            <p14:xfrm>
              <a:off x="951120" y="1837440"/>
              <a:ext cx="6815160" cy="1723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5360" y="1832040"/>
                <a:ext cx="6825240" cy="173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05208E-183E-47A7-AF06-EC4D0CE161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Division b/w Network ID &amp; Host ID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Unique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Network ID assigned globally – Internet Assigned Number Authority (IANA)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Host ID assigned locally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How many bits for Network and for Host?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Where is that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dividing line</a:t>
            </a:r>
            <a:r>
              <a:rPr lang="ja-JP" altLang="en-US" sz="2000" smtClean="0"/>
              <a:t>”</a:t>
            </a:r>
            <a:r>
              <a:rPr lang="en-US" altLang="ja-JP" sz="200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Types of addressing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smtClean="0"/>
              <a:t>“</a:t>
            </a:r>
            <a:r>
              <a:rPr lang="en-US" altLang="ja-JP" sz="2000" smtClean="0"/>
              <a:t>Classful</a:t>
            </a:r>
            <a:r>
              <a:rPr lang="ja-JP" altLang="en-US" sz="2000" smtClean="0"/>
              <a:t>”</a:t>
            </a:r>
            <a:endParaRPr lang="en-US" altLang="ja-JP" sz="20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Divide on octect boundaries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Subnetted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Classful</a:t>
            </a:r>
            <a:r>
              <a:rPr lang="ja-JP" altLang="en-US" sz="2000" smtClean="0"/>
              <a:t>”</a:t>
            </a:r>
            <a:endParaRPr lang="en-US" altLang="ja-JP" sz="20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Use a subnet mask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Classless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Indicated by the prefix length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5560" y="1853640"/>
              <a:ext cx="8354880" cy="4505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720" y="1842840"/>
                <a:ext cx="8372160" cy="452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D250C-55E5-4832-817E-CA3209DCEFA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</a:t>
            </a: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32 binary numbers (bits)</a:t>
            </a:r>
          </a:p>
          <a:p>
            <a:pPr eaLnBrk="1" hangingPunct="1"/>
            <a:r>
              <a:rPr lang="en-US" altLang="en-US" sz="2800" b="1" smtClean="0"/>
              <a:t>dotted decimal notation</a:t>
            </a:r>
            <a:r>
              <a:rPr lang="en-US" altLang="en-US" sz="2800" smtClean="0"/>
              <a:t> (xxx.xxx.xxx.xxx)</a:t>
            </a:r>
          </a:p>
          <a:p>
            <a:pPr lvl="1" eaLnBrk="1" hangingPunct="1"/>
            <a:r>
              <a:rPr lang="en-US" altLang="en-US" sz="2400" b="1" smtClean="0"/>
              <a:t>Each decimal</a:t>
            </a:r>
            <a:r>
              <a:rPr lang="en-US" altLang="en-US" sz="2400" smtClean="0"/>
              <a:t> number represents </a:t>
            </a:r>
            <a:r>
              <a:rPr lang="en-US" altLang="en-US" sz="2400" b="1" smtClean="0"/>
              <a:t>eight bits </a:t>
            </a:r>
            <a:r>
              <a:rPr lang="en-US" altLang="en-US" sz="2400" smtClean="0"/>
              <a:t>(one octet)</a:t>
            </a:r>
            <a:r>
              <a:rPr lang="en-US" altLang="en-US" sz="2400" b="1" smtClean="0"/>
              <a:t> of binary</a:t>
            </a:r>
            <a:r>
              <a:rPr lang="en-US" altLang="en-US" sz="2400" smtClean="0"/>
              <a:t> data</a:t>
            </a:r>
          </a:p>
          <a:p>
            <a:pPr lvl="1" eaLnBrk="1" hangingPunct="1"/>
            <a:r>
              <a:rPr lang="en-US" altLang="en-US" sz="2400" b="1" smtClean="0"/>
              <a:t>0 ~ 255</a:t>
            </a:r>
            <a:r>
              <a:rPr lang="en-US" altLang="en-US" sz="2400" smtClean="0"/>
              <a:t> 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447800" y="4572000"/>
            <a:ext cx="6172200" cy="58896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7" tIns="45713" rIns="91427" bIns="45713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E.g. 128.196.205.27  to Binary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1143000" y="5562600"/>
            <a:ext cx="7010400" cy="58896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7" tIns="45713" rIns="91427" bIns="45713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10000000 11000100 11001101 00011011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84600" y="4390920"/>
              <a:ext cx="7499520" cy="1891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4385160"/>
                <a:ext cx="7523640" cy="190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0B66C6-3BB2-445C-8650-86383376A6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Decimal to Binary</a:t>
            </a:r>
          </a:p>
        </p:txBody>
      </p:sp>
      <p:graphicFrame>
        <p:nvGraphicFramePr>
          <p:cNvPr id="1506451" name="Group 147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458200" cy="34147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39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Decimal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128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64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32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Binary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128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128 = 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10000000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196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196 = 128+64+4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11000100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13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205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9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27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602" name="Rectangle 6"/>
          <p:cNvSpPr>
            <a:spLocks noChangeArrowheads="1"/>
          </p:cNvSpPr>
          <p:nvPr/>
        </p:nvSpPr>
        <p:spPr bwMode="auto">
          <a:xfrm>
            <a:off x="838200" y="5638800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hlinkClick r:id="rId2"/>
              </a:rPr>
              <a:t>http://www.youtube.com/watch?v=qWxiXU02ZQM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1C8609-8A76-4E54-84A0-C728A587A7D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to Decimal </a:t>
            </a:r>
          </a:p>
        </p:txBody>
      </p:sp>
      <p:graphicFrame>
        <p:nvGraphicFramePr>
          <p:cNvPr id="1510476" name="Group 76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458200" cy="332105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11001100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128+64+8+4 = 204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10101010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11100011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128+64+32+2+1 = 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10110011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128+32+16+2+1 = 179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626" name="Rectangle 6"/>
          <p:cNvSpPr>
            <a:spLocks noChangeArrowheads="1"/>
          </p:cNvSpPr>
          <p:nvPr/>
        </p:nvSpPr>
        <p:spPr bwMode="auto">
          <a:xfrm>
            <a:off x="1143000" y="5638800"/>
            <a:ext cx="716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2"/>
              </a:rPr>
              <a:t>http://www.youtube.com/watch?v=UUqtjb8WEUs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284CC5-54BD-4F13-8B7A-E1087A63218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Classes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Originally (before 1993), IP had address classes with fixed numbers of bits in the network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Class A: 8 bits (24 bits in host part)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Class B: 16 bits (16 bits in host part)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Class C: 24 bits (8 bits in host part)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Self-encoded: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router looks at the first few bits of the IP address, and then will be able to decide where to draw the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8BB161-05DF-4D86-9118-0915412227C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How can we recognize to which class an IP address belongs to?</a:t>
            </a:r>
          </a:p>
          <a:p>
            <a:pPr lvl="1" eaLnBrk="1" hangingPunct="1"/>
            <a:r>
              <a:rPr lang="en-US" altLang="en-US" sz="1800" smtClean="0"/>
              <a:t>Look at the first 4 bits!</a:t>
            </a:r>
          </a:p>
          <a:p>
            <a:pPr lvl="1">
              <a:buClr>
                <a:schemeClr val="tx2"/>
              </a:buClr>
              <a:buSzPct val="100000"/>
              <a:buFontTx/>
              <a:buChar char="–"/>
            </a:pPr>
            <a:endParaRPr lang="en-US" altLang="en-US" sz="1800" smtClean="0"/>
          </a:p>
          <a:p>
            <a:pPr eaLnBrk="1" hangingPunct="1"/>
            <a:endParaRPr lang="en-US" altLang="en-US" sz="2000" smtClean="0"/>
          </a:p>
        </p:txBody>
      </p:sp>
      <p:sp>
        <p:nvSpPr>
          <p:cNvPr id="2560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Classes</a:t>
            </a:r>
          </a:p>
        </p:txBody>
      </p:sp>
      <p:pic>
        <p:nvPicPr>
          <p:cNvPr id="25607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70802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0907" name="Line 27"/>
          <p:cNvSpPr>
            <a:spLocks noChangeShapeType="1"/>
          </p:cNvSpPr>
          <p:nvPr/>
        </p:nvSpPr>
        <p:spPr bwMode="auto">
          <a:xfrm>
            <a:off x="3657600" y="3048000"/>
            <a:ext cx="0" cy="6096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0908" name="Line 28"/>
          <p:cNvSpPr>
            <a:spLocks noChangeShapeType="1"/>
          </p:cNvSpPr>
          <p:nvPr/>
        </p:nvSpPr>
        <p:spPr bwMode="auto">
          <a:xfrm>
            <a:off x="5214938" y="3581400"/>
            <a:ext cx="0" cy="6096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0909" name="Line 29"/>
          <p:cNvSpPr>
            <a:spLocks noChangeShapeType="1"/>
          </p:cNvSpPr>
          <p:nvPr/>
        </p:nvSpPr>
        <p:spPr bwMode="auto">
          <a:xfrm>
            <a:off x="6781800" y="4114800"/>
            <a:ext cx="0" cy="6096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37560" y="3218400"/>
              <a:ext cx="1131120" cy="92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2880" y="3211200"/>
                <a:ext cx="1142640" cy="93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907" grpId="0" animBg="1"/>
      <p:bldP spid="1530908" grpId="0" animBg="1"/>
      <p:bldP spid="15309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0BA576-2569-4F15-8C77-C277740387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703513"/>
            <a:ext cx="57023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IP Address Classes</a:t>
            </a:r>
          </a:p>
        </p:txBody>
      </p:sp>
      <p:sp>
        <p:nvSpPr>
          <p:cNvPr id="2765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way to determine the address class is by looking at the </a:t>
            </a:r>
            <a:r>
              <a:rPr lang="en-US" altLang="en-US" b="1" u="sng" smtClean="0"/>
              <a:t>first number</a:t>
            </a:r>
            <a:r>
              <a:rPr lang="en-US" altLang="en-US" smtClean="0"/>
              <a:t> in the dotted decimal notation</a:t>
            </a:r>
          </a:p>
          <a:p>
            <a:pPr eaLnBrk="1" hangingPunct="1"/>
            <a:endParaRPr lang="en-US" altLang="en-US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04560" y="4765320"/>
              <a:ext cx="6550920" cy="925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960" y="4756320"/>
                <a:ext cx="6560280" cy="93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CACCC3-8E0F-419A-9B11-3BDBBC0371F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IP Addresses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b="1" smtClean="0"/>
              <a:t>Loopback</a:t>
            </a:r>
            <a:r>
              <a:rPr lang="en-US" altLang="en-US" sz="2800" smtClean="0"/>
              <a:t> addresses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used for testing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information sent internally to the TCP/IP stack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127.x.x.x (e.g. </a:t>
            </a:r>
            <a:r>
              <a:rPr lang="en-US" altLang="en-US" sz="2400" b="1" smtClean="0"/>
              <a:t>127.0.0.1</a:t>
            </a:r>
            <a:r>
              <a:rPr lang="en-US" altLang="en-US" sz="24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b="1" smtClean="0"/>
              <a:t>Private</a:t>
            </a:r>
            <a:r>
              <a:rPr lang="en-US" altLang="en-US" sz="2800" smtClean="0"/>
              <a:t> networks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10.0.0.0 – 10.255.255.255 (Full Class A)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172.16.0.0 – 172.31.255.255 (16 Class B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192.168.0.0 – 192.168.255.255 (Full Class 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82040" y="1482120"/>
              <a:ext cx="6721560" cy="447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1600" y="1470240"/>
                <a:ext cx="6735240" cy="450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Network Address Translation</a:t>
            </a:r>
          </a:p>
        </p:txBody>
      </p:sp>
      <p:graphicFrame>
        <p:nvGraphicFramePr>
          <p:cNvPr id="28705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872321"/>
              </p:ext>
            </p:extLst>
          </p:nvPr>
        </p:nvGraphicFramePr>
        <p:xfrm>
          <a:off x="4419600" y="3636772"/>
          <a:ext cx="4495801" cy="2581276"/>
        </p:xfrm>
        <a:graphic>
          <a:graphicData uri="http://schemas.openxmlformats.org/drawingml/2006/table">
            <a:tbl>
              <a:tblPr/>
              <a:tblGrid>
                <a:gridCol w="4495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5540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731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31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7732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304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6876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1448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020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 Reserved ranges</a:t>
                      </a:r>
                    </a:p>
                  </a:txBody>
                  <a:tcPr marL="183548" marR="1835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52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5540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731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31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7732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304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6876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1448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020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10.0.0.0 – 10.255.255.255 (16,777,216 hosts)</a:t>
                      </a:r>
                    </a:p>
                  </a:txBody>
                  <a:tcPr marL="183548" marR="1835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1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5540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731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31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7732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304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6876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1448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020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172.16.0.0 – 172.31.255.255/12 (1,048,576 hosts)</a:t>
                      </a:r>
                    </a:p>
                  </a:txBody>
                  <a:tcPr marL="183548" marR="1835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52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5540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731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318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773238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304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6876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1448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02038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192.168.0.0 – 192.168.255.255/16 (65,536 hosts)</a:t>
                      </a:r>
                    </a:p>
                  </a:txBody>
                  <a:tcPr marL="183548" marR="1835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8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7" y="1600200"/>
            <a:ext cx="3910013" cy="4062413"/>
          </a:xfrm>
        </p:spPr>
        <p:txBody>
          <a:bodyPr/>
          <a:lstStyle/>
          <a:p>
            <a:r>
              <a:rPr lang="en-US" altLang="en-US" sz="2800" dirty="0"/>
              <a:t>Each organization- single </a:t>
            </a:r>
            <a:r>
              <a:rPr lang="en-US" altLang="en-US" sz="2800" i="1" dirty="0"/>
              <a:t>IP </a:t>
            </a:r>
            <a:r>
              <a:rPr lang="en-US" altLang="en-US" sz="2800" dirty="0"/>
              <a:t>address</a:t>
            </a:r>
          </a:p>
          <a:p>
            <a:r>
              <a:rPr lang="en-US" altLang="en-US" sz="2800" dirty="0"/>
              <a:t>Within organization – each host with IP unique to the </a:t>
            </a:r>
            <a:r>
              <a:rPr lang="en-US" altLang="en-US" sz="2800" dirty="0" smtClean="0"/>
              <a:t>organization, </a:t>
            </a:r>
            <a:r>
              <a:rPr lang="en-US" altLang="en-US" sz="2800" dirty="0"/>
              <a:t>from reserved set of IP addresses </a:t>
            </a:r>
          </a:p>
        </p:txBody>
      </p:sp>
    </p:spTree>
    <p:extLst>
      <p:ext uri="{BB962C8B-B14F-4D97-AF65-F5344CB8AC3E}">
        <p14:creationId xmlns:p14="http://schemas.microsoft.com/office/powerpoint/2010/main" val="24528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 Example</a:t>
            </a:r>
          </a:p>
        </p:txBody>
      </p:sp>
      <p:graphicFrame>
        <p:nvGraphicFramePr>
          <p:cNvPr id="31214" name="Group 494"/>
          <p:cNvGraphicFramePr>
            <a:graphicFrameLocks noGrp="1"/>
          </p:cNvGraphicFramePr>
          <p:nvPr/>
        </p:nvGraphicFramePr>
        <p:xfrm>
          <a:off x="2057400" y="4953000"/>
          <a:ext cx="4276725" cy="1417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  <a:b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  <a:b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Computer's</a:t>
                      </a:r>
                      <a:b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  <a:b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Computer's</a:t>
                      </a:r>
                      <a:b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 Router's</a:t>
                      </a:r>
                      <a:b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 Router's</a:t>
                      </a:r>
                      <a:b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</a:t>
                      </a:r>
                      <a:b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24.2.249.4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24.2.249.4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24.2.249.4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24.2.249.4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 3" panose="05040102010807070707" pitchFamily="18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33400" y="1905000"/>
            <a:ext cx="8077200" cy="2590800"/>
            <a:chOff x="-9525" y="1371600"/>
            <a:chExt cx="9153525" cy="3048000"/>
          </a:xfrm>
        </p:grpSpPr>
        <p:pic>
          <p:nvPicPr>
            <p:cNvPr id="30725" name="Picture 5" descr="NAThardware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1295400"/>
              <a:ext cx="9144000" cy="3138488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053" name="Rectangle 333"/>
            <p:cNvSpPr>
              <a:spLocks noChangeArrowheads="1"/>
            </p:cNvSpPr>
            <p:nvPr/>
          </p:nvSpPr>
          <p:spPr bwMode="auto">
            <a:xfrm>
              <a:off x="0" y="2720975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219" name="Line 499"/>
            <p:cNvSpPr>
              <a:spLocks noChangeShapeType="1"/>
            </p:cNvSpPr>
            <p:nvPr/>
          </p:nvSpPr>
          <p:spPr bwMode="auto">
            <a:xfrm flipH="1">
              <a:off x="2590800" y="2590800"/>
              <a:ext cx="457200" cy="1828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0" name="Line 500"/>
            <p:cNvSpPr>
              <a:spLocks noChangeShapeType="1"/>
            </p:cNvSpPr>
            <p:nvPr/>
          </p:nvSpPr>
          <p:spPr bwMode="auto">
            <a:xfrm flipH="1" flipV="1">
              <a:off x="2438400" y="1371600"/>
              <a:ext cx="533400" cy="9144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1" name="Text Box 501"/>
            <p:cNvSpPr txBox="1">
              <a:spLocks noChangeArrowheads="1"/>
            </p:cNvSpPr>
            <p:nvPr/>
          </p:nvSpPr>
          <p:spPr bwMode="auto">
            <a:xfrm>
              <a:off x="2727325" y="1409700"/>
              <a:ext cx="927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bg2"/>
                  </a:solidFill>
                </a:rPr>
                <a:t>10.0.0.4</a:t>
              </a:r>
            </a:p>
          </p:txBody>
        </p:sp>
        <p:sp>
          <p:nvSpPr>
            <p:cNvPr id="31224" name="Rectangle 504"/>
            <p:cNvSpPr>
              <a:spLocks noChangeArrowheads="1"/>
            </p:cNvSpPr>
            <p:nvPr/>
          </p:nvSpPr>
          <p:spPr bwMode="auto">
            <a:xfrm>
              <a:off x="2819400" y="3962400"/>
              <a:ext cx="927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bg2"/>
                  </a:solidFill>
                </a:rPr>
                <a:t>10.0.0.1</a:t>
              </a:r>
            </a:p>
          </p:txBody>
        </p:sp>
        <p:sp>
          <p:nvSpPr>
            <p:cNvPr id="31225" name="Text Box 505"/>
            <p:cNvSpPr txBox="1">
              <a:spLocks noChangeArrowheads="1"/>
            </p:cNvSpPr>
            <p:nvPr/>
          </p:nvSpPr>
          <p:spPr bwMode="auto">
            <a:xfrm>
              <a:off x="0" y="3048000"/>
              <a:ext cx="4206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31228" name="Rectangle 508"/>
            <p:cNvSpPr>
              <a:spLocks noChangeArrowheads="1"/>
            </p:cNvSpPr>
            <p:nvPr/>
          </p:nvSpPr>
          <p:spPr bwMode="auto">
            <a:xfrm>
              <a:off x="-9525" y="1600200"/>
              <a:ext cx="4413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rgbClr val="FF3300"/>
                  </a:solidFill>
                </a:rPr>
                <a:t>C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90280" y="1858320"/>
              <a:ext cx="3044880" cy="4675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520" y="1852560"/>
                <a:ext cx="3058200" cy="46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1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3CB8F-CF44-4001-B6B6-224479991FA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grpSp>
        <p:nvGrpSpPr>
          <p:cNvPr id="7173" name="Group 2"/>
          <p:cNvGrpSpPr>
            <a:grpSpLocks/>
          </p:cNvGrpSpPr>
          <p:nvPr/>
        </p:nvGrpSpPr>
        <p:grpSpPr bwMode="auto">
          <a:xfrm>
            <a:off x="1301750" y="1208088"/>
            <a:ext cx="5530850" cy="5245100"/>
            <a:chOff x="398" y="129"/>
            <a:chExt cx="3484" cy="3304"/>
          </a:xfrm>
        </p:grpSpPr>
        <p:sp>
          <p:nvSpPr>
            <p:cNvPr id="7178" name="Freeform 3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Freeform 4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81" name="Oval 6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82" name="Freeform 7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3" name="Group 8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7328" name="Oval 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29" name="Line 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0" name="Line 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1" name="Rectangle 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32" name="Oval 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333" name="Group 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3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9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0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34" name="Group 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6" name="Line 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7" name="Line 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4" name="Group 22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7315" name="Oval 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16" name="Line 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7" name="Line 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8" name="Rectangle 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9" name="Oval 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320" name="Group 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2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6" name="Line 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7" name="Line 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21" name="Group 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2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3" name="Line 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4" name="Line 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5" name="Group 36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7302" name="Oval 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03" name="Line 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4" name="Line 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5" name="Rectangle 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6" name="Oval 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307" name="Group 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1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3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4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08" name="Group 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0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0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1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6" name="Group 50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7289" name="Oval 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90" name="Line 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" name="Line 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Rectangle 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3" name="Oval 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294" name="Group 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9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95" name="Group 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96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" name="Line 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8" name="Line 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7" name="Group 64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7276" name="Oval 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77" name="Line 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" name="Line 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" name="Rectangle 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80" name="Oval 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281" name="Group 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86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" name="Line 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" name="Line 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82" name="Group 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8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" name="Line 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" name="Line 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8" name="Group 78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7263" name="Oval 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64" name="Line 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5" name="Line 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6" name="Rectangle 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67" name="Oval 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268" name="Group 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7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4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69" name="Group 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70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1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2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189" name="Freeform 92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Freeform 93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435 w 294"/>
                <a:gd name="T3" fmla="*/ 25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Freeform 94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43 h 174"/>
                <a:gd name="T2" fmla="*/ 69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95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2 h 500"/>
                <a:gd name="T2" fmla="*/ 419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Freeform 96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7011 w 370"/>
                <a:gd name="T1" fmla="*/ 4709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Freeform 97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1 w 176"/>
                <a:gd name="T1" fmla="*/ 1 h 412"/>
                <a:gd name="T2" fmla="*/ 1 w 176"/>
                <a:gd name="T3" fmla="*/ 1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98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6" name="Rectangle 99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7" name="Line 100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Text Box 101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199" name="Text Box 102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200" name="Text Box 103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201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202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0111</a:t>
              </a:r>
            </a:p>
          </p:txBody>
        </p:sp>
        <p:sp>
          <p:nvSpPr>
            <p:cNvPr id="7203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value in arriving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packet</a:t>
              </a:r>
              <a:r>
                <a:rPr lang="ja-JP" altLang="en-US" sz="1600">
                  <a:latin typeface="Arial" panose="020B0604020202020204" pitchFamily="34" charset="0"/>
                </a:rPr>
                <a:t>’</a:t>
              </a:r>
              <a:r>
                <a:rPr lang="en-US" altLang="ja-JP" sz="1600">
                  <a:latin typeface="Arial" panose="020B0604020202020204" pitchFamily="34" charset="0"/>
                </a:rPr>
                <a:t>s header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204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routing algorithm</a:t>
              </a:r>
            </a:p>
          </p:txBody>
        </p:sp>
        <p:sp>
          <p:nvSpPr>
            <p:cNvPr id="7206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207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local forwarding table</a:t>
              </a:r>
            </a:p>
          </p:txBody>
        </p:sp>
        <p:sp>
          <p:nvSpPr>
            <p:cNvPr id="7208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header value</a:t>
              </a:r>
            </a:p>
          </p:txBody>
        </p:sp>
        <p:sp>
          <p:nvSpPr>
            <p:cNvPr id="7209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output link</a:t>
              </a:r>
            </a:p>
          </p:txBody>
        </p:sp>
        <p:sp>
          <p:nvSpPr>
            <p:cNvPr id="7210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0100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0101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0111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1001</a:t>
              </a:r>
            </a:p>
          </p:txBody>
        </p:sp>
        <p:sp>
          <p:nvSpPr>
            <p:cNvPr id="7212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213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216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23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7256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57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58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59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1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7224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7249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50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51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52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3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5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7225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7242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43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44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45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6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7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7226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7235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6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7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8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9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1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7227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7228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29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0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1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2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</p:grpSp>
      <p:sp>
        <p:nvSpPr>
          <p:cNvPr id="7174" name="Rectangle 168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72375" cy="8382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Two Key Network-Layer Functions</a:t>
            </a:r>
          </a:p>
        </p:txBody>
      </p:sp>
      <p:sp>
        <p:nvSpPr>
          <p:cNvPr id="1467561" name="AutoShape 169"/>
          <p:cNvSpPr>
            <a:spLocks/>
          </p:cNvSpPr>
          <p:nvPr/>
        </p:nvSpPr>
        <p:spPr bwMode="auto">
          <a:xfrm>
            <a:off x="457200" y="5105400"/>
            <a:ext cx="3352800" cy="1143000"/>
          </a:xfrm>
          <a:prstGeom prst="borderCallout2">
            <a:avLst>
              <a:gd name="adj1" fmla="val 10000"/>
              <a:gd name="adj2" fmla="val 102273"/>
              <a:gd name="adj3" fmla="val 10000"/>
              <a:gd name="adj4" fmla="val 102273"/>
              <a:gd name="adj5" fmla="val -12639"/>
              <a:gd name="adj6" fmla="val 121731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forwarding</a:t>
            </a:r>
            <a:r>
              <a:rPr lang="en-US" altLang="en-US" sz="2000" i="1">
                <a:solidFill>
                  <a:schemeClr val="folHlink"/>
                </a:solidFill>
              </a:rPr>
              <a:t>:</a:t>
            </a:r>
            <a:r>
              <a:rPr lang="en-US" altLang="en-US" sz="2000"/>
              <a:t> move packets from router</a:t>
            </a:r>
            <a:r>
              <a:rPr lang="ja-JP" altLang="en-US" sz="2000"/>
              <a:t>’</a:t>
            </a:r>
            <a:r>
              <a:rPr lang="en-US" altLang="ja-JP" sz="2000"/>
              <a:t>s input to appropriate router output</a:t>
            </a:r>
            <a:endParaRPr lang="en-US" altLang="en-US" sz="2000"/>
          </a:p>
        </p:txBody>
      </p:sp>
      <p:sp>
        <p:nvSpPr>
          <p:cNvPr id="1467562" name="AutoShape 170"/>
          <p:cNvSpPr>
            <a:spLocks/>
          </p:cNvSpPr>
          <p:nvPr/>
        </p:nvSpPr>
        <p:spPr bwMode="auto">
          <a:xfrm>
            <a:off x="5334000" y="1676400"/>
            <a:ext cx="3200400" cy="1524000"/>
          </a:xfrm>
          <a:prstGeom prst="borderCallout2">
            <a:avLst>
              <a:gd name="adj1" fmla="val 7500"/>
              <a:gd name="adj2" fmla="val -2380"/>
              <a:gd name="adj3" fmla="val 7500"/>
              <a:gd name="adj4" fmla="val -2380"/>
              <a:gd name="adj5" fmla="val 79375"/>
              <a:gd name="adj6" fmla="val -34375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routing</a:t>
            </a:r>
            <a:r>
              <a:rPr lang="en-US" altLang="en-US" sz="2000" i="1">
                <a:solidFill>
                  <a:schemeClr val="folHlink"/>
                </a:solidFill>
              </a:rPr>
              <a:t>:</a:t>
            </a:r>
            <a:r>
              <a:rPr lang="en-US" altLang="en-US" sz="2000"/>
              <a:t> determine route taken by packets from source to destination.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i="1">
                <a:solidFill>
                  <a:schemeClr val="folHlink"/>
                </a:solidFill>
              </a:rPr>
              <a:t> routing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16720" y="2001960"/>
              <a:ext cx="2704680" cy="4269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9520" y="1993680"/>
                <a:ext cx="2720160" cy="428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561" grpId="0" animBg="1"/>
      <p:bldP spid="14675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0FF55-49AC-45B5-B335-EFFFD779F58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4822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75DB3-38F7-4069-B83B-651B2EFA185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819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Internet Network layer</a:t>
            </a:r>
          </a:p>
        </p:txBody>
      </p:sp>
      <p:grpSp>
        <p:nvGrpSpPr>
          <p:cNvPr id="8198" name="Group 1"/>
          <p:cNvGrpSpPr>
            <a:grpSpLocks/>
          </p:cNvGrpSpPr>
          <p:nvPr/>
        </p:nvGrpSpPr>
        <p:grpSpPr bwMode="auto">
          <a:xfrm>
            <a:off x="854075" y="1543050"/>
            <a:ext cx="6630988" cy="3324225"/>
            <a:chOff x="45223" y="1781175"/>
            <a:chExt cx="8193902" cy="4152702"/>
          </a:xfrm>
        </p:grpSpPr>
        <p:sp>
          <p:nvSpPr>
            <p:cNvPr id="8201" name="Rectangle 2"/>
            <p:cNvSpPr>
              <a:spLocks noChangeArrowheads="1"/>
            </p:cNvSpPr>
            <p:nvPr/>
          </p:nvSpPr>
          <p:spPr bwMode="auto">
            <a:xfrm>
              <a:off x="1704975" y="1781175"/>
              <a:ext cx="6534150" cy="40767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02" name="Rectangle 3"/>
            <p:cNvSpPr>
              <a:spLocks noChangeArrowheads="1"/>
            </p:cNvSpPr>
            <p:nvPr/>
          </p:nvSpPr>
          <p:spPr bwMode="auto">
            <a:xfrm>
              <a:off x="1638300" y="1847850"/>
              <a:ext cx="6534150" cy="40767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8203" name="Group 6"/>
            <p:cNvGrpSpPr>
              <a:grpSpLocks/>
            </p:cNvGrpSpPr>
            <p:nvPr/>
          </p:nvGrpSpPr>
          <p:grpSpPr bwMode="auto">
            <a:xfrm>
              <a:off x="3639300" y="3479800"/>
              <a:ext cx="1501861" cy="1214438"/>
              <a:chOff x="3931" y="2883"/>
              <a:chExt cx="732" cy="765"/>
            </a:xfrm>
          </p:grpSpPr>
          <p:sp>
            <p:nvSpPr>
              <p:cNvPr id="8226" name="Rectangle 7"/>
              <p:cNvSpPr>
                <a:spLocks noChangeArrowheads="1"/>
              </p:cNvSpPr>
              <p:nvPr/>
            </p:nvSpPr>
            <p:spPr bwMode="auto">
              <a:xfrm>
                <a:off x="4023" y="2883"/>
                <a:ext cx="582" cy="7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27" name="Rectangle 8"/>
              <p:cNvSpPr>
                <a:spLocks noChangeArrowheads="1"/>
              </p:cNvSpPr>
              <p:nvPr/>
            </p:nvSpPr>
            <p:spPr bwMode="auto">
              <a:xfrm>
                <a:off x="3996" y="2910"/>
                <a:ext cx="582" cy="73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28" name="Text Box 9"/>
              <p:cNvSpPr txBox="1">
                <a:spLocks noChangeArrowheads="1"/>
              </p:cNvSpPr>
              <p:nvPr/>
            </p:nvSpPr>
            <p:spPr bwMode="auto">
              <a:xfrm>
                <a:off x="3931" y="3074"/>
                <a:ext cx="73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Comic Sans MS" panose="030F0702030302020204" pitchFamily="66" charset="0"/>
                  </a:rPr>
                  <a:t>forwarding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Comic Sans MS" panose="030F0702030302020204" pitchFamily="66" charset="0"/>
                  </a:rPr>
                  <a:t>table</a:t>
                </a:r>
              </a:p>
            </p:txBody>
          </p:sp>
          <p:sp>
            <p:nvSpPr>
              <p:cNvPr id="8229" name="Line 10"/>
              <p:cNvSpPr>
                <a:spLocks noChangeShapeType="1"/>
              </p:cNvSpPr>
              <p:nvPr/>
            </p:nvSpPr>
            <p:spPr bwMode="auto">
              <a:xfrm>
                <a:off x="4065" y="2994"/>
                <a:ext cx="4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0" name="Line 11"/>
              <p:cNvSpPr>
                <a:spLocks noChangeShapeType="1"/>
              </p:cNvSpPr>
              <p:nvPr/>
            </p:nvSpPr>
            <p:spPr bwMode="auto">
              <a:xfrm>
                <a:off x="4071" y="3048"/>
                <a:ext cx="4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Line 12"/>
              <p:cNvSpPr>
                <a:spLocks noChangeShapeType="1"/>
              </p:cNvSpPr>
              <p:nvPr/>
            </p:nvSpPr>
            <p:spPr bwMode="auto">
              <a:xfrm>
                <a:off x="4074" y="3102"/>
                <a:ext cx="4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Line 13"/>
              <p:cNvSpPr>
                <a:spLocks noChangeShapeType="1"/>
              </p:cNvSpPr>
              <p:nvPr/>
            </p:nvSpPr>
            <p:spPr bwMode="auto">
              <a:xfrm>
                <a:off x="4065" y="3477"/>
                <a:ext cx="4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" name="Line 14"/>
              <p:cNvSpPr>
                <a:spLocks noChangeShapeType="1"/>
              </p:cNvSpPr>
              <p:nvPr/>
            </p:nvSpPr>
            <p:spPr bwMode="auto">
              <a:xfrm>
                <a:off x="4068" y="3528"/>
                <a:ext cx="4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4" name="Line 15"/>
              <p:cNvSpPr>
                <a:spLocks noChangeShapeType="1"/>
              </p:cNvSpPr>
              <p:nvPr/>
            </p:nvSpPr>
            <p:spPr bwMode="auto">
              <a:xfrm>
                <a:off x="4071" y="3579"/>
                <a:ext cx="4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4" name="Line 17"/>
            <p:cNvSpPr>
              <a:spLocks noChangeShapeType="1"/>
            </p:cNvSpPr>
            <p:nvPr/>
          </p:nvSpPr>
          <p:spPr bwMode="auto">
            <a:xfrm flipV="1">
              <a:off x="1628775" y="5410200"/>
              <a:ext cx="650557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8"/>
            <p:cNvSpPr>
              <a:spLocks noChangeShapeType="1"/>
            </p:cNvSpPr>
            <p:nvPr/>
          </p:nvSpPr>
          <p:spPr bwMode="auto">
            <a:xfrm flipV="1">
              <a:off x="1657350" y="4886325"/>
              <a:ext cx="652462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6" name="Group 19"/>
            <p:cNvGrpSpPr>
              <a:grpSpLocks/>
            </p:cNvGrpSpPr>
            <p:nvPr/>
          </p:nvGrpSpPr>
          <p:grpSpPr bwMode="auto">
            <a:xfrm>
              <a:off x="1836738" y="2667000"/>
              <a:ext cx="1946274" cy="1008063"/>
              <a:chOff x="1175" y="1848"/>
              <a:chExt cx="1226" cy="635"/>
            </a:xfrm>
          </p:grpSpPr>
          <p:sp>
            <p:nvSpPr>
              <p:cNvPr id="8223" name="Rectangle 20"/>
              <p:cNvSpPr>
                <a:spLocks noChangeArrowheads="1"/>
              </p:cNvSpPr>
              <p:nvPr/>
            </p:nvSpPr>
            <p:spPr bwMode="auto">
              <a:xfrm>
                <a:off x="1224" y="1848"/>
                <a:ext cx="1140" cy="5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24" name="Rectangle 21"/>
              <p:cNvSpPr>
                <a:spLocks noChangeArrowheads="1"/>
              </p:cNvSpPr>
              <p:nvPr/>
            </p:nvSpPr>
            <p:spPr bwMode="auto">
              <a:xfrm>
                <a:off x="1182" y="1890"/>
                <a:ext cx="1140" cy="5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25" name="Text Box 22"/>
              <p:cNvSpPr txBox="1">
                <a:spLocks noChangeArrowheads="1"/>
              </p:cNvSpPr>
              <p:nvPr/>
            </p:nvSpPr>
            <p:spPr bwMode="auto">
              <a:xfrm>
                <a:off x="1175" y="1895"/>
                <a:ext cx="1226" cy="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Routing protocols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path selection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RIP, OSPF, BGP</a:t>
                </a:r>
                <a:endParaRPr lang="en-US" altLang="en-US" sz="1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207" name="Freeform 23"/>
            <p:cNvSpPr>
              <a:spLocks/>
            </p:cNvSpPr>
            <p:nvPr/>
          </p:nvSpPr>
          <p:spPr bwMode="auto">
            <a:xfrm>
              <a:off x="3143250" y="3657600"/>
              <a:ext cx="628650" cy="390525"/>
            </a:xfrm>
            <a:custGeom>
              <a:avLst/>
              <a:gdLst>
                <a:gd name="T0" fmla="*/ 0 w 396"/>
                <a:gd name="T1" fmla="*/ 0 h 246"/>
                <a:gd name="T2" fmla="*/ 2147483646 w 396"/>
                <a:gd name="T3" fmla="*/ 2147483646 h 246"/>
                <a:gd name="T4" fmla="*/ 2147483646 w 396"/>
                <a:gd name="T5" fmla="*/ 2147483646 h 246"/>
                <a:gd name="T6" fmla="*/ 0 60000 65536"/>
                <a:gd name="T7" fmla="*/ 0 60000 65536"/>
                <a:gd name="T8" fmla="*/ 0 60000 65536"/>
                <a:gd name="T9" fmla="*/ 0 w 396"/>
                <a:gd name="T10" fmla="*/ 0 h 246"/>
                <a:gd name="T11" fmla="*/ 396 w 396"/>
                <a:gd name="T12" fmla="*/ 246 h 2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" h="246">
                  <a:moveTo>
                    <a:pt x="0" y="0"/>
                  </a:moveTo>
                  <a:cubicBezTo>
                    <a:pt x="30" y="16"/>
                    <a:pt x="42" y="126"/>
                    <a:pt x="150" y="186"/>
                  </a:cubicBezTo>
                  <a:cubicBezTo>
                    <a:pt x="258" y="246"/>
                    <a:pt x="345" y="205"/>
                    <a:pt x="396" y="21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8" name="Group 24"/>
            <p:cNvGrpSpPr>
              <a:grpSpLocks/>
            </p:cNvGrpSpPr>
            <p:nvPr/>
          </p:nvGrpSpPr>
          <p:grpSpPr bwMode="auto">
            <a:xfrm>
              <a:off x="5092700" y="2576514"/>
              <a:ext cx="3059113" cy="1274763"/>
              <a:chOff x="102" y="1272"/>
              <a:chExt cx="1927" cy="803"/>
            </a:xfrm>
          </p:grpSpPr>
          <p:sp>
            <p:nvSpPr>
              <p:cNvPr id="8220" name="Rectangle 25"/>
              <p:cNvSpPr>
                <a:spLocks noChangeArrowheads="1"/>
              </p:cNvSpPr>
              <p:nvPr/>
            </p:nvSpPr>
            <p:spPr bwMode="auto">
              <a:xfrm>
                <a:off x="144" y="1272"/>
                <a:ext cx="1848" cy="69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21" name="Rectangle 26"/>
              <p:cNvSpPr>
                <a:spLocks noChangeArrowheads="1"/>
              </p:cNvSpPr>
              <p:nvPr/>
            </p:nvSpPr>
            <p:spPr bwMode="auto">
              <a:xfrm>
                <a:off x="102" y="1314"/>
                <a:ext cx="1848" cy="7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22" name="Text Box 27"/>
              <p:cNvSpPr txBox="1">
                <a:spLocks noChangeArrowheads="1"/>
              </p:cNvSpPr>
              <p:nvPr/>
            </p:nvSpPr>
            <p:spPr bwMode="auto">
              <a:xfrm>
                <a:off x="116" y="1319"/>
                <a:ext cx="1913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IP protocol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addressing conventions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datagram format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packet handling conventions</a:t>
                </a:r>
                <a:endParaRPr lang="en-US" altLang="en-US" sz="1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8209" name="Group 28"/>
            <p:cNvGrpSpPr>
              <a:grpSpLocks/>
            </p:cNvGrpSpPr>
            <p:nvPr/>
          </p:nvGrpSpPr>
          <p:grpSpPr bwMode="auto">
            <a:xfrm>
              <a:off x="5149850" y="3889374"/>
              <a:ext cx="2000250" cy="1265238"/>
              <a:chOff x="72" y="1146"/>
              <a:chExt cx="1260" cy="797"/>
            </a:xfrm>
          </p:grpSpPr>
          <p:sp>
            <p:nvSpPr>
              <p:cNvPr id="8217" name="Rectangle 29"/>
              <p:cNvSpPr>
                <a:spLocks noChangeArrowheads="1"/>
              </p:cNvSpPr>
              <p:nvPr/>
            </p:nvSpPr>
            <p:spPr bwMode="auto">
              <a:xfrm>
                <a:off x="114" y="1146"/>
                <a:ext cx="1218" cy="5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18" name="Rectangle 30"/>
              <p:cNvSpPr>
                <a:spLocks noChangeArrowheads="1"/>
              </p:cNvSpPr>
              <p:nvPr/>
            </p:nvSpPr>
            <p:spPr bwMode="auto">
              <a:xfrm>
                <a:off x="72" y="1188"/>
                <a:ext cx="1218" cy="5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19" name="Text Box 31"/>
              <p:cNvSpPr txBox="1">
                <a:spLocks noChangeArrowheads="1"/>
              </p:cNvSpPr>
              <p:nvPr/>
            </p:nvSpPr>
            <p:spPr bwMode="auto">
              <a:xfrm>
                <a:off x="80" y="1187"/>
                <a:ext cx="1197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ICMP protocol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error reporting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router </a:t>
                </a:r>
                <a:r>
                  <a:rPr lang="ja-JP" altLang="en-US" sz="1200">
                    <a:latin typeface="Comic Sans MS" panose="030F0702030302020204" pitchFamily="66" charset="0"/>
                  </a:rPr>
                  <a:t>“</a:t>
                </a:r>
                <a:r>
                  <a:rPr lang="en-US" altLang="ja-JP" sz="1200">
                    <a:latin typeface="Comic Sans MS" panose="030F0702030302020204" pitchFamily="66" charset="0"/>
                  </a:rPr>
                  <a:t>signaling</a:t>
                </a:r>
                <a:r>
                  <a:rPr lang="ja-JP" altLang="en-US" sz="1200">
                    <a:latin typeface="Comic Sans MS" panose="030F0702030302020204" pitchFamily="66" charset="0"/>
                  </a:rPr>
                  <a:t>”</a:t>
                </a:r>
                <a:endParaRPr lang="en-US" altLang="en-US" sz="1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210" name="Line 32"/>
            <p:cNvSpPr>
              <a:spLocks noChangeShapeType="1"/>
            </p:cNvSpPr>
            <p:nvPr/>
          </p:nvSpPr>
          <p:spPr bwMode="auto">
            <a:xfrm flipV="1">
              <a:off x="1657350" y="2466975"/>
              <a:ext cx="652462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Text Box 33"/>
            <p:cNvSpPr txBox="1">
              <a:spLocks noChangeArrowheads="1"/>
            </p:cNvSpPr>
            <p:nvPr/>
          </p:nvSpPr>
          <p:spPr bwMode="auto">
            <a:xfrm>
              <a:off x="3098799" y="1993900"/>
              <a:ext cx="3251025" cy="444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  <a:latin typeface="Comic Sans MS" panose="030F0702030302020204" pitchFamily="66" charset="0"/>
                </a:rPr>
                <a:t>Transport layer: TCP, UDP</a:t>
              </a:r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212" name="Text Box 34"/>
            <p:cNvSpPr txBox="1">
              <a:spLocks noChangeArrowheads="1"/>
            </p:cNvSpPr>
            <p:nvPr/>
          </p:nvSpPr>
          <p:spPr bwMode="auto">
            <a:xfrm>
              <a:off x="4213226" y="4965700"/>
              <a:ext cx="1356121" cy="444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  <a:latin typeface="Comic Sans MS" panose="030F0702030302020204" pitchFamily="66" charset="0"/>
                </a:rPr>
                <a:t>Link layer</a:t>
              </a:r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213" name="Text Box 35"/>
            <p:cNvSpPr txBox="1">
              <a:spLocks noChangeArrowheads="1"/>
            </p:cNvSpPr>
            <p:nvPr/>
          </p:nvSpPr>
          <p:spPr bwMode="auto">
            <a:xfrm>
              <a:off x="4060825" y="5489575"/>
              <a:ext cx="1799286" cy="444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  <a:latin typeface="Comic Sans MS" panose="030F0702030302020204" pitchFamily="66" charset="0"/>
                </a:rPr>
                <a:t>physical layer</a:t>
              </a:r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214" name="Text Box 36"/>
            <p:cNvSpPr txBox="1">
              <a:spLocks noChangeArrowheads="1"/>
            </p:cNvSpPr>
            <p:nvPr/>
          </p:nvSpPr>
          <p:spPr bwMode="auto">
            <a:xfrm>
              <a:off x="45223" y="3265488"/>
              <a:ext cx="1526402" cy="933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Network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layer</a:t>
              </a:r>
              <a:endParaRPr lang="en-US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215" name="Line 37"/>
            <p:cNvSpPr>
              <a:spLocks noChangeShapeType="1"/>
            </p:cNvSpPr>
            <p:nvPr/>
          </p:nvSpPr>
          <p:spPr bwMode="auto">
            <a:xfrm flipV="1">
              <a:off x="1381125" y="2486025"/>
              <a:ext cx="0" cy="7429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38"/>
            <p:cNvSpPr>
              <a:spLocks noChangeShapeType="1"/>
            </p:cNvSpPr>
            <p:nvPr/>
          </p:nvSpPr>
          <p:spPr bwMode="auto">
            <a:xfrm>
              <a:off x="1381125" y="4152900"/>
              <a:ext cx="0" cy="7429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Rectangle 3"/>
          <p:cNvSpPr txBox="1">
            <a:spLocks noChangeArrowheads="1"/>
          </p:cNvSpPr>
          <p:nvPr/>
        </p:nvSpPr>
        <p:spPr bwMode="auto">
          <a:xfrm>
            <a:off x="1219200" y="4889500"/>
            <a:ext cx="6553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/>
              <a:t>The Internet Protocol</a:t>
            </a:r>
          </a:p>
          <a:p>
            <a:pPr lvl="1"/>
            <a:r>
              <a:rPr lang="en-US" altLang="en-US" sz="2400"/>
              <a:t>Packets, addressing and routing</a:t>
            </a:r>
          </a:p>
          <a:p>
            <a:pPr lvl="1"/>
            <a:r>
              <a:rPr lang="en-US" altLang="en-US" sz="2400"/>
              <a:t>Two types: IPv4 and IPv6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09760" y="1904400"/>
              <a:ext cx="6296040" cy="3600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360" y="1896120"/>
                <a:ext cx="6311160" cy="361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History of 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IP – Internet Protocol</a:t>
            </a:r>
          </a:p>
          <a:p>
            <a:pPr eaLnBrk="1" hangingPunct="1"/>
            <a:r>
              <a:rPr lang="en-US" altLang="en-US" sz="2800" smtClean="0"/>
              <a:t>Defined in </a:t>
            </a:r>
            <a:r>
              <a:rPr lang="en-US" altLang="en-US" sz="2800" smtClean="0">
                <a:hlinkClick r:id="rId2"/>
              </a:rPr>
              <a:t>RFC 791</a:t>
            </a:r>
            <a:r>
              <a:rPr lang="en-US" altLang="en-US" sz="2800" smtClean="0"/>
              <a:t>, dated 1981, written by Information Sciences Institute @ USC</a:t>
            </a:r>
          </a:p>
          <a:p>
            <a:pPr eaLnBrk="1" hangingPunct="1"/>
            <a:r>
              <a:rPr lang="en-US" altLang="en-US" sz="2800" smtClean="0"/>
              <a:t>Written for DARPA (Defense Advanced Research Projects Agency)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356080" y="1881000"/>
              <a:ext cx="1274040" cy="825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1760" y="1872360"/>
                <a:ext cx="1286640" cy="8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7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Versions of IP</a:t>
            </a: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IPv0 – 3: Experimental Only</a:t>
            </a:r>
          </a:p>
          <a:p>
            <a:pPr eaLnBrk="1" hangingPunct="1"/>
            <a:r>
              <a:rPr lang="en-US" altLang="en-US" sz="2800" smtClean="0"/>
              <a:t>IPv4: Defined in 1981 by RFC 760 &amp; 791.  First version to implemented publically.  Still in use today.</a:t>
            </a:r>
          </a:p>
          <a:p>
            <a:pPr eaLnBrk="1" hangingPunct="1"/>
            <a:r>
              <a:rPr lang="en-US" altLang="en-US" sz="2800" smtClean="0"/>
              <a:t>IPv5: Also experimental, called Internet Stream Protocol.</a:t>
            </a:r>
          </a:p>
          <a:p>
            <a:pPr eaLnBrk="1" hangingPunct="1"/>
            <a:r>
              <a:rPr lang="en-US" altLang="en-US" sz="2800" smtClean="0"/>
              <a:t>IPv6: Also called IP Next Generation (IPng), Defined in 1998 by RFC 2460-2467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62640" y="2135880"/>
              <a:ext cx="1105200" cy="298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280" y="2126520"/>
                <a:ext cx="1123560" cy="30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1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IPv4 Exhaustion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168275" indent="0">
              <a:buNone/>
              <a:tabLst>
                <a:tab pos="16827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 dirty="0" smtClean="0"/>
              <a:t>IANA </a:t>
            </a:r>
            <a:r>
              <a:rPr lang="en-US" altLang="en-US" sz="2400" dirty="0"/>
              <a:t>doles out </a:t>
            </a:r>
            <a:br>
              <a:rPr lang="en-US" altLang="en-US" sz="2400" dirty="0"/>
            </a:br>
            <a:r>
              <a:rPr lang="en-US" altLang="en-US" sz="2400" dirty="0"/>
              <a:t>IPv4 blocks to the </a:t>
            </a:r>
            <a:br>
              <a:rPr lang="en-US" altLang="en-US" sz="2400" dirty="0"/>
            </a:br>
            <a:r>
              <a:rPr lang="en-US" altLang="en-US" sz="2400" dirty="0"/>
              <a:t>regional providers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A24-A53B-47B6-9A1A-64C8F18C54C2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486275"/>
            <a:ext cx="20288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1409700"/>
            <a:ext cx="1550988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514600"/>
            <a:ext cx="2011362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05200"/>
            <a:ext cx="2533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1000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72100"/>
            <a:ext cx="25241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3200400" y="4113213"/>
            <a:ext cx="2057400" cy="6889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2971800" y="3427413"/>
            <a:ext cx="2057400" cy="11461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3200400" y="4799013"/>
            <a:ext cx="2514600" cy="2317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00400" y="5257800"/>
            <a:ext cx="1600200" cy="22860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2743200" y="2970213"/>
            <a:ext cx="1371600" cy="13747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746640" y="5304960"/>
              <a:ext cx="2030040" cy="12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760" y="5302080"/>
                <a:ext cx="2037960" cy="1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810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IPv4 Exhaustion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7458-B5EE-4AAD-BC4E-7F6A8CD8480A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65" y="1752600"/>
            <a:ext cx="6858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66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IPv4 Exhaustion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D666-6F17-4E28-B444-D8F56CFAEBD9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/>
          <a:stretch/>
        </p:blipFill>
        <p:spPr bwMode="auto">
          <a:xfrm>
            <a:off x="1219200" y="1524000"/>
            <a:ext cx="6667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898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19496</TotalTime>
  <Pages>13</Pages>
  <Words>1463</Words>
  <Application>Microsoft Macintosh PowerPoint</Application>
  <PresentationFormat>On-screen Show (4:3)</PresentationFormat>
  <Paragraphs>449</Paragraphs>
  <Slides>30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Unicode MS</vt:lpstr>
      <vt:lpstr>Calibri</vt:lpstr>
      <vt:lpstr>Comic Sans MS</vt:lpstr>
      <vt:lpstr>MS PGothic</vt:lpstr>
      <vt:lpstr>Tahoma</vt:lpstr>
      <vt:lpstr>Times New Roman</vt:lpstr>
      <vt:lpstr>WenQuanYi Zen Hei</vt:lpstr>
      <vt:lpstr>Wingdings</vt:lpstr>
      <vt:lpstr>Blends</vt:lpstr>
      <vt:lpstr>Clip</vt:lpstr>
      <vt:lpstr>CISC 250 –  Business Telecomm Networks</vt:lpstr>
      <vt:lpstr>Network layer</vt:lpstr>
      <vt:lpstr>Two Key Network-Layer Functions</vt:lpstr>
      <vt:lpstr>The Internet Network layer</vt:lpstr>
      <vt:lpstr>Basic History of IP</vt:lpstr>
      <vt:lpstr>Versions of IP</vt:lpstr>
      <vt:lpstr>IPv4 Exhaustion</vt:lpstr>
      <vt:lpstr>IPv4 Exhaustion</vt:lpstr>
      <vt:lpstr>IPv4 Exhaustion</vt:lpstr>
      <vt:lpstr>IPv4 Packet vs. IPv6 Packet</vt:lpstr>
      <vt:lpstr>Major Improvements of IPv6 Header</vt:lpstr>
      <vt:lpstr>IP Addresses: IPv4 vs IPv6</vt:lpstr>
      <vt:lpstr>Transition From IPv4 To IPv6</vt:lpstr>
      <vt:lpstr>PowerPoint Presentation</vt:lpstr>
      <vt:lpstr>IPv6 Adoption</vt:lpstr>
      <vt:lpstr>http://test-ipv6.com/</vt:lpstr>
      <vt:lpstr>IPv4 Addressing: introduction</vt:lpstr>
      <vt:lpstr>IP addresses: how to get one?</vt:lpstr>
      <vt:lpstr>IP Address Structure</vt:lpstr>
      <vt:lpstr>Division b/w Network ID &amp; Host ID</vt:lpstr>
      <vt:lpstr>IP Address </vt:lpstr>
      <vt:lpstr>Decimal to Binary</vt:lpstr>
      <vt:lpstr>Binary to Decimal </vt:lpstr>
      <vt:lpstr>IP Address Classes</vt:lpstr>
      <vt:lpstr>IP Address Classes</vt:lpstr>
      <vt:lpstr>PowerPoint Presentation</vt:lpstr>
      <vt:lpstr>Special IP Addresses</vt:lpstr>
      <vt:lpstr>Network Address Translation</vt:lpstr>
      <vt:lpstr>NAT Example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Wang, Peiyu</cp:lastModifiedBy>
  <cp:revision>249</cp:revision>
  <cp:lastPrinted>1988-10-23T22:36:52Z</cp:lastPrinted>
  <dcterms:created xsi:type="dcterms:W3CDTF">1988-10-23T22:40:16Z</dcterms:created>
  <dcterms:modified xsi:type="dcterms:W3CDTF">2017-03-21T16:51:47Z</dcterms:modified>
</cp:coreProperties>
</file>