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09feb9bd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09feb9bd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9feb9bd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09feb9bd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09feb9bd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09feb9bd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09feb9bd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09feb9bd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09feb9bd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09feb9bd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09feb9bd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09feb9bd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09feb9bd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09feb9bd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townofcary.org/projects-initiatives/project-updates/wastewater-projects/opioid-wastewater-monito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rcgis.com/apps/Cascade/index.html?appid=92073d7f6a6a498b987f2afdab1b9471" TargetMode="External"/><Relationship Id="rId4" Type="http://schemas.openxmlformats.org/officeDocument/2006/relationships/hyperlink" Target="https://cen.acs.org/environment/water/opioids-down-drain-scientists-tracking/97/i1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www.arcgis.com/apps/Cascade/index.html?appid=92073d7f6a6a498b987f2afdab1b947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www.arcgis.com/apps/Cascade/index.html?appid=92073d7f6a6a498b987f2afdab1b947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236300"/>
            <a:ext cx="5017500" cy="19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Presence of Opiates in Wastewater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Drew Gobbi and Maddie Warndorf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95200"/>
            <a:ext cx="7038900" cy="30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 the detected presence of opiates in wastewater from cities explain opioid related deaths?</a:t>
            </a:r>
            <a:endParaRPr sz="18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project will study the concentration of opiates in urban watersheds to estimate usage patterns in cities.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overlay these indicators of opioid use with demographic, geographic, and public health data to create a better understanding of the gaps in access to care.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aim is for public health professionals to use the results of this analysis to more efficiently divert resources and improve accessibility of treatment.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Motivating Factor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04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Traditional public health measures may not be showing the whole picture when it comes to opiate use</a:t>
            </a:r>
            <a:endParaRPr i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0" l="0" r="0" t="8759"/>
          <a:stretch/>
        </p:blipFill>
        <p:spPr>
          <a:xfrm>
            <a:off x="1421799" y="1789000"/>
            <a:ext cx="5955250" cy="27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421800" y="4540725"/>
            <a:ext cx="54072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Analysis from Town of Cary, NC. Presentation at WEF Collection Systems Conference 2019. </a:t>
            </a:r>
            <a:r>
              <a:rPr lang="en" sz="8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https://www.townofcary.org/projects-initiatives/project-updates/wastewater-projects/opioid-wastewater-monitoring</a:t>
            </a:r>
            <a:endParaRPr sz="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944125" y="1307850"/>
            <a:ext cx="7515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identified t</a:t>
            </a:r>
            <a:r>
              <a:rPr lang="en" sz="1800"/>
              <a:t>wo candidate datasets</a:t>
            </a:r>
            <a:r>
              <a:rPr lang="en" sz="1800"/>
              <a:t> that are</a:t>
            </a:r>
            <a:r>
              <a:rPr lang="en" sz="1800"/>
              <a:t> currently testing opiate levels in wastewater </a:t>
            </a:r>
            <a:r>
              <a:rPr lang="en" sz="1800"/>
              <a:t>pilots testing for opioids in the US right now</a:t>
            </a:r>
            <a:endParaRPr sz="18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 u="sng">
                <a:solidFill>
                  <a:schemeClr val="lt2"/>
                </a:solidFill>
                <a:hlinkClick r:id="rId3"/>
              </a:rPr>
              <a:t>Tempe, AZ </a:t>
            </a:r>
            <a:endParaRPr>
              <a:solidFill>
                <a:schemeClr val="lt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Led by Arizona State University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Published in monthly dashboard w/ robust write up of methodology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Data collected from July 2018 -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en" u="sng">
                <a:solidFill>
                  <a:schemeClr val="lt2"/>
                </a:solidFill>
                <a:hlinkClick r:id="rId4"/>
              </a:rPr>
              <a:t>Washington DC/Potomac Watershed </a:t>
            </a:r>
            <a:endParaRPr>
              <a:solidFill>
                <a:schemeClr val="lt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Led by a Mason grad student, publicly available but have requested access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Several important features such as frequency, geography, candidate drugs are unknown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Washington DC/ Potomac Watershed  and we believe that two of them – one in Tempe, Arizona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76850" y="360225"/>
            <a:ext cx="70389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Variables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271725" y="1470750"/>
            <a:ext cx="2953800" cy="30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Good estimator of overall use in an area because it is naturally anonymized in the city’s sewage system and representative of consumption patterns.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These data are likely to be unbiased  because they do not rely on individual detection or self-reporting methods, where users have an incentive to understate their activity. 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Data is noisy due to cross watershed flows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549" y="1470750"/>
            <a:ext cx="5307200" cy="30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3611550" y="4510075"/>
            <a:ext cx="54072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Photo taken from the City of Tempe and Arizona State University Partner to Study City Wastewater for Public Health Information’s Fighting Opioid Misuse by Monitoring Community Health website. </a:t>
            </a:r>
            <a:r>
              <a:rPr lang="en" sz="800" u="sng">
                <a:solidFill>
                  <a:schemeClr val="lt2"/>
                </a:solidFill>
                <a:hlinkClick r:id="rId4"/>
              </a:rPr>
              <a:t>https://www.arcgis.com/apps/Cascade/index.html?appid=92073d7f6a6a498b987f2afdab1b9471</a:t>
            </a:r>
            <a:endParaRPr sz="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463950"/>
            <a:ext cx="70389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We will compare opioid  normalized mass load measures with the number of opioid related incidents reported and treatment available in a given area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If, when, and where these three outcomes converge and diverge will be the key focus of this analysis. 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Will tie these measures to demographic and geographic overlays to examine which communities are most impacted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i="1" lang="en">
                <a:solidFill>
                  <a:srgbClr val="FFFFFF"/>
                </a:solidFill>
              </a:rPr>
              <a:t>Goal: Spatial Analysis of Opioid related incidents within the locality of interest </a:t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Analysis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remain algorithmically agnostic at this point in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this analysis as a spatial problem and see potential for both supervised and unsupervised learning  (classification/clustering)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Will control for potential confounding relationships also found at the community level  by controlling for: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Demographics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Geographic proximity to hospitals/treatment centers in a given area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Economic status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A limitation of this study is the fact that estimates represent entire communities. Some key features may be over/under-stated in the averaged out effects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Product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5024525" y="1567550"/>
            <a:ext cx="33120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Our primary output will be a relational map of usage, access to care and current health outcomes that can be used by health administrators to identify vulnerable populations and improve access to care.</a:t>
            </a:r>
            <a:endParaRPr sz="14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550" y="1393050"/>
            <a:ext cx="2849901" cy="326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509500" y="4593900"/>
            <a:ext cx="42960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00"/>
              <a:t>Photo taken from the City of Tempe and Arizona State University Partner to Study City Wastewater for Public Health Information’s Fighting Opioid Misuse by Monitoring Community Health website. </a:t>
            </a:r>
            <a:r>
              <a:rPr lang="en" sz="700" u="sng">
                <a:solidFill>
                  <a:schemeClr val="lt2"/>
                </a:solidFill>
                <a:hlinkClick r:id="rId4"/>
              </a:rPr>
              <a:t>https://www.arcgis.com/apps/Cascade/index.html?appid=92073d7f6a6a498b987f2afdab1b9471</a:t>
            </a:r>
            <a:endParaRPr sz="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