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3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6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048D-3952-B048-AA41-EEEFEB330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9859D-E349-154D-92ED-981792014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wang </a:t>
            </a:r>
            <a:r>
              <a:rPr lang="en-US" dirty="0" err="1"/>
              <a:t>peiyu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4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7586-83F9-CD47-8C42-A86F7B7F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F5B6-6822-8E4C-9966-EBC072EF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have a lot of data but it’s less of a problem</a:t>
            </a:r>
          </a:p>
          <a:p>
            <a:r>
              <a:rPr lang="en-US" dirty="0"/>
              <a:t>Case files are hard to be read into CSV files, for encoding issues and also the length</a:t>
            </a:r>
          </a:p>
          <a:p>
            <a:r>
              <a:rPr lang="en-US" dirty="0"/>
              <a:t>They are hard to be analyzed, text analyzing /NLP knowledge may apply</a:t>
            </a:r>
          </a:p>
        </p:txBody>
      </p:sp>
    </p:spTree>
    <p:extLst>
      <p:ext uri="{BB962C8B-B14F-4D97-AF65-F5344CB8AC3E}">
        <p14:creationId xmlns:p14="http://schemas.microsoft.com/office/powerpoint/2010/main" val="1097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9435-5A33-324C-9FC9-101699DC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B286-1679-FC46-B92E-930F065B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very legal inclined</a:t>
            </a:r>
          </a:p>
          <a:p>
            <a:r>
              <a:rPr lang="en-US" dirty="0"/>
              <a:t>American has Common Law System</a:t>
            </a:r>
          </a:p>
          <a:p>
            <a:r>
              <a:rPr lang="en-US" dirty="0"/>
              <a:t>Everyone has preferences/patterns/biases </a:t>
            </a:r>
          </a:p>
          <a:p>
            <a:r>
              <a:rPr lang="en-US" dirty="0"/>
              <a:t>You can expect what has happened to happen again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5FAA-4066-6348-8060-76527852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E40C-E48D-0043-8E72-C4A6686B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# : general case number, or a unique value to mark the case differently, like key value in database</a:t>
            </a:r>
          </a:p>
          <a:p>
            <a:r>
              <a:rPr lang="en-US" dirty="0" err="1"/>
              <a:t>Word_count</a:t>
            </a:r>
            <a:r>
              <a:rPr lang="en-US" dirty="0"/>
              <a:t> : the count of the words in the court’s opinion </a:t>
            </a:r>
          </a:p>
          <a:p>
            <a:r>
              <a:rPr lang="en-US" dirty="0"/>
              <a:t>Outcome: the outcome of the case, 0- if the appellant won, 1- if the appellant lost</a:t>
            </a:r>
          </a:p>
          <a:p>
            <a:r>
              <a:rPr lang="en-US" dirty="0"/>
              <a:t>Weights: the weight of a certain case when analyzing them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0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F2A3-2B98-364E-979B-FE4BC343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E9F3B-8A6D-6648-BACA-78B8B5A95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201" y="2016125"/>
            <a:ext cx="6177923" cy="3449638"/>
          </a:xfrm>
        </p:spPr>
      </p:pic>
    </p:spTree>
    <p:extLst>
      <p:ext uri="{BB962C8B-B14F-4D97-AF65-F5344CB8AC3E}">
        <p14:creationId xmlns:p14="http://schemas.microsoft.com/office/powerpoint/2010/main" val="60535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BAC5-89C8-1049-97D8-DD89359A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11DE49-0E1A-8948-9C8E-A590DF931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063" y="2016125"/>
            <a:ext cx="2486025" cy="3449638"/>
          </a:xfrm>
        </p:spPr>
      </p:pic>
    </p:spTree>
    <p:extLst>
      <p:ext uri="{BB962C8B-B14F-4D97-AF65-F5344CB8AC3E}">
        <p14:creationId xmlns:p14="http://schemas.microsoft.com/office/powerpoint/2010/main" val="85904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0377-A485-314E-BCE4-865E47C8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51CA-CE9C-344B-A128-5BB131AD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A504B-7A0D-2240-8D79-A5F9BF1B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90850"/>
            <a:ext cx="10172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6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72CA-D7D6-7A41-A451-6CBA13E4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C200-DB4C-D64B-B757-55D25526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word_count</a:t>
            </a:r>
            <a:r>
              <a:rPr lang="en-US" dirty="0"/>
              <a:t> affect outcome?</a:t>
            </a:r>
          </a:p>
          <a:p>
            <a:r>
              <a:rPr lang="en-US" dirty="0"/>
              <a:t>Plot graph: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D9DC9-0ACD-CC41-A493-6141F15E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22" y="3007308"/>
            <a:ext cx="3516595" cy="2459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EF3816-DAED-454A-82B3-50D7D114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259" y="3064458"/>
            <a:ext cx="3516595" cy="25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69A0-06FC-B344-BE43-72C3C45E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C543-0A20-4745-8E5E-BB56CFD8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word_count</a:t>
            </a:r>
            <a:r>
              <a:rPr lang="en-US" dirty="0"/>
              <a:t> affect outcome?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7DE4E-04B9-7440-ADB9-3C2379DA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2700337"/>
            <a:ext cx="3826510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50F5C-48C9-394F-BBFA-C39A3CAA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3119437"/>
            <a:ext cx="4318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6A2C-A31D-CE47-BC12-3A8DF42A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graphs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4433-C42F-3345-8E02-EC0C0ACF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https://oliviapy960825.github.io/</a:t>
            </a:r>
          </a:p>
        </p:txBody>
      </p:sp>
    </p:spTree>
    <p:extLst>
      <p:ext uri="{BB962C8B-B14F-4D97-AF65-F5344CB8AC3E}">
        <p14:creationId xmlns:p14="http://schemas.microsoft.com/office/powerpoint/2010/main" val="32246429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641</TotalTime>
  <Words>185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Case data analytics</vt:lpstr>
      <vt:lpstr>Background/introduction</vt:lpstr>
      <vt:lpstr>Variable Explanation</vt:lpstr>
      <vt:lpstr>Dataset</vt:lpstr>
      <vt:lpstr>Dataset</vt:lpstr>
      <vt:lpstr>Normalize the data</vt:lpstr>
      <vt:lpstr>Analysis</vt:lpstr>
      <vt:lpstr>Analysis</vt:lpstr>
      <vt:lpstr>Other graphs display</vt:lpstr>
      <vt:lpstr>Close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data analytics</dc:title>
  <dc:creator>peiyu wang</dc:creator>
  <cp:lastModifiedBy>peiyu wang</cp:lastModifiedBy>
  <cp:revision>16</cp:revision>
  <dcterms:created xsi:type="dcterms:W3CDTF">2018-12-06T05:18:19Z</dcterms:created>
  <dcterms:modified xsi:type="dcterms:W3CDTF">2018-12-07T00:09:21Z</dcterms:modified>
</cp:coreProperties>
</file>