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F8"/>
    <a:srgbClr val="F9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F445D-12F4-4682-99C2-7EB64D22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FD31A0-91DC-4460-AA19-50A9C987F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F825B-7B06-4A62-9569-C2C60037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709B5-0FEE-4C32-837B-C48FE41E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4D989-12A0-4215-B1C6-A0C3BFF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F442F-A4AC-4E25-A078-E7C2698D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78CBF-2B1F-4382-BB98-9A01575D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2CFA6-7D5E-441A-BE93-C120B3C0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C766A-CBFE-4498-A361-6FEFC888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0E985-CC38-425B-89AE-A953D1D7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5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9799BB-F5AE-43AE-8B7F-C643A406A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40411-944D-4671-BED9-0EA0E9E4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1B791-8B8D-4C87-9598-CD8E5EC6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2E1B3-22EA-4486-9330-B07EE5D7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F425F-B37E-4A03-B974-DDA7B177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4164C-D1C4-4C68-B22A-483CCB88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52CC7-243F-4481-8AA9-8AF31966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8571F-F2E9-4EB5-A6D4-8777EB54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B7935-B71C-4BF6-A5D2-AE3E385C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12FCC-E1B5-4B52-A810-AEFE12F0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6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B3447-26AC-4D59-B5EC-A417EF72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4A19D-A5CF-415F-A183-5A51718CA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ED0CA-8C77-4C82-BF8F-7E47EE33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585D-3F9E-4A91-863D-A097F6DE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72A50-9D13-43C4-9DCD-65CD6966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0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AE344-55EE-4EEB-8069-3F3FF988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AB329-08C5-457C-A3D8-01F83335D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EBA74-E1DB-4B3F-B268-AF1B418B4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867A1-CDAD-41CF-B3FB-8D6BD6E1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9B4C3-5C97-4C10-BC70-9A11B244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D956E-A185-404A-A5E0-AD2ADCFA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1B88D-45E9-4752-B250-C2E9FE67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DE296-E67B-4A1D-901A-5104892C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FAC5B-AF20-4418-B7E0-38B9AE7B7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0937E5-0959-4D9C-B496-074F01A6D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7300CA-9C6E-4C4C-B5FF-FE0ADBC7E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026B3-D557-48C9-A544-91699105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28CA16-5B62-4EB7-857D-41F07E00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BD9806-8FF2-4F09-8D9C-F44202B6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3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313D-6597-4F19-A00E-A82EBFE6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D0111C-84D6-42EB-81B0-CC639C89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6B8DC2-5BCC-4AFA-B717-81D54AEF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BF152B-1746-4C5A-8A83-31C550B1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6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083B5-4369-4CD1-A335-881388A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C63F45-7046-45D6-BF5F-AC701C82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BE5E3E-C558-425D-A954-36252DE5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58580-1C40-493F-8E47-530EB024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8D353-62B4-4F24-93EC-37F1FEE5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D8FDE-F97F-4C84-B591-D46F6972A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D7DB3-7D2E-4832-8F85-D7E45054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33D14-A8C0-4CD3-8821-F98C0445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E875B-5581-4D04-940B-7CAE050F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105E9-98D7-4149-A014-1962E19D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96F64-631F-42A3-9F38-41B417A93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A0DEF-D62D-4230-B461-AE35F7882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0A54C-51C5-4E67-8BE6-BDE71A09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1A4F25-A4F4-4DBC-9282-D27EF3EA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D6479-5B70-4494-AE25-2672090F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3F509-0224-495A-84D9-41C127CA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F5EA9-9AFD-44EE-B81B-ECE25010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EB49C-F997-4060-97D4-F5B89C599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5C21-05D3-43EF-9154-7D87E0022616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F9FC8-25FB-4F13-9842-0AD1D821E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0E2EF-AE3F-4D3D-8EFF-863C438A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AE64-F6AF-4DC5-BDE5-E36AD18DC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0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052A2-7C94-477C-A8F2-F0AE04DEA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367" y="1173505"/>
            <a:ext cx="11297265" cy="3509963"/>
          </a:xfrm>
        </p:spPr>
        <p:txBody>
          <a:bodyPr>
            <a:normAutofit fontScale="90000"/>
          </a:bodyPr>
          <a:lstStyle/>
          <a:p>
            <a:r>
              <a:rPr lang="en-US" altLang="ko-KR" sz="5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Kinect camera</a:t>
            </a:r>
            <a:r>
              <a:rPr lang="ko-KR" altLang="en-US" sz="53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</a:t>
            </a:r>
            <a:br>
              <a:rPr lang="en-US" altLang="ko-KR" sz="5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5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Scanning</a:t>
            </a:r>
            <a:r>
              <a:rPr lang="ko-KR" altLang="en-US" sz="53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ko-KR" altLang="en-US" sz="5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표면 </a:t>
            </a:r>
            <a:r>
              <a:rPr lang="ko-KR" altLang="en-US" sz="5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텍스쳐</a:t>
            </a:r>
            <a:r>
              <a:rPr lang="ko-KR" altLang="en-US" sz="5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br>
              <a:rPr lang="en-US" altLang="ko-KR" sz="5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5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향상</a:t>
            </a:r>
            <a:r>
              <a:rPr lang="ko-KR" altLang="en-US" sz="53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위한 기법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33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캡스톤디자인</a:t>
            </a:r>
            <a:r>
              <a:rPr lang="en-US" altLang="ko-KR" sz="33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48DA1-15F1-4811-B6A9-5414BF39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6592" y="4398746"/>
            <a:ext cx="4758813" cy="710640"/>
          </a:xfrm>
        </p:spPr>
        <p:txBody>
          <a:bodyPr>
            <a:normAutofit/>
          </a:bodyPr>
          <a:lstStyle/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컴퓨터공학과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2018102778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김민경</a:t>
            </a:r>
          </a:p>
        </p:txBody>
      </p:sp>
    </p:spTree>
    <p:extLst>
      <p:ext uri="{BB962C8B-B14F-4D97-AF65-F5344CB8AC3E}">
        <p14:creationId xmlns:p14="http://schemas.microsoft.com/office/powerpoint/2010/main" val="15240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9B8C9188-EF65-4D69-8C59-9A86D1FFEB5F}"/>
              </a:ext>
            </a:extLst>
          </p:cNvPr>
          <p:cNvSpPr/>
          <p:nvPr/>
        </p:nvSpPr>
        <p:spPr>
          <a:xfrm>
            <a:off x="5771935" y="3814432"/>
            <a:ext cx="906215" cy="7382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788BC5-B908-412F-976C-8A3B4DBD0BE5}"/>
              </a:ext>
            </a:extLst>
          </p:cNvPr>
          <p:cNvSpPr/>
          <p:nvPr/>
        </p:nvSpPr>
        <p:spPr>
          <a:xfrm>
            <a:off x="5771935" y="1551133"/>
            <a:ext cx="906215" cy="7382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D2389-4946-4B0C-B61D-F502CDBEC95D}"/>
              </a:ext>
            </a:extLst>
          </p:cNvPr>
          <p:cNvSpPr txBox="1"/>
          <p:nvPr/>
        </p:nvSpPr>
        <p:spPr>
          <a:xfrm>
            <a:off x="5259073" y="695739"/>
            <a:ext cx="19319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D17BF-C015-473D-A8A2-5484ECB71A5D}"/>
              </a:ext>
            </a:extLst>
          </p:cNvPr>
          <p:cNvSpPr txBox="1"/>
          <p:nvPr/>
        </p:nvSpPr>
        <p:spPr>
          <a:xfrm>
            <a:off x="1689602" y="2579713"/>
            <a:ext cx="9070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일반인도 쉽게 접근할 수 있는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Kinect Camera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3D Scanning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등장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475DB-657B-40B7-90D5-032CEEE75DA2}"/>
              </a:ext>
            </a:extLst>
          </p:cNvPr>
          <p:cNvSpPr txBox="1"/>
          <p:nvPr/>
        </p:nvSpPr>
        <p:spPr>
          <a:xfrm>
            <a:off x="5922716" y="173559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B3A50-CD2F-44D3-8BFE-809CAC81B650}"/>
              </a:ext>
            </a:extLst>
          </p:cNvPr>
          <p:cNvSpPr txBox="1"/>
          <p:nvPr/>
        </p:nvSpPr>
        <p:spPr>
          <a:xfrm>
            <a:off x="1523734" y="4831959"/>
            <a:ext cx="940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비접촉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3D Scanning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방식이고 새로운 정보가 들어올 때마다 평균값이 도출되어 값이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무뎌지는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현상이 발생하여 표면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텍스쳐의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정확도가 낮음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1C114-5BF3-45FF-9F0D-70A2644432C8}"/>
              </a:ext>
            </a:extLst>
          </p:cNvPr>
          <p:cNvSpPr txBox="1"/>
          <p:nvPr/>
        </p:nvSpPr>
        <p:spPr>
          <a:xfrm>
            <a:off x="5130031" y="3998897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존재하던 한계점</a:t>
            </a:r>
          </a:p>
        </p:txBody>
      </p:sp>
    </p:spTree>
    <p:extLst>
      <p:ext uri="{BB962C8B-B14F-4D97-AF65-F5344CB8AC3E}">
        <p14:creationId xmlns:p14="http://schemas.microsoft.com/office/powerpoint/2010/main" val="154658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D2389-4946-4B0C-B61D-F502CDBEC95D}"/>
              </a:ext>
            </a:extLst>
          </p:cNvPr>
          <p:cNvSpPr txBox="1"/>
          <p:nvPr/>
        </p:nvSpPr>
        <p:spPr>
          <a:xfrm>
            <a:off x="5259072" y="695739"/>
            <a:ext cx="19319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49D1E53-D4CE-447F-8CBA-553412121985}"/>
              </a:ext>
            </a:extLst>
          </p:cNvPr>
          <p:cNvSpPr/>
          <p:nvPr/>
        </p:nvSpPr>
        <p:spPr>
          <a:xfrm>
            <a:off x="5771934" y="1551133"/>
            <a:ext cx="906215" cy="7382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D1CFC-6B17-4879-83EB-9DCB76DC612E}"/>
              </a:ext>
            </a:extLst>
          </p:cNvPr>
          <p:cNvSpPr txBox="1"/>
          <p:nvPr/>
        </p:nvSpPr>
        <p:spPr>
          <a:xfrm>
            <a:off x="4873325" y="1735598"/>
            <a:ext cx="270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Kinect Fusion Algorithm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9FDCF-C782-4247-9080-283E881A3349}"/>
              </a:ext>
            </a:extLst>
          </p:cNvPr>
          <p:cNvSpPr txBox="1"/>
          <p:nvPr/>
        </p:nvSpPr>
        <p:spPr>
          <a:xfrm>
            <a:off x="1523733" y="2743159"/>
            <a:ext cx="94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Kinect Camera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Depth Image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받아와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Depth Map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생성하는 알고리즘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Kinect Fusion algorithm block diagram [3]">
            <a:extLst>
              <a:ext uri="{FF2B5EF4-FFF2-40B4-BE49-F238E27FC236}">
                <a16:creationId xmlns:a16="http://schemas.microsoft.com/office/drawing/2014/main" id="{7AB4D85D-4AE3-4390-B892-FFE37CAE5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29" y="3510173"/>
            <a:ext cx="72866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2A5072-F45F-4796-8005-F73136A6953E}"/>
              </a:ext>
            </a:extLst>
          </p:cNvPr>
          <p:cNvSpPr/>
          <p:nvPr/>
        </p:nvSpPr>
        <p:spPr>
          <a:xfrm>
            <a:off x="2581729" y="3510174"/>
            <a:ext cx="7286625" cy="2581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6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3539FAF-CA6E-4311-99E0-DF2A09C0FF0D}"/>
              </a:ext>
            </a:extLst>
          </p:cNvPr>
          <p:cNvSpPr/>
          <p:nvPr/>
        </p:nvSpPr>
        <p:spPr>
          <a:xfrm>
            <a:off x="2966805" y="2451273"/>
            <a:ext cx="730552" cy="7382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729A1E-7811-4E12-BD5F-D70896F35F30}"/>
              </a:ext>
            </a:extLst>
          </p:cNvPr>
          <p:cNvSpPr/>
          <p:nvPr/>
        </p:nvSpPr>
        <p:spPr>
          <a:xfrm>
            <a:off x="2966805" y="1447118"/>
            <a:ext cx="730552" cy="7382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D2389-4946-4B0C-B61D-F502CDBEC95D}"/>
              </a:ext>
            </a:extLst>
          </p:cNvPr>
          <p:cNvSpPr txBox="1"/>
          <p:nvPr/>
        </p:nvSpPr>
        <p:spPr>
          <a:xfrm>
            <a:off x="4460776" y="695739"/>
            <a:ext cx="32704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연구의 중요성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3D7E2-B7CA-4E8A-B5C7-2C61A523CFAB}"/>
              </a:ext>
            </a:extLst>
          </p:cNvPr>
          <p:cNvSpPr txBox="1"/>
          <p:nvPr/>
        </p:nvSpPr>
        <p:spPr>
          <a:xfrm>
            <a:off x="1394690" y="1713011"/>
            <a:ext cx="9402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향상된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3D Scanning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프로그램을 일반인이 접근 가능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게임개발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제조업 등의 다양한 분야에 적극 활용 가능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1F4A09-1972-4EC5-BCB3-C9C2C091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33" y="3429000"/>
            <a:ext cx="3334333" cy="29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A9FCD6C-4D57-44C3-96BD-C186AC09089D}"/>
              </a:ext>
            </a:extLst>
          </p:cNvPr>
          <p:cNvSpPr/>
          <p:nvPr/>
        </p:nvSpPr>
        <p:spPr>
          <a:xfrm>
            <a:off x="3861326" y="1655699"/>
            <a:ext cx="4469346" cy="7382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D2389-4946-4B0C-B61D-F502CDBEC95D}"/>
              </a:ext>
            </a:extLst>
          </p:cNvPr>
          <p:cNvSpPr txBox="1"/>
          <p:nvPr/>
        </p:nvSpPr>
        <p:spPr>
          <a:xfrm>
            <a:off x="4404672" y="695739"/>
            <a:ext cx="33826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 방법 및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846C3-2291-43BD-8A16-96A29FEFD746}"/>
              </a:ext>
            </a:extLst>
          </p:cNvPr>
          <p:cNvSpPr txBox="1"/>
          <p:nvPr/>
        </p:nvSpPr>
        <p:spPr>
          <a:xfrm>
            <a:off x="1394691" y="1819251"/>
            <a:ext cx="94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depth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들어올 때 기존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depth map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합치는 알고리즘을 개선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91FBA-BE21-4B5A-BE3B-35D0C16DBD48}"/>
              </a:ext>
            </a:extLst>
          </p:cNvPr>
          <p:cNvSpPr txBox="1"/>
          <p:nvPr/>
        </p:nvSpPr>
        <p:spPr>
          <a:xfrm>
            <a:off x="1586847" y="3228945"/>
            <a:ext cx="940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Opencv_contrib-4.1.0/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modlues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rgbd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/tsdf.cpp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3E7329-2D38-46AE-9D2C-192B814E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67" y="3781011"/>
            <a:ext cx="6581775" cy="238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3EAD6-3FB2-48F0-B0C0-74F6882964A3}"/>
              </a:ext>
            </a:extLst>
          </p:cNvPr>
          <p:cNvSpPr txBox="1"/>
          <p:nvPr/>
        </p:nvSpPr>
        <p:spPr>
          <a:xfrm>
            <a:off x="2827228" y="4094473"/>
            <a:ext cx="6921852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depth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값의 평균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&gt;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depth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값의 평균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then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value = value*0+tsdf //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depth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값으로 대체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//weight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값은 무시한다</a:t>
            </a: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then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value =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value+tsdf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*0 //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변화 없이 유지</a:t>
            </a: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2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D2389-4946-4B0C-B61D-F502CDBEC95D}"/>
              </a:ext>
            </a:extLst>
          </p:cNvPr>
          <p:cNvSpPr txBox="1"/>
          <p:nvPr/>
        </p:nvSpPr>
        <p:spPr>
          <a:xfrm>
            <a:off x="5594902" y="695739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99038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170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</vt:lpstr>
      <vt:lpstr>맑은 고딕</vt:lpstr>
      <vt:lpstr>Arial</vt:lpstr>
      <vt:lpstr>Office 테마</vt:lpstr>
      <vt:lpstr>Kinect camera를 활용한  3D Scanning의 표면 텍스쳐  정확도 향상을 위한 기법  캡스톤디자인2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>김민경</dc:creator>
  <cp:lastModifiedBy>김민경</cp:lastModifiedBy>
  <cp:revision>9</cp:revision>
  <dcterms:created xsi:type="dcterms:W3CDTF">2021-12-09T13:33:43Z</dcterms:created>
  <dcterms:modified xsi:type="dcterms:W3CDTF">2021-12-09T15:02:45Z</dcterms:modified>
</cp:coreProperties>
</file>