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Traveler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Hotel Reservation Website Development</a:t>
            </a:r>
          </a:p>
          <a:p>
            <a:r>
              <a:t>Using the MERN Stack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Developed a hotel reservation website using MERN stack</a:t>
            </a:r>
          </a:p>
          <a:p>
            <a:r>
              <a:t>• Features: User authentication, room reservations, admin management</a:t>
            </a:r>
          </a:p>
          <a:p>
            <a:r>
              <a:t>• Goal: Create an efficient, user-friendly booking platform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Timeline and Progression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October: Initial planning, research on features</a:t>
            </a:r>
          </a:p>
          <a:p>
            <a:r>
              <a:t>• November: Backend and frontend development started simultaneously</a:t>
            </a:r>
          </a:p>
          <a:p>
            <a:r>
              <a:t>• December: Integration of backend API with frontend UI, admin panel started</a:t>
            </a:r>
          </a:p>
          <a:p>
            <a:r>
              <a:t>• January-February: Payment integration (Stripe), user profile management</a:t>
            </a:r>
          </a:p>
          <a:p>
            <a:r>
              <a:t>• March: Bug fixing, testing, final styling, and deployment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Backend &amp; Frontend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Backend: Node.js, Express, MongoDB for API and database</a:t>
            </a:r>
          </a:p>
          <a:p>
            <a:r>
              <a:t>• Frontend: React for dynamic UI and seamless user experience</a:t>
            </a:r>
          </a:p>
          <a:p>
            <a:r>
              <a:t>• APIs were integrated for smooth communication between frontend and backend</a:t>
            </a:r>
          </a:p>
          <a:p>
            <a:r>
              <a:t>• Real-time booking system and admin management panel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 &amp;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GitHub for version control and code review</a:t>
            </a:r>
          </a:p>
          <a:p>
            <a:r>
              <a:t>• Trello for task management and progress tracking</a:t>
            </a:r>
          </a:p>
          <a:p>
            <a:r>
              <a:t>• Discord for daily communication and troubleshooting</a:t>
            </a:r>
          </a:p>
          <a:p>
            <a:r>
              <a:t>• In-person meetings for planning and resolving blockers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Issues with timing and absences affected production</a:t>
            </a:r>
          </a:p>
          <a:p>
            <a:r>
              <a:t>• Some planned features were not completed (admin login from main site, booking confirmation)</a:t>
            </a:r>
          </a:p>
          <a:p>
            <a:r>
              <a:t>• Learned about:</a:t>
            </a:r>
          </a:p>
          <a:p>
            <a:r>
              <a:t>  - Teamwork and task distribution</a:t>
            </a:r>
          </a:p>
          <a:p>
            <a:r>
              <a:t>  - Structure of a development project</a:t>
            </a:r>
          </a:p>
          <a:p>
            <a:r>
              <a:t>  - Website security and database management</a:t>
            </a:r>
          </a:p>
          <a:p>
            <a:r>
              <a:t>  - Deployment using Render and MongoDB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