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49" r:id="rId2"/>
  </p:sldMasterIdLst>
  <p:notesMasterIdLst>
    <p:notesMasterId r:id="rId20"/>
  </p:notesMasterIdLst>
  <p:handoutMasterIdLst>
    <p:handoutMasterId r:id="rId21"/>
  </p:handoutMasterIdLst>
  <p:sldIdLst>
    <p:sldId id="256" r:id="rId3"/>
    <p:sldId id="532" r:id="rId4"/>
    <p:sldId id="563" r:id="rId5"/>
    <p:sldId id="537" r:id="rId6"/>
    <p:sldId id="564" r:id="rId7"/>
    <p:sldId id="576" r:id="rId8"/>
    <p:sldId id="580" r:id="rId9"/>
    <p:sldId id="582" r:id="rId10"/>
    <p:sldId id="559" r:id="rId11"/>
    <p:sldId id="583" r:id="rId12"/>
    <p:sldId id="581" r:id="rId13"/>
    <p:sldId id="534" r:id="rId14"/>
    <p:sldId id="578" r:id="rId15"/>
    <p:sldId id="579" r:id="rId16"/>
    <p:sldId id="586" r:id="rId17"/>
    <p:sldId id="584" r:id="rId18"/>
    <p:sldId id="585" r:id="rId19"/>
  </p:sldIdLst>
  <p:sldSz cx="9144000" cy="6858000" type="screen4x3"/>
  <p:notesSz cx="7102475" cy="10234613"/>
  <p:embeddedFontLst>
    <p:embeddedFont>
      <p:font typeface="Tahoma" panose="020B0604030504040204" pitchFamily="34" charset="0"/>
      <p:regular r:id="rId22"/>
      <p:bold r:id="rId23"/>
    </p:embeddedFont>
  </p:embeddedFontLst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101"/>
    <a:srgbClr val="FFFF00"/>
    <a:srgbClr val="9900CC"/>
    <a:srgbClr val="00FF00"/>
    <a:srgbClr val="00FFFF"/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594949-2D41-4915-99F6-2FAD9F7AFCAB}" v="8" dt="2023-11-16T20:14:19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93" autoAdjust="0"/>
  </p:normalViewPr>
  <p:slideViewPr>
    <p:cSldViewPr>
      <p:cViewPr varScale="1">
        <p:scale>
          <a:sx n="137" d="100"/>
          <a:sy n="137" d="100"/>
        </p:scale>
        <p:origin x="502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3924" y="96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Aycard" userId="87c6b0fa982e971f" providerId="LiveId" clId="{FC594949-2D41-4915-99F6-2FAD9F7AFCAB}"/>
    <pc:docChg chg="undo custSel addSld modSld sldOrd modMainMaster">
      <pc:chgData name="Olivier Aycard" userId="87c6b0fa982e971f" providerId="LiveId" clId="{FC594949-2D41-4915-99F6-2FAD9F7AFCAB}" dt="2023-11-16T20:15:23.757" v="277" actId="20577"/>
      <pc:docMkLst>
        <pc:docMk/>
      </pc:docMkLst>
      <pc:sldChg chg="addSp delSp modSp mod">
        <pc:chgData name="Olivier Aycard" userId="87c6b0fa982e971f" providerId="LiveId" clId="{FC594949-2D41-4915-99F6-2FAD9F7AFCAB}" dt="2023-11-16T19:56:31.634" v="5" actId="1076"/>
        <pc:sldMkLst>
          <pc:docMk/>
          <pc:sldMk cId="0" sldId="256"/>
        </pc:sldMkLst>
        <pc:spChg chg="add del mod">
          <ac:chgData name="Olivier Aycard" userId="87c6b0fa982e971f" providerId="LiveId" clId="{FC594949-2D41-4915-99F6-2FAD9F7AFCAB}" dt="2023-11-16T19:54:57.734" v="1" actId="478"/>
          <ac:spMkLst>
            <pc:docMk/>
            <pc:sldMk cId="0" sldId="256"/>
            <ac:spMk id="3" creationId="{195818F7-9E44-CE33-2E51-37C3B47CB0A3}"/>
          </ac:spMkLst>
        </pc:spChg>
        <pc:spChg chg="add del">
          <ac:chgData name="Olivier Aycard" userId="87c6b0fa982e971f" providerId="LiveId" clId="{FC594949-2D41-4915-99F6-2FAD9F7AFCAB}" dt="2023-11-16T19:55:03.558" v="3" actId="478"/>
          <ac:spMkLst>
            <pc:docMk/>
            <pc:sldMk cId="0" sldId="256"/>
            <ac:spMk id="5" creationId="{6B24BD98-3F1F-03BF-4B23-08010CC1488B}"/>
          </ac:spMkLst>
        </pc:spChg>
        <pc:spChg chg="add mod">
          <ac:chgData name="Olivier Aycard" userId="87c6b0fa982e971f" providerId="LiveId" clId="{FC594949-2D41-4915-99F6-2FAD9F7AFCAB}" dt="2023-11-16T19:56:27.606" v="4"/>
          <ac:spMkLst>
            <pc:docMk/>
            <pc:sldMk cId="0" sldId="256"/>
            <ac:spMk id="6" creationId="{77413060-683B-E57B-8F8E-F8070A6FE93F}"/>
          </ac:spMkLst>
        </pc:spChg>
        <pc:spChg chg="del">
          <ac:chgData name="Olivier Aycard" userId="87c6b0fa982e971f" providerId="LiveId" clId="{FC594949-2D41-4915-99F6-2FAD9F7AFCAB}" dt="2023-11-16T19:54:54.033" v="0" actId="478"/>
          <ac:spMkLst>
            <pc:docMk/>
            <pc:sldMk cId="0" sldId="256"/>
            <ac:spMk id="5122" creationId="{00000000-0000-0000-0000-000000000000}"/>
          </ac:spMkLst>
        </pc:spChg>
        <pc:spChg chg="mod">
          <ac:chgData name="Olivier Aycard" userId="87c6b0fa982e971f" providerId="LiveId" clId="{FC594949-2D41-4915-99F6-2FAD9F7AFCAB}" dt="2023-11-16T19:56:31.634" v="5" actId="1076"/>
          <ac:spMkLst>
            <pc:docMk/>
            <pc:sldMk cId="0" sldId="256"/>
            <ac:spMk id="5123" creationId="{00000000-0000-0000-0000-000000000000}"/>
          </ac:spMkLst>
        </pc:spChg>
        <pc:picChg chg="del">
          <ac:chgData name="Olivier Aycard" userId="87c6b0fa982e971f" providerId="LiveId" clId="{FC594949-2D41-4915-99F6-2FAD9F7AFCAB}" dt="2023-11-16T19:54:54.033" v="0" actId="478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Olivier Aycard" userId="87c6b0fa982e971f" providerId="LiveId" clId="{FC594949-2D41-4915-99F6-2FAD9F7AFCAB}" dt="2023-11-16T19:56:27.606" v="4"/>
          <ac:picMkLst>
            <pc:docMk/>
            <pc:sldMk cId="0" sldId="256"/>
            <ac:picMk id="7" creationId="{FC00B0CF-393D-E2F2-2C95-A0870BD856C8}"/>
          </ac:picMkLst>
        </pc:picChg>
        <pc:picChg chg="add mod">
          <ac:chgData name="Olivier Aycard" userId="87c6b0fa982e971f" providerId="LiveId" clId="{FC594949-2D41-4915-99F6-2FAD9F7AFCAB}" dt="2023-11-16T19:56:27.606" v="4"/>
          <ac:picMkLst>
            <pc:docMk/>
            <pc:sldMk cId="0" sldId="256"/>
            <ac:picMk id="8" creationId="{C19B1325-B6BA-D43D-1752-ECB8441B498B}"/>
          </ac:picMkLst>
        </pc:picChg>
        <pc:picChg chg="del">
          <ac:chgData name="Olivier Aycard" userId="87c6b0fa982e971f" providerId="LiveId" clId="{FC594949-2D41-4915-99F6-2FAD9F7AFCAB}" dt="2023-11-16T19:54:54.033" v="0" actId="478"/>
          <ac:picMkLst>
            <pc:docMk/>
            <pc:sldMk cId="0" sldId="256"/>
            <ac:picMk id="5125" creationId="{00000000-0000-0000-0000-000000000000}"/>
          </ac:picMkLst>
        </pc:picChg>
      </pc:sldChg>
      <pc:sldChg chg="modSp add mod ord">
        <pc:chgData name="Olivier Aycard" userId="87c6b0fa982e971f" providerId="LiveId" clId="{FC594949-2D41-4915-99F6-2FAD9F7AFCAB}" dt="2023-11-16T20:11:51.552" v="183" actId="20577"/>
        <pc:sldMkLst>
          <pc:docMk/>
          <pc:sldMk cId="2499046318" sldId="559"/>
        </pc:sldMkLst>
        <pc:spChg chg="mod">
          <ac:chgData name="Olivier Aycard" userId="87c6b0fa982e971f" providerId="LiveId" clId="{FC594949-2D41-4915-99F6-2FAD9F7AFCAB}" dt="2023-11-16T20:11:51.552" v="183" actId="20577"/>
          <ac:spMkLst>
            <pc:docMk/>
            <pc:sldMk cId="2499046318" sldId="559"/>
            <ac:spMk id="2" creationId="{00000000-0000-0000-0000-000000000000}"/>
          </ac:spMkLst>
        </pc:spChg>
        <pc:spChg chg="mod">
          <ac:chgData name="Olivier Aycard" userId="87c6b0fa982e971f" providerId="LiveId" clId="{FC594949-2D41-4915-99F6-2FAD9F7AFCAB}" dt="2023-11-16T19:58:20.478" v="10" actId="20577"/>
          <ac:spMkLst>
            <pc:docMk/>
            <pc:sldMk cId="2499046318" sldId="559"/>
            <ac:spMk id="11271" creationId="{00000000-0000-0000-0000-000000000000}"/>
          </ac:spMkLst>
        </pc:spChg>
      </pc:sldChg>
      <pc:sldChg chg="modSp mod">
        <pc:chgData name="Olivier Aycard" userId="87c6b0fa982e971f" providerId="LiveId" clId="{FC594949-2D41-4915-99F6-2FAD9F7AFCAB}" dt="2023-11-16T20:10:58.999" v="149" actId="20577"/>
        <pc:sldMkLst>
          <pc:docMk/>
          <pc:sldMk cId="1535349696" sldId="579"/>
        </pc:sldMkLst>
        <pc:spChg chg="mod">
          <ac:chgData name="Olivier Aycard" userId="87c6b0fa982e971f" providerId="LiveId" clId="{FC594949-2D41-4915-99F6-2FAD9F7AFCAB}" dt="2023-11-16T20:10:58.999" v="149" actId="20577"/>
          <ac:spMkLst>
            <pc:docMk/>
            <pc:sldMk cId="1535349696" sldId="579"/>
            <ac:spMk id="14340" creationId="{00000000-0000-0000-0000-000000000000}"/>
          </ac:spMkLst>
        </pc:spChg>
      </pc:sldChg>
      <pc:sldChg chg="modSp mod">
        <pc:chgData name="Olivier Aycard" userId="87c6b0fa982e971f" providerId="LiveId" clId="{FC594949-2D41-4915-99F6-2FAD9F7AFCAB}" dt="2023-11-16T19:58:27.087" v="11" actId="20577"/>
        <pc:sldMkLst>
          <pc:docMk/>
          <pc:sldMk cId="3883627086" sldId="580"/>
        </pc:sldMkLst>
        <pc:spChg chg="mod">
          <ac:chgData name="Olivier Aycard" userId="87c6b0fa982e971f" providerId="LiveId" clId="{FC594949-2D41-4915-99F6-2FAD9F7AFCAB}" dt="2023-11-16T19:58:27.087" v="11" actId="20577"/>
          <ac:spMkLst>
            <pc:docMk/>
            <pc:sldMk cId="3883627086" sldId="580"/>
            <ac:spMk id="14338" creationId="{00000000-0000-0000-0000-000000000000}"/>
          </ac:spMkLst>
        </pc:spChg>
      </pc:sldChg>
      <pc:sldChg chg="modSp mod">
        <pc:chgData name="Olivier Aycard" userId="87c6b0fa982e971f" providerId="LiveId" clId="{FC594949-2D41-4915-99F6-2FAD9F7AFCAB}" dt="2023-11-16T20:08:49.952" v="121" actId="20577"/>
        <pc:sldMkLst>
          <pc:docMk/>
          <pc:sldMk cId="3830039427" sldId="581"/>
        </pc:sldMkLst>
        <pc:spChg chg="mod">
          <ac:chgData name="Olivier Aycard" userId="87c6b0fa982e971f" providerId="LiveId" clId="{FC594949-2D41-4915-99F6-2FAD9F7AFCAB}" dt="2023-11-16T20:08:49.952" v="121" actId="20577"/>
          <ac:spMkLst>
            <pc:docMk/>
            <pc:sldMk cId="3830039427" sldId="581"/>
            <ac:spMk id="2" creationId="{00000000-0000-0000-0000-000000000000}"/>
          </ac:spMkLst>
        </pc:spChg>
      </pc:sldChg>
      <pc:sldChg chg="modSp mod">
        <pc:chgData name="Olivier Aycard" userId="87c6b0fa982e971f" providerId="LiveId" clId="{FC594949-2D41-4915-99F6-2FAD9F7AFCAB}" dt="2023-11-16T19:58:31.332" v="12" actId="20577"/>
        <pc:sldMkLst>
          <pc:docMk/>
          <pc:sldMk cId="3558418232" sldId="582"/>
        </pc:sldMkLst>
        <pc:spChg chg="mod">
          <ac:chgData name="Olivier Aycard" userId="87c6b0fa982e971f" providerId="LiveId" clId="{FC594949-2D41-4915-99F6-2FAD9F7AFCAB}" dt="2023-11-16T19:58:31.332" v="12" actId="20577"/>
          <ac:spMkLst>
            <pc:docMk/>
            <pc:sldMk cId="3558418232" sldId="582"/>
            <ac:spMk id="14338" creationId="{00000000-0000-0000-0000-000000000000}"/>
          </ac:spMkLst>
        </pc:spChg>
      </pc:sldChg>
      <pc:sldChg chg="modSp mod">
        <pc:chgData name="Olivier Aycard" userId="87c6b0fa982e971f" providerId="LiveId" clId="{FC594949-2D41-4915-99F6-2FAD9F7AFCAB}" dt="2023-11-16T19:58:40.511" v="14" actId="20577"/>
        <pc:sldMkLst>
          <pc:docMk/>
          <pc:sldMk cId="692140040" sldId="583"/>
        </pc:sldMkLst>
        <pc:spChg chg="mod">
          <ac:chgData name="Olivier Aycard" userId="87c6b0fa982e971f" providerId="LiveId" clId="{FC594949-2D41-4915-99F6-2FAD9F7AFCAB}" dt="2023-11-16T19:58:40.511" v="14" actId="20577"/>
          <ac:spMkLst>
            <pc:docMk/>
            <pc:sldMk cId="692140040" sldId="583"/>
            <ac:spMk id="14338" creationId="{00000000-0000-0000-0000-000000000000}"/>
          </ac:spMkLst>
        </pc:spChg>
      </pc:sldChg>
      <pc:sldChg chg="addSp delSp modSp add mod">
        <pc:chgData name="Olivier Aycard" userId="87c6b0fa982e971f" providerId="LiveId" clId="{FC594949-2D41-4915-99F6-2FAD9F7AFCAB}" dt="2023-11-16T20:14:52.248" v="276" actId="12"/>
        <pc:sldMkLst>
          <pc:docMk/>
          <pc:sldMk cId="2210773741" sldId="586"/>
        </pc:sldMkLst>
        <pc:spChg chg="mod">
          <ac:chgData name="Olivier Aycard" userId="87c6b0fa982e971f" providerId="LiveId" clId="{FC594949-2D41-4915-99F6-2FAD9F7AFCAB}" dt="2023-11-16T20:14:52.248" v="276" actId="12"/>
          <ac:spMkLst>
            <pc:docMk/>
            <pc:sldMk cId="2210773741" sldId="586"/>
            <ac:spMk id="2" creationId="{00000000-0000-0000-0000-000000000000}"/>
          </ac:spMkLst>
        </pc:spChg>
        <pc:spChg chg="add del">
          <ac:chgData name="Olivier Aycard" userId="87c6b0fa982e971f" providerId="LiveId" clId="{FC594949-2D41-4915-99F6-2FAD9F7AFCAB}" dt="2023-11-16T20:14:19.065" v="253" actId="478"/>
          <ac:spMkLst>
            <pc:docMk/>
            <pc:sldMk cId="2210773741" sldId="586"/>
            <ac:spMk id="3" creationId="{0422A23D-B6AB-2FA4-0056-BDCC108E743C}"/>
          </ac:spMkLst>
        </pc:spChg>
        <pc:spChg chg="mod">
          <ac:chgData name="Olivier Aycard" userId="87c6b0fa982e971f" providerId="LiveId" clId="{FC594949-2D41-4915-99F6-2FAD9F7AFCAB}" dt="2023-11-16T20:08:05.773" v="108" actId="20577"/>
          <ac:spMkLst>
            <pc:docMk/>
            <pc:sldMk cId="2210773741" sldId="586"/>
            <ac:spMk id="11271" creationId="{00000000-0000-0000-0000-000000000000}"/>
          </ac:spMkLst>
        </pc:spChg>
      </pc:sldChg>
      <pc:sldMasterChg chg="modSp mod">
        <pc:chgData name="Olivier Aycard" userId="87c6b0fa982e971f" providerId="LiveId" clId="{FC594949-2D41-4915-99F6-2FAD9F7AFCAB}" dt="2023-11-16T20:15:23.757" v="277" actId="20577"/>
        <pc:sldMasterMkLst>
          <pc:docMk/>
          <pc:sldMasterMk cId="0" sldId="2147483648"/>
        </pc:sldMasterMkLst>
        <pc:spChg chg="mod">
          <ac:chgData name="Olivier Aycard" userId="87c6b0fa982e971f" providerId="LiveId" clId="{FC594949-2D41-4915-99F6-2FAD9F7AFCAB}" dt="2023-11-16T20:15:23.757" v="277" actId="20577"/>
          <ac:spMkLst>
            <pc:docMk/>
            <pc:sldMasterMk cId="0" sldId="2147483648"/>
            <ac:spMk id="1031" creationId="{00000000-0000-0000-0000-000000000000}"/>
          </ac:spMkLst>
        </pc:spChg>
      </pc:sldMasterChg>
    </pc:docChg>
  </pc:docChgLst>
  <pc:docChgLst>
    <pc:chgData name="Olivier Aycard" userId="87c6b0fa982e971f" providerId="LiveId" clId="{D35E37E4-5C39-4E3A-A17A-E504AA2DDC23}"/>
    <pc:docChg chg="custSel addSld delSld modSld modMainMaster">
      <pc:chgData name="Olivier Aycard" userId="87c6b0fa982e971f" providerId="LiveId" clId="{D35E37E4-5C39-4E3A-A17A-E504AA2DDC23}" dt="2021-03-12T17:26:38.309" v="1455" actId="20577"/>
      <pc:docMkLst>
        <pc:docMk/>
      </pc:docMkLst>
      <pc:sldChg chg="modSp mod">
        <pc:chgData name="Olivier Aycard" userId="87c6b0fa982e971f" providerId="LiveId" clId="{D35E37E4-5C39-4E3A-A17A-E504AA2DDC23}" dt="2021-03-12T08:50:53.520" v="57" actId="20577"/>
        <pc:sldMkLst>
          <pc:docMk/>
          <pc:sldMk cId="0" sldId="256"/>
        </pc:sldMkLst>
        <pc:spChg chg="mod">
          <ac:chgData name="Olivier Aycard" userId="87c6b0fa982e971f" providerId="LiveId" clId="{D35E37E4-5C39-4E3A-A17A-E504AA2DDC23}" dt="2021-03-12T08:50:53.520" v="57" actId="20577"/>
          <ac:spMkLst>
            <pc:docMk/>
            <pc:sldMk cId="0" sldId="256"/>
            <ac:spMk id="5123" creationId="{00000000-0000-0000-0000-000000000000}"/>
          </ac:spMkLst>
        </pc:spChg>
      </pc:sldChg>
      <pc:sldChg chg="modSp mod">
        <pc:chgData name="Olivier Aycard" userId="87c6b0fa982e971f" providerId="LiveId" clId="{D35E37E4-5C39-4E3A-A17A-E504AA2DDC23}" dt="2021-03-12T14:40:22.244" v="80" actId="20577"/>
        <pc:sldMkLst>
          <pc:docMk/>
          <pc:sldMk cId="1148902824" sldId="532"/>
        </pc:sldMkLst>
        <pc:spChg chg="mod">
          <ac:chgData name="Olivier Aycard" userId="87c6b0fa982e971f" providerId="LiveId" clId="{D35E37E4-5C39-4E3A-A17A-E504AA2DDC23}" dt="2021-03-12T14:40:22.244" v="80" actId="20577"/>
          <ac:spMkLst>
            <pc:docMk/>
            <pc:sldMk cId="1148902824" sldId="532"/>
            <ac:spMk id="2" creationId="{00000000-0000-0000-0000-000000000000}"/>
          </ac:spMkLst>
        </pc:spChg>
      </pc:sldChg>
      <pc:sldChg chg="modSp mod">
        <pc:chgData name="Olivier Aycard" userId="87c6b0fa982e971f" providerId="LiveId" clId="{D35E37E4-5C39-4E3A-A17A-E504AA2DDC23}" dt="2021-03-12T15:14:31.909" v="651" actId="20577"/>
        <pc:sldMkLst>
          <pc:docMk/>
          <pc:sldMk cId="1369721432" sldId="534"/>
        </pc:sldMkLst>
        <pc:spChg chg="mod">
          <ac:chgData name="Olivier Aycard" userId="87c6b0fa982e971f" providerId="LiveId" clId="{D35E37E4-5C39-4E3A-A17A-E504AA2DDC23}" dt="2021-03-12T14:44:23.951" v="113" actId="20577"/>
          <ac:spMkLst>
            <pc:docMk/>
            <pc:sldMk cId="1369721432" sldId="534"/>
            <ac:spMk id="14338" creationId="{00000000-0000-0000-0000-000000000000}"/>
          </ac:spMkLst>
        </pc:spChg>
        <pc:spChg chg="mod">
          <ac:chgData name="Olivier Aycard" userId="87c6b0fa982e971f" providerId="LiveId" clId="{D35E37E4-5C39-4E3A-A17A-E504AA2DDC23}" dt="2021-03-12T15:14:31.909" v="651" actId="20577"/>
          <ac:spMkLst>
            <pc:docMk/>
            <pc:sldMk cId="1369721432" sldId="534"/>
            <ac:spMk id="14340" creationId="{00000000-0000-0000-0000-000000000000}"/>
          </ac:spMkLst>
        </pc:spChg>
      </pc:sldChg>
      <pc:sldChg chg="del">
        <pc:chgData name="Olivier Aycard" userId="87c6b0fa982e971f" providerId="LiveId" clId="{D35E37E4-5C39-4E3A-A17A-E504AA2DDC23}" dt="2021-03-12T17:26:15.116" v="1445" actId="47"/>
        <pc:sldMkLst>
          <pc:docMk/>
          <pc:sldMk cId="1462952768" sldId="535"/>
        </pc:sldMkLst>
      </pc:sldChg>
      <pc:sldChg chg="modSp mod">
        <pc:chgData name="Olivier Aycard" userId="87c6b0fa982e971f" providerId="LiveId" clId="{D35E37E4-5C39-4E3A-A17A-E504AA2DDC23}" dt="2021-03-11T09:41:59.296" v="28" actId="20577"/>
        <pc:sldMkLst>
          <pc:docMk/>
          <pc:sldMk cId="2397618612" sldId="537"/>
        </pc:sldMkLst>
        <pc:spChg chg="mod">
          <ac:chgData name="Olivier Aycard" userId="87c6b0fa982e971f" providerId="LiveId" clId="{D35E37E4-5C39-4E3A-A17A-E504AA2DDC23}" dt="2021-03-11T09:41:59.296" v="28" actId="20577"/>
          <ac:spMkLst>
            <pc:docMk/>
            <pc:sldMk cId="2397618612" sldId="537"/>
            <ac:spMk id="14338" creationId="{00000000-0000-0000-0000-000000000000}"/>
          </ac:spMkLst>
        </pc:spChg>
        <pc:spChg chg="mod">
          <ac:chgData name="Olivier Aycard" userId="87c6b0fa982e971f" providerId="LiveId" clId="{D35E37E4-5C39-4E3A-A17A-E504AA2DDC23}" dt="2021-03-11T09:41:44.106" v="8" actId="20577"/>
          <ac:spMkLst>
            <pc:docMk/>
            <pc:sldMk cId="2397618612" sldId="537"/>
            <ac:spMk id="14340" creationId="{00000000-0000-0000-0000-000000000000}"/>
          </ac:spMkLst>
        </pc:spChg>
      </pc:sldChg>
      <pc:sldChg chg="modSp mod">
        <pc:chgData name="Olivier Aycard" userId="87c6b0fa982e971f" providerId="LiveId" clId="{D35E37E4-5C39-4E3A-A17A-E504AA2DDC23}" dt="2021-03-11T09:42:11.200" v="34" actId="20577"/>
        <pc:sldMkLst>
          <pc:docMk/>
          <pc:sldMk cId="1771007695" sldId="563"/>
        </pc:sldMkLst>
        <pc:spChg chg="mod">
          <ac:chgData name="Olivier Aycard" userId="87c6b0fa982e971f" providerId="LiveId" clId="{D35E37E4-5C39-4E3A-A17A-E504AA2DDC23}" dt="2021-03-11T09:42:11.200" v="34" actId="20577"/>
          <ac:spMkLst>
            <pc:docMk/>
            <pc:sldMk cId="1771007695" sldId="563"/>
            <ac:spMk id="14338" creationId="{00000000-0000-0000-0000-000000000000}"/>
          </ac:spMkLst>
        </pc:spChg>
      </pc:sldChg>
      <pc:sldChg chg="modSp mod">
        <pc:chgData name="Olivier Aycard" userId="87c6b0fa982e971f" providerId="LiveId" clId="{D35E37E4-5C39-4E3A-A17A-E504AA2DDC23}" dt="2021-03-11T09:42:53.336" v="50" actId="20577"/>
        <pc:sldMkLst>
          <pc:docMk/>
          <pc:sldMk cId="3334455688" sldId="564"/>
        </pc:sldMkLst>
        <pc:spChg chg="mod">
          <ac:chgData name="Olivier Aycard" userId="87c6b0fa982e971f" providerId="LiveId" clId="{D35E37E4-5C39-4E3A-A17A-E504AA2DDC23}" dt="2021-03-11T09:42:53.336" v="50" actId="20577"/>
          <ac:spMkLst>
            <pc:docMk/>
            <pc:sldMk cId="3334455688" sldId="564"/>
            <ac:spMk id="14338" creationId="{00000000-0000-0000-0000-000000000000}"/>
          </ac:spMkLst>
        </pc:spChg>
        <pc:spChg chg="mod">
          <ac:chgData name="Olivier Aycard" userId="87c6b0fa982e971f" providerId="LiveId" clId="{D35E37E4-5C39-4E3A-A17A-E504AA2DDC23}" dt="2021-03-11T09:42:22.792" v="36" actId="20577"/>
          <ac:spMkLst>
            <pc:docMk/>
            <pc:sldMk cId="3334455688" sldId="564"/>
            <ac:spMk id="14340" creationId="{00000000-0000-0000-0000-000000000000}"/>
          </ac:spMkLst>
        </pc:spChg>
      </pc:sldChg>
      <pc:sldChg chg="del">
        <pc:chgData name="Olivier Aycard" userId="87c6b0fa982e971f" providerId="LiveId" clId="{D35E37E4-5C39-4E3A-A17A-E504AA2DDC23}" dt="2021-03-12T17:26:16.197" v="1446" actId="47"/>
        <pc:sldMkLst>
          <pc:docMk/>
          <pc:sldMk cId="449719151" sldId="565"/>
        </pc:sldMkLst>
      </pc:sldChg>
      <pc:sldChg chg="del">
        <pc:chgData name="Olivier Aycard" userId="87c6b0fa982e971f" providerId="LiveId" clId="{D35E37E4-5C39-4E3A-A17A-E504AA2DDC23}" dt="2021-03-12T17:26:13.164" v="1443" actId="47"/>
        <pc:sldMkLst>
          <pc:docMk/>
          <pc:sldMk cId="1597031995" sldId="566"/>
        </pc:sldMkLst>
      </pc:sldChg>
      <pc:sldChg chg="del">
        <pc:chgData name="Olivier Aycard" userId="87c6b0fa982e971f" providerId="LiveId" clId="{D35E37E4-5C39-4E3A-A17A-E504AA2DDC23}" dt="2021-03-12T17:26:14.231" v="1444" actId="47"/>
        <pc:sldMkLst>
          <pc:docMk/>
          <pc:sldMk cId="1147831747" sldId="567"/>
        </pc:sldMkLst>
      </pc:sldChg>
      <pc:sldChg chg="del">
        <pc:chgData name="Olivier Aycard" userId="87c6b0fa982e971f" providerId="LiveId" clId="{D35E37E4-5C39-4E3A-A17A-E504AA2DDC23}" dt="2021-03-12T15:17:21.608" v="653" actId="47"/>
        <pc:sldMkLst>
          <pc:docMk/>
          <pc:sldMk cId="3376681042" sldId="568"/>
        </pc:sldMkLst>
      </pc:sldChg>
      <pc:sldChg chg="del">
        <pc:chgData name="Olivier Aycard" userId="87c6b0fa982e971f" providerId="LiveId" clId="{D35E37E4-5C39-4E3A-A17A-E504AA2DDC23}" dt="2021-03-12T17:26:17.429" v="1447" actId="47"/>
        <pc:sldMkLst>
          <pc:docMk/>
          <pc:sldMk cId="198972511" sldId="569"/>
        </pc:sldMkLst>
      </pc:sldChg>
      <pc:sldChg chg="del">
        <pc:chgData name="Olivier Aycard" userId="87c6b0fa982e971f" providerId="LiveId" clId="{D35E37E4-5C39-4E3A-A17A-E504AA2DDC23}" dt="2021-03-12T17:26:18.646" v="1448" actId="47"/>
        <pc:sldMkLst>
          <pc:docMk/>
          <pc:sldMk cId="1377113102" sldId="570"/>
        </pc:sldMkLst>
      </pc:sldChg>
      <pc:sldChg chg="del">
        <pc:chgData name="Olivier Aycard" userId="87c6b0fa982e971f" providerId="LiveId" clId="{D35E37E4-5C39-4E3A-A17A-E504AA2DDC23}" dt="2021-03-12T17:26:19.532" v="1449" actId="47"/>
        <pc:sldMkLst>
          <pc:docMk/>
          <pc:sldMk cId="3089099032" sldId="571"/>
        </pc:sldMkLst>
      </pc:sldChg>
      <pc:sldChg chg="del">
        <pc:chgData name="Olivier Aycard" userId="87c6b0fa982e971f" providerId="LiveId" clId="{D35E37E4-5C39-4E3A-A17A-E504AA2DDC23}" dt="2021-03-12T17:26:20.353" v="1450" actId="47"/>
        <pc:sldMkLst>
          <pc:docMk/>
          <pc:sldMk cId="473741741" sldId="572"/>
        </pc:sldMkLst>
      </pc:sldChg>
      <pc:sldChg chg="del">
        <pc:chgData name="Olivier Aycard" userId="87c6b0fa982e971f" providerId="LiveId" clId="{D35E37E4-5C39-4E3A-A17A-E504AA2DDC23}" dt="2021-03-12T17:26:21.392" v="1451" actId="47"/>
        <pc:sldMkLst>
          <pc:docMk/>
          <pc:sldMk cId="4008207103" sldId="573"/>
        </pc:sldMkLst>
      </pc:sldChg>
      <pc:sldChg chg="del">
        <pc:chgData name="Olivier Aycard" userId="87c6b0fa982e971f" providerId="LiveId" clId="{D35E37E4-5C39-4E3A-A17A-E504AA2DDC23}" dt="2021-03-12T17:26:22.254" v="1452" actId="47"/>
        <pc:sldMkLst>
          <pc:docMk/>
          <pc:sldMk cId="699432906" sldId="574"/>
        </pc:sldMkLst>
      </pc:sldChg>
      <pc:sldChg chg="del">
        <pc:chgData name="Olivier Aycard" userId="87c6b0fa982e971f" providerId="LiveId" clId="{D35E37E4-5C39-4E3A-A17A-E504AA2DDC23}" dt="2021-03-12T17:26:23.287" v="1453" actId="47"/>
        <pc:sldMkLst>
          <pc:docMk/>
          <pc:sldMk cId="3982985141" sldId="575"/>
        </pc:sldMkLst>
      </pc:sldChg>
      <pc:sldChg chg="modSp add mod">
        <pc:chgData name="Olivier Aycard" userId="87c6b0fa982e971f" providerId="LiveId" clId="{D35E37E4-5C39-4E3A-A17A-E504AA2DDC23}" dt="2021-03-12T14:40:49.873" v="83" actId="207"/>
        <pc:sldMkLst>
          <pc:docMk/>
          <pc:sldMk cId="3076245495" sldId="576"/>
        </pc:sldMkLst>
        <pc:spChg chg="mod">
          <ac:chgData name="Olivier Aycard" userId="87c6b0fa982e971f" providerId="LiveId" clId="{D35E37E4-5C39-4E3A-A17A-E504AA2DDC23}" dt="2021-03-12T14:40:49.873" v="83" actId="207"/>
          <ac:spMkLst>
            <pc:docMk/>
            <pc:sldMk cId="3076245495" sldId="576"/>
            <ac:spMk id="2" creationId="{00000000-0000-0000-0000-000000000000}"/>
          </ac:spMkLst>
        </pc:spChg>
      </pc:sldChg>
      <pc:sldChg chg="addSp modSp add mod">
        <pc:chgData name="Olivier Aycard" userId="87c6b0fa982e971f" providerId="LiveId" clId="{D35E37E4-5C39-4E3A-A17A-E504AA2DDC23}" dt="2021-03-12T15:21:32.636" v="843" actId="20577"/>
        <pc:sldMkLst>
          <pc:docMk/>
          <pc:sldMk cId="4266152391" sldId="577"/>
        </pc:sldMkLst>
        <pc:spChg chg="add mod">
          <ac:chgData name="Olivier Aycard" userId="87c6b0fa982e971f" providerId="LiveId" clId="{D35E37E4-5C39-4E3A-A17A-E504AA2DDC23}" dt="2021-03-12T15:21:04.410" v="776" actId="1076"/>
          <ac:spMkLst>
            <pc:docMk/>
            <pc:sldMk cId="4266152391" sldId="577"/>
            <ac:spMk id="8" creationId="{996FD507-B9A9-4076-BF23-E3A93506BF98}"/>
          </ac:spMkLst>
        </pc:spChg>
        <pc:spChg chg="mod">
          <ac:chgData name="Olivier Aycard" userId="87c6b0fa982e971f" providerId="LiveId" clId="{D35E37E4-5C39-4E3A-A17A-E504AA2DDC23}" dt="2021-03-12T15:21:32.636" v="843" actId="20577"/>
          <ac:spMkLst>
            <pc:docMk/>
            <pc:sldMk cId="4266152391" sldId="577"/>
            <ac:spMk id="14340" creationId="{00000000-0000-0000-0000-000000000000}"/>
          </ac:spMkLst>
        </pc:spChg>
        <pc:picChg chg="add mod">
          <ac:chgData name="Olivier Aycard" userId="87c6b0fa982e971f" providerId="LiveId" clId="{D35E37E4-5C39-4E3A-A17A-E504AA2DDC23}" dt="2021-03-12T15:20:58.669" v="775" actId="1076"/>
          <ac:picMkLst>
            <pc:docMk/>
            <pc:sldMk cId="4266152391" sldId="577"/>
            <ac:picMk id="7" creationId="{A2504822-8301-4DE2-973B-1AC3540B5737}"/>
          </ac:picMkLst>
        </pc:picChg>
      </pc:sldChg>
      <pc:sldChg chg="delSp modSp add mod">
        <pc:chgData name="Olivier Aycard" userId="87c6b0fa982e971f" providerId="LiveId" clId="{D35E37E4-5C39-4E3A-A17A-E504AA2DDC23}" dt="2021-03-12T17:25:54.499" v="1442" actId="6549"/>
        <pc:sldMkLst>
          <pc:docMk/>
          <pc:sldMk cId="2922233237" sldId="578"/>
        </pc:sldMkLst>
        <pc:spChg chg="del">
          <ac:chgData name="Olivier Aycard" userId="87c6b0fa982e971f" providerId="LiveId" clId="{D35E37E4-5C39-4E3A-A17A-E504AA2DDC23}" dt="2021-03-12T15:23:56.431" v="1036" actId="478"/>
          <ac:spMkLst>
            <pc:docMk/>
            <pc:sldMk cId="2922233237" sldId="578"/>
            <ac:spMk id="8" creationId="{996FD507-B9A9-4076-BF23-E3A93506BF98}"/>
          </ac:spMkLst>
        </pc:spChg>
        <pc:spChg chg="mod">
          <ac:chgData name="Olivier Aycard" userId="87c6b0fa982e971f" providerId="LiveId" clId="{D35E37E4-5C39-4E3A-A17A-E504AA2DDC23}" dt="2021-03-12T17:25:54.499" v="1442" actId="6549"/>
          <ac:spMkLst>
            <pc:docMk/>
            <pc:sldMk cId="2922233237" sldId="578"/>
            <ac:spMk id="14340" creationId="{00000000-0000-0000-0000-000000000000}"/>
          </ac:spMkLst>
        </pc:spChg>
        <pc:picChg chg="del mod">
          <ac:chgData name="Olivier Aycard" userId="87c6b0fa982e971f" providerId="LiveId" clId="{D35E37E4-5C39-4E3A-A17A-E504AA2DDC23}" dt="2021-03-12T15:23:54.824" v="1035" actId="478"/>
          <ac:picMkLst>
            <pc:docMk/>
            <pc:sldMk cId="2922233237" sldId="578"/>
            <ac:picMk id="7" creationId="{A2504822-8301-4DE2-973B-1AC3540B5737}"/>
          </ac:picMkLst>
        </pc:picChg>
      </pc:sldChg>
      <pc:sldChg chg="modSp add mod">
        <pc:chgData name="Olivier Aycard" userId="87c6b0fa982e971f" providerId="LiveId" clId="{D35E37E4-5C39-4E3A-A17A-E504AA2DDC23}" dt="2021-03-12T17:24:33.996" v="1375" actId="20577"/>
        <pc:sldMkLst>
          <pc:docMk/>
          <pc:sldMk cId="1535349696" sldId="579"/>
        </pc:sldMkLst>
        <pc:spChg chg="mod">
          <ac:chgData name="Olivier Aycard" userId="87c6b0fa982e971f" providerId="LiveId" clId="{D35E37E4-5C39-4E3A-A17A-E504AA2DDC23}" dt="2021-03-12T17:24:33.996" v="1375" actId="20577"/>
          <ac:spMkLst>
            <pc:docMk/>
            <pc:sldMk cId="1535349696" sldId="579"/>
            <ac:spMk id="14340" creationId="{00000000-0000-0000-0000-000000000000}"/>
          </ac:spMkLst>
        </pc:spChg>
      </pc:sldChg>
      <pc:sldMasterChg chg="modSp mod">
        <pc:chgData name="Olivier Aycard" userId="87c6b0fa982e971f" providerId="LiveId" clId="{D35E37E4-5C39-4E3A-A17A-E504AA2DDC23}" dt="2021-03-12T17:26:38.309" v="1455" actId="20577"/>
        <pc:sldMasterMkLst>
          <pc:docMk/>
          <pc:sldMasterMk cId="0" sldId="2147483648"/>
        </pc:sldMasterMkLst>
        <pc:spChg chg="mod">
          <ac:chgData name="Olivier Aycard" userId="87c6b0fa982e971f" providerId="LiveId" clId="{D35E37E4-5C39-4E3A-A17A-E504AA2DDC23}" dt="2021-03-12T15:19:18.700" v="675" actId="20577"/>
          <ac:spMkLst>
            <pc:docMk/>
            <pc:sldMasterMk cId="0" sldId="2147483648"/>
            <ac:spMk id="1030" creationId="{00000000-0000-0000-0000-000000000000}"/>
          </ac:spMkLst>
        </pc:spChg>
        <pc:spChg chg="mod">
          <ac:chgData name="Olivier Aycard" userId="87c6b0fa982e971f" providerId="LiveId" clId="{D35E37E4-5C39-4E3A-A17A-E504AA2DDC23}" dt="2021-03-12T17:26:38.309" v="1455" actId="20577"/>
          <ac:spMkLst>
            <pc:docMk/>
            <pc:sldMasterMk cId="0" sldId="2147483648"/>
            <ac:spMk id="1031" creationId="{00000000-0000-0000-0000-000000000000}"/>
          </ac:spMkLst>
        </pc:spChg>
      </pc:sldMasterChg>
    </pc:docChg>
  </pc:docChgLst>
  <pc:docChgLst>
    <pc:chgData name="Olivier Aycard" userId="87c6b0fa982e971f" providerId="LiveId" clId="{6EABD139-42F3-4E8F-8A73-64738C6B9018}"/>
    <pc:docChg chg="modSld">
      <pc:chgData name="Olivier Aycard" userId="87c6b0fa982e971f" providerId="LiveId" clId="{6EABD139-42F3-4E8F-8A73-64738C6B9018}" dt="2022-03-08T09:39:39.625" v="76" actId="20577"/>
      <pc:docMkLst>
        <pc:docMk/>
      </pc:docMkLst>
      <pc:sldChg chg="modSp mod">
        <pc:chgData name="Olivier Aycard" userId="87c6b0fa982e971f" providerId="LiveId" clId="{6EABD139-42F3-4E8F-8A73-64738C6B9018}" dt="2022-03-08T09:37:53.461" v="13" actId="20577"/>
        <pc:sldMkLst>
          <pc:docMk/>
          <pc:sldMk cId="3076245495" sldId="576"/>
        </pc:sldMkLst>
        <pc:spChg chg="mod">
          <ac:chgData name="Olivier Aycard" userId="87c6b0fa982e971f" providerId="LiveId" clId="{6EABD139-42F3-4E8F-8A73-64738C6B9018}" dt="2022-03-08T09:37:53.461" v="13" actId="20577"/>
          <ac:spMkLst>
            <pc:docMk/>
            <pc:sldMk cId="3076245495" sldId="576"/>
            <ac:spMk id="2" creationId="{00000000-0000-0000-0000-000000000000}"/>
          </ac:spMkLst>
        </pc:spChg>
      </pc:sldChg>
      <pc:sldChg chg="modSp mod">
        <pc:chgData name="Olivier Aycard" userId="87c6b0fa982e971f" providerId="LiveId" clId="{6EABD139-42F3-4E8F-8A73-64738C6B9018}" dt="2022-03-08T09:39:39.625" v="76" actId="20577"/>
        <pc:sldMkLst>
          <pc:docMk/>
          <pc:sldMk cId="2922233237" sldId="578"/>
        </pc:sldMkLst>
        <pc:spChg chg="mod">
          <ac:chgData name="Olivier Aycard" userId="87c6b0fa982e971f" providerId="LiveId" clId="{6EABD139-42F3-4E8F-8A73-64738C6B9018}" dt="2022-03-08T09:39:39.625" v="76" actId="20577"/>
          <ac:spMkLst>
            <pc:docMk/>
            <pc:sldMk cId="2922233237" sldId="578"/>
            <ac:spMk id="14340" creationId="{00000000-0000-0000-0000-000000000000}"/>
          </ac:spMkLst>
        </pc:spChg>
      </pc:sldChg>
      <pc:sldChg chg="modSp mod">
        <pc:chgData name="Olivier Aycard" userId="87c6b0fa982e971f" providerId="LiveId" clId="{6EABD139-42F3-4E8F-8A73-64738C6B9018}" dt="2022-03-08T09:38:08.773" v="27" actId="20577"/>
        <pc:sldMkLst>
          <pc:docMk/>
          <pc:sldMk cId="3883627086" sldId="580"/>
        </pc:sldMkLst>
        <pc:spChg chg="mod">
          <ac:chgData name="Olivier Aycard" userId="87c6b0fa982e971f" providerId="LiveId" clId="{6EABD139-42F3-4E8F-8A73-64738C6B9018}" dt="2022-03-08T09:38:08.773" v="27" actId="20577"/>
          <ac:spMkLst>
            <pc:docMk/>
            <pc:sldMk cId="3883627086" sldId="580"/>
            <ac:spMk id="14338" creationId="{00000000-0000-0000-0000-000000000000}"/>
          </ac:spMkLst>
        </pc:spChg>
      </pc:sldChg>
      <pc:sldChg chg="modSp mod">
        <pc:chgData name="Olivier Aycard" userId="87c6b0fa982e971f" providerId="LiveId" clId="{6EABD139-42F3-4E8F-8A73-64738C6B9018}" dt="2022-03-08T09:38:25.865" v="39" actId="20577"/>
        <pc:sldMkLst>
          <pc:docMk/>
          <pc:sldMk cId="3558418232" sldId="582"/>
        </pc:sldMkLst>
        <pc:spChg chg="mod">
          <ac:chgData name="Olivier Aycard" userId="87c6b0fa982e971f" providerId="LiveId" clId="{6EABD139-42F3-4E8F-8A73-64738C6B9018}" dt="2022-03-08T09:38:25.865" v="39" actId="20577"/>
          <ac:spMkLst>
            <pc:docMk/>
            <pc:sldMk cId="3558418232" sldId="582"/>
            <ac:spMk id="14338" creationId="{00000000-0000-0000-0000-000000000000}"/>
          </ac:spMkLst>
        </pc:spChg>
      </pc:sldChg>
      <pc:sldChg chg="modSp mod">
        <pc:chgData name="Olivier Aycard" userId="87c6b0fa982e971f" providerId="LiveId" clId="{6EABD139-42F3-4E8F-8A73-64738C6B9018}" dt="2022-03-08T09:38:41.525" v="51" actId="20577"/>
        <pc:sldMkLst>
          <pc:docMk/>
          <pc:sldMk cId="692140040" sldId="583"/>
        </pc:sldMkLst>
        <pc:spChg chg="mod">
          <ac:chgData name="Olivier Aycard" userId="87c6b0fa982e971f" providerId="LiveId" clId="{6EABD139-42F3-4E8F-8A73-64738C6B9018}" dt="2022-03-08T09:38:41.525" v="51" actId="20577"/>
          <ac:spMkLst>
            <pc:docMk/>
            <pc:sldMk cId="692140040" sldId="583"/>
            <ac:spMk id="14338" creationId="{00000000-0000-0000-0000-000000000000}"/>
          </ac:spMkLst>
        </pc:spChg>
      </pc:sldChg>
    </pc:docChg>
  </pc:docChgLst>
  <pc:docChgLst>
    <pc:chgData name="Olivier Aycard" userId="87c6b0fa982e971f" providerId="LiveId" clId="{D82B94CC-9BCA-468C-A7C0-3F52441C0BA8}"/>
    <pc:docChg chg="undo custSel addSld delSld modSld modMainMaster">
      <pc:chgData name="Olivier Aycard" userId="87c6b0fa982e971f" providerId="LiveId" clId="{D82B94CC-9BCA-468C-A7C0-3F52441C0BA8}" dt="2021-03-19T13:33:00.109" v="1316" actId="1076"/>
      <pc:docMkLst>
        <pc:docMk/>
      </pc:docMkLst>
      <pc:sldChg chg="modSp mod">
        <pc:chgData name="Olivier Aycard" userId="87c6b0fa982e971f" providerId="LiveId" clId="{D82B94CC-9BCA-468C-A7C0-3F52441C0BA8}" dt="2021-03-19T09:26:47.975" v="252" actId="20577"/>
        <pc:sldMkLst>
          <pc:docMk/>
          <pc:sldMk cId="1148902824" sldId="532"/>
        </pc:sldMkLst>
        <pc:spChg chg="mod">
          <ac:chgData name="Olivier Aycard" userId="87c6b0fa982e971f" providerId="LiveId" clId="{D82B94CC-9BCA-468C-A7C0-3F52441C0BA8}" dt="2021-03-19T09:26:47.975" v="252" actId="20577"/>
          <ac:spMkLst>
            <pc:docMk/>
            <pc:sldMk cId="1148902824" sldId="532"/>
            <ac:spMk id="2" creationId="{00000000-0000-0000-0000-000000000000}"/>
          </ac:spMkLst>
        </pc:spChg>
      </pc:sldChg>
      <pc:sldChg chg="modSp mod">
        <pc:chgData name="Olivier Aycard" userId="87c6b0fa982e971f" providerId="LiveId" clId="{D82B94CC-9BCA-468C-A7C0-3F52441C0BA8}" dt="2021-03-19T09:26:10.046" v="222" actId="20577"/>
        <pc:sldMkLst>
          <pc:docMk/>
          <pc:sldMk cId="1369721432" sldId="534"/>
        </pc:sldMkLst>
        <pc:spChg chg="mod">
          <ac:chgData name="Olivier Aycard" userId="87c6b0fa982e971f" providerId="LiveId" clId="{D82B94CC-9BCA-468C-A7C0-3F52441C0BA8}" dt="2021-03-19T09:26:10.046" v="222" actId="20577"/>
          <ac:spMkLst>
            <pc:docMk/>
            <pc:sldMk cId="1369721432" sldId="534"/>
            <ac:spMk id="14338" creationId="{00000000-0000-0000-0000-000000000000}"/>
          </ac:spMkLst>
        </pc:spChg>
      </pc:sldChg>
      <pc:sldChg chg="modSp mod">
        <pc:chgData name="Olivier Aycard" userId="87c6b0fa982e971f" providerId="LiveId" clId="{D82B94CC-9BCA-468C-A7C0-3F52441C0BA8}" dt="2021-03-19T09:28:05.727" v="283" actId="207"/>
        <pc:sldMkLst>
          <pc:docMk/>
          <pc:sldMk cId="3076245495" sldId="576"/>
        </pc:sldMkLst>
        <pc:spChg chg="mod">
          <ac:chgData name="Olivier Aycard" userId="87c6b0fa982e971f" providerId="LiveId" clId="{D82B94CC-9BCA-468C-A7C0-3F52441C0BA8}" dt="2021-03-19T09:28:05.727" v="283" actId="207"/>
          <ac:spMkLst>
            <pc:docMk/>
            <pc:sldMk cId="3076245495" sldId="576"/>
            <ac:spMk id="2" creationId="{00000000-0000-0000-0000-000000000000}"/>
          </ac:spMkLst>
        </pc:spChg>
      </pc:sldChg>
      <pc:sldChg chg="modSp del mod">
        <pc:chgData name="Olivier Aycard" userId="87c6b0fa982e971f" providerId="LiveId" clId="{D82B94CC-9BCA-468C-A7C0-3F52441C0BA8}" dt="2021-03-19T09:22:36.737" v="99" actId="47"/>
        <pc:sldMkLst>
          <pc:docMk/>
          <pc:sldMk cId="4266152391" sldId="577"/>
        </pc:sldMkLst>
        <pc:spChg chg="mod">
          <ac:chgData name="Olivier Aycard" userId="87c6b0fa982e971f" providerId="LiveId" clId="{D82B94CC-9BCA-468C-A7C0-3F52441C0BA8}" dt="2021-03-19T09:05:19.255" v="52" actId="20577"/>
          <ac:spMkLst>
            <pc:docMk/>
            <pc:sldMk cId="4266152391" sldId="577"/>
            <ac:spMk id="14338" creationId="{00000000-0000-0000-0000-000000000000}"/>
          </ac:spMkLst>
        </pc:spChg>
        <pc:spChg chg="mod">
          <ac:chgData name="Olivier Aycard" userId="87c6b0fa982e971f" providerId="LiveId" clId="{D82B94CC-9BCA-468C-A7C0-3F52441C0BA8}" dt="2021-03-19T09:21:43.259" v="97" actId="6549"/>
          <ac:spMkLst>
            <pc:docMk/>
            <pc:sldMk cId="4266152391" sldId="577"/>
            <ac:spMk id="14340" creationId="{00000000-0000-0000-0000-000000000000}"/>
          </ac:spMkLst>
        </pc:spChg>
      </pc:sldChg>
      <pc:sldChg chg="modSp mod">
        <pc:chgData name="Olivier Aycard" userId="87c6b0fa982e971f" providerId="LiveId" clId="{D82B94CC-9BCA-468C-A7C0-3F52441C0BA8}" dt="2021-03-19T09:26:20.079" v="226" actId="20577"/>
        <pc:sldMkLst>
          <pc:docMk/>
          <pc:sldMk cId="2922233237" sldId="578"/>
        </pc:sldMkLst>
        <pc:spChg chg="mod">
          <ac:chgData name="Olivier Aycard" userId="87c6b0fa982e971f" providerId="LiveId" clId="{D82B94CC-9BCA-468C-A7C0-3F52441C0BA8}" dt="2021-03-19T09:26:20.079" v="226" actId="20577"/>
          <ac:spMkLst>
            <pc:docMk/>
            <pc:sldMk cId="2922233237" sldId="578"/>
            <ac:spMk id="14338" creationId="{00000000-0000-0000-0000-000000000000}"/>
          </ac:spMkLst>
        </pc:spChg>
        <pc:spChg chg="mod">
          <ac:chgData name="Olivier Aycard" userId="87c6b0fa982e971f" providerId="LiveId" clId="{D82B94CC-9BCA-468C-A7C0-3F52441C0BA8}" dt="2021-03-19T09:23:59.553" v="103" actId="20577"/>
          <ac:spMkLst>
            <pc:docMk/>
            <pc:sldMk cId="2922233237" sldId="578"/>
            <ac:spMk id="14340" creationId="{00000000-0000-0000-0000-000000000000}"/>
          </ac:spMkLst>
        </pc:spChg>
      </pc:sldChg>
      <pc:sldChg chg="modSp mod">
        <pc:chgData name="Olivier Aycard" userId="87c6b0fa982e971f" providerId="LiveId" clId="{D82B94CC-9BCA-468C-A7C0-3F52441C0BA8}" dt="2021-03-19T09:26:27.430" v="230" actId="20577"/>
        <pc:sldMkLst>
          <pc:docMk/>
          <pc:sldMk cId="1535349696" sldId="579"/>
        </pc:sldMkLst>
        <pc:spChg chg="mod">
          <ac:chgData name="Olivier Aycard" userId="87c6b0fa982e971f" providerId="LiveId" clId="{D82B94CC-9BCA-468C-A7C0-3F52441C0BA8}" dt="2021-03-19T09:26:27.430" v="230" actId="20577"/>
          <ac:spMkLst>
            <pc:docMk/>
            <pc:sldMk cId="1535349696" sldId="579"/>
            <ac:spMk id="14338" creationId="{00000000-0000-0000-0000-000000000000}"/>
          </ac:spMkLst>
        </pc:spChg>
      </pc:sldChg>
      <pc:sldChg chg="addSp delSp modSp add mod">
        <pc:chgData name="Olivier Aycard" userId="87c6b0fa982e971f" providerId="LiveId" clId="{D82B94CC-9BCA-468C-A7C0-3F52441C0BA8}" dt="2021-03-19T13:33:00.109" v="1316" actId="1076"/>
        <pc:sldMkLst>
          <pc:docMk/>
          <pc:sldMk cId="3883627086" sldId="580"/>
        </pc:sldMkLst>
        <pc:spChg chg="mod">
          <ac:chgData name="Olivier Aycard" userId="87c6b0fa982e971f" providerId="LiveId" clId="{D82B94CC-9BCA-468C-A7C0-3F52441C0BA8}" dt="2021-03-19T09:25:25.209" v="220" actId="1076"/>
          <ac:spMkLst>
            <pc:docMk/>
            <pc:sldMk cId="3883627086" sldId="580"/>
            <ac:spMk id="8" creationId="{996FD507-B9A9-4076-BF23-E3A93506BF98}"/>
          </ac:spMkLst>
        </pc:spChg>
        <pc:spChg chg="del mod">
          <ac:chgData name="Olivier Aycard" userId="87c6b0fa982e971f" providerId="LiveId" clId="{D82B94CC-9BCA-468C-A7C0-3F52441C0BA8}" dt="2021-03-19T13:32:42.424" v="1312" actId="478"/>
          <ac:spMkLst>
            <pc:docMk/>
            <pc:sldMk cId="3883627086" sldId="580"/>
            <ac:spMk id="45" creationId="{82743453-1AEC-45A8-8629-19C07CC78289}"/>
          </ac:spMkLst>
        </pc:spChg>
        <pc:spChg chg="del">
          <ac:chgData name="Olivier Aycard" userId="87c6b0fa982e971f" providerId="LiveId" clId="{D82B94CC-9BCA-468C-A7C0-3F52441C0BA8}" dt="2021-03-19T13:32:45.046" v="1313" actId="478"/>
          <ac:spMkLst>
            <pc:docMk/>
            <pc:sldMk cId="3883627086" sldId="580"/>
            <ac:spMk id="46" creationId="{E2239D67-0997-4D36-92FD-FAED92E01ACD}"/>
          </ac:spMkLst>
        </pc:spChg>
        <pc:spChg chg="mod">
          <ac:chgData name="Olivier Aycard" userId="87c6b0fa982e971f" providerId="LiveId" clId="{D82B94CC-9BCA-468C-A7C0-3F52441C0BA8}" dt="2021-03-19T09:36:52.488" v="641" actId="20577"/>
          <ac:spMkLst>
            <pc:docMk/>
            <pc:sldMk cId="3883627086" sldId="580"/>
            <ac:spMk id="14338" creationId="{00000000-0000-0000-0000-000000000000}"/>
          </ac:spMkLst>
        </pc:spChg>
        <pc:spChg chg="mod">
          <ac:chgData name="Olivier Aycard" userId="87c6b0fa982e971f" providerId="LiveId" clId="{D82B94CC-9BCA-468C-A7C0-3F52441C0BA8}" dt="2021-03-19T09:25:12.855" v="218" actId="20577"/>
          <ac:spMkLst>
            <pc:docMk/>
            <pc:sldMk cId="3883627086" sldId="580"/>
            <ac:spMk id="14340" creationId="{00000000-0000-0000-0000-000000000000}"/>
          </ac:spMkLst>
        </pc:spChg>
        <pc:picChg chg="add mod">
          <ac:chgData name="Olivier Aycard" userId="87c6b0fa982e971f" providerId="LiveId" clId="{D82B94CC-9BCA-468C-A7C0-3F52441C0BA8}" dt="2021-03-19T13:33:00.109" v="1316" actId="1076"/>
          <ac:picMkLst>
            <pc:docMk/>
            <pc:sldMk cId="3883627086" sldId="580"/>
            <ac:picMk id="3" creationId="{79340B19-A43E-4907-81DA-E96337FDC630}"/>
          </ac:picMkLst>
        </pc:picChg>
        <pc:picChg chg="del mod">
          <ac:chgData name="Olivier Aycard" userId="87c6b0fa982e971f" providerId="LiveId" clId="{D82B94CC-9BCA-468C-A7C0-3F52441C0BA8}" dt="2021-03-19T13:27:43.739" v="1296" actId="478"/>
          <ac:picMkLst>
            <pc:docMk/>
            <pc:sldMk cId="3883627086" sldId="580"/>
            <ac:picMk id="7" creationId="{A2504822-8301-4DE2-973B-1AC3540B5737}"/>
          </ac:picMkLst>
        </pc:picChg>
      </pc:sldChg>
      <pc:sldChg chg="modSp add mod">
        <pc:chgData name="Olivier Aycard" userId="87c6b0fa982e971f" providerId="LiveId" clId="{D82B94CC-9BCA-468C-A7C0-3F52441C0BA8}" dt="2021-03-19T09:28:22.257" v="286" actId="207"/>
        <pc:sldMkLst>
          <pc:docMk/>
          <pc:sldMk cId="3830039427" sldId="581"/>
        </pc:sldMkLst>
        <pc:spChg chg="mod">
          <ac:chgData name="Olivier Aycard" userId="87c6b0fa982e971f" providerId="LiveId" clId="{D82B94CC-9BCA-468C-A7C0-3F52441C0BA8}" dt="2021-03-19T09:28:22.257" v="286" actId="207"/>
          <ac:spMkLst>
            <pc:docMk/>
            <pc:sldMk cId="3830039427" sldId="581"/>
            <ac:spMk id="2" creationId="{00000000-0000-0000-0000-000000000000}"/>
          </ac:spMkLst>
        </pc:spChg>
      </pc:sldChg>
      <pc:sldChg chg="addSp delSp modSp add mod">
        <pc:chgData name="Olivier Aycard" userId="87c6b0fa982e971f" providerId="LiveId" clId="{D82B94CC-9BCA-468C-A7C0-3F52441C0BA8}" dt="2021-03-19T09:36:57.024" v="643" actId="20577"/>
        <pc:sldMkLst>
          <pc:docMk/>
          <pc:sldMk cId="3558418232" sldId="582"/>
        </pc:sldMkLst>
        <pc:spChg chg="del">
          <ac:chgData name="Olivier Aycard" userId="87c6b0fa982e971f" providerId="LiveId" clId="{D82B94CC-9BCA-468C-A7C0-3F52441C0BA8}" dt="2021-03-19T09:33:00.263" v="463" actId="478"/>
          <ac:spMkLst>
            <pc:docMk/>
            <pc:sldMk cId="3558418232" sldId="582"/>
            <ac:spMk id="8" creationId="{996FD507-B9A9-4076-BF23-E3A93506BF98}"/>
          </ac:spMkLst>
        </pc:spChg>
        <pc:spChg chg="add mod">
          <ac:chgData name="Olivier Aycard" userId="87c6b0fa982e971f" providerId="LiveId" clId="{D82B94CC-9BCA-468C-A7C0-3F52441C0BA8}" dt="2021-03-19T09:36:38.743" v="634" actId="255"/>
          <ac:spMkLst>
            <pc:docMk/>
            <pc:sldMk cId="3558418232" sldId="582"/>
            <ac:spMk id="10" creationId="{2E21C79B-C2D6-49B9-83C2-061077F9226F}"/>
          </ac:spMkLst>
        </pc:spChg>
        <pc:spChg chg="mod">
          <ac:chgData name="Olivier Aycard" userId="87c6b0fa982e971f" providerId="LiveId" clId="{D82B94CC-9BCA-468C-A7C0-3F52441C0BA8}" dt="2021-03-19T09:36:57.024" v="643" actId="20577"/>
          <ac:spMkLst>
            <pc:docMk/>
            <pc:sldMk cId="3558418232" sldId="582"/>
            <ac:spMk id="14338" creationId="{00000000-0000-0000-0000-000000000000}"/>
          </ac:spMkLst>
        </pc:spChg>
        <pc:spChg chg="mod">
          <ac:chgData name="Olivier Aycard" userId="87c6b0fa982e971f" providerId="LiveId" clId="{D82B94CC-9BCA-468C-A7C0-3F52441C0BA8}" dt="2021-03-19T09:36:07.312" v="630" actId="20577"/>
          <ac:spMkLst>
            <pc:docMk/>
            <pc:sldMk cId="3558418232" sldId="582"/>
            <ac:spMk id="14340" creationId="{00000000-0000-0000-0000-000000000000}"/>
          </ac:spMkLst>
        </pc:spChg>
        <pc:picChg chg="del">
          <ac:chgData name="Olivier Aycard" userId="87c6b0fa982e971f" providerId="LiveId" clId="{D82B94CC-9BCA-468C-A7C0-3F52441C0BA8}" dt="2021-03-19T09:32:57.475" v="462" actId="478"/>
          <ac:picMkLst>
            <pc:docMk/>
            <pc:sldMk cId="3558418232" sldId="582"/>
            <ac:picMk id="7" creationId="{A2504822-8301-4DE2-973B-1AC3540B5737}"/>
          </ac:picMkLst>
        </pc:picChg>
      </pc:sldChg>
      <pc:sldChg chg="addSp delSp modSp add mod">
        <pc:chgData name="Olivier Aycard" userId="87c6b0fa982e971f" providerId="LiveId" clId="{D82B94CC-9BCA-468C-A7C0-3F52441C0BA8}" dt="2021-03-19T13:29:25.574" v="1308" actId="1076"/>
        <pc:sldMkLst>
          <pc:docMk/>
          <pc:sldMk cId="692140040" sldId="583"/>
        </pc:sldMkLst>
        <pc:spChg chg="del">
          <ac:chgData name="Olivier Aycard" userId="87c6b0fa982e971f" providerId="LiveId" clId="{D82B94CC-9BCA-468C-A7C0-3F52441C0BA8}" dt="2021-03-19T09:37:18.775" v="648" actId="478"/>
          <ac:spMkLst>
            <pc:docMk/>
            <pc:sldMk cId="692140040" sldId="583"/>
            <ac:spMk id="10" creationId="{2E21C79B-C2D6-49B9-83C2-061077F9226F}"/>
          </ac:spMkLst>
        </pc:spChg>
        <pc:spChg chg="mod">
          <ac:chgData name="Olivier Aycard" userId="87c6b0fa982e971f" providerId="LiveId" clId="{D82B94CC-9BCA-468C-A7C0-3F52441C0BA8}" dt="2021-03-19T09:37:06.648" v="646" actId="20577"/>
          <ac:spMkLst>
            <pc:docMk/>
            <pc:sldMk cId="692140040" sldId="583"/>
            <ac:spMk id="14338" creationId="{00000000-0000-0000-0000-000000000000}"/>
          </ac:spMkLst>
        </pc:spChg>
        <pc:spChg chg="del">
          <ac:chgData name="Olivier Aycard" userId="87c6b0fa982e971f" providerId="LiveId" clId="{D82B94CC-9BCA-468C-A7C0-3F52441C0BA8}" dt="2021-03-19T09:37:12.824" v="647" actId="478"/>
          <ac:spMkLst>
            <pc:docMk/>
            <pc:sldMk cId="692140040" sldId="583"/>
            <ac:spMk id="14340" creationId="{00000000-0000-0000-0000-000000000000}"/>
          </ac:spMkLst>
        </pc:spChg>
        <pc:picChg chg="add mod">
          <ac:chgData name="Olivier Aycard" userId="87c6b0fa982e971f" providerId="LiveId" clId="{D82B94CC-9BCA-468C-A7C0-3F52441C0BA8}" dt="2021-03-19T13:29:11.712" v="1307" actId="1076"/>
          <ac:picMkLst>
            <pc:docMk/>
            <pc:sldMk cId="692140040" sldId="583"/>
            <ac:picMk id="3" creationId="{E67138E9-76E4-4F5B-8276-ADC1DA20E599}"/>
          </ac:picMkLst>
        </pc:picChg>
        <pc:picChg chg="add mod">
          <ac:chgData name="Olivier Aycard" userId="87c6b0fa982e971f" providerId="LiveId" clId="{D82B94CC-9BCA-468C-A7C0-3F52441C0BA8}" dt="2021-03-19T13:29:25.574" v="1308" actId="1076"/>
          <ac:picMkLst>
            <pc:docMk/>
            <pc:sldMk cId="692140040" sldId="583"/>
            <ac:picMk id="5" creationId="{CA314BF3-5F9B-4B9B-AC1A-B19EDF143783}"/>
          </ac:picMkLst>
        </pc:picChg>
      </pc:sldChg>
      <pc:sldChg chg="modSp add mod">
        <pc:chgData name="Olivier Aycard" userId="87c6b0fa982e971f" providerId="LiveId" clId="{D82B94CC-9BCA-468C-A7C0-3F52441C0BA8}" dt="2021-03-19T09:37:55.256" v="652" actId="207"/>
        <pc:sldMkLst>
          <pc:docMk/>
          <pc:sldMk cId="2141870072" sldId="584"/>
        </pc:sldMkLst>
        <pc:spChg chg="mod">
          <ac:chgData name="Olivier Aycard" userId="87c6b0fa982e971f" providerId="LiveId" clId="{D82B94CC-9BCA-468C-A7C0-3F52441C0BA8}" dt="2021-03-19T09:37:55.256" v="652" actId="207"/>
          <ac:spMkLst>
            <pc:docMk/>
            <pc:sldMk cId="2141870072" sldId="584"/>
            <ac:spMk id="2" creationId="{00000000-0000-0000-0000-000000000000}"/>
          </ac:spMkLst>
        </pc:spChg>
      </pc:sldChg>
      <pc:sldChg chg="modSp add mod">
        <pc:chgData name="Olivier Aycard" userId="87c6b0fa982e971f" providerId="LiveId" clId="{D82B94CC-9BCA-468C-A7C0-3F52441C0BA8}" dt="2021-03-19T09:44:41.105" v="1293" actId="20577"/>
        <pc:sldMkLst>
          <pc:docMk/>
          <pc:sldMk cId="3322114630" sldId="585"/>
        </pc:sldMkLst>
        <pc:spChg chg="mod">
          <ac:chgData name="Olivier Aycard" userId="87c6b0fa982e971f" providerId="LiveId" clId="{D82B94CC-9BCA-468C-A7C0-3F52441C0BA8}" dt="2021-03-19T09:38:33.976" v="675" actId="20577"/>
          <ac:spMkLst>
            <pc:docMk/>
            <pc:sldMk cId="3322114630" sldId="585"/>
            <ac:spMk id="14338" creationId="{00000000-0000-0000-0000-000000000000}"/>
          </ac:spMkLst>
        </pc:spChg>
        <pc:spChg chg="mod">
          <ac:chgData name="Olivier Aycard" userId="87c6b0fa982e971f" providerId="LiveId" clId="{D82B94CC-9BCA-468C-A7C0-3F52441C0BA8}" dt="2021-03-19T09:44:41.105" v="1293" actId="20577"/>
          <ac:spMkLst>
            <pc:docMk/>
            <pc:sldMk cId="3322114630" sldId="585"/>
            <ac:spMk id="14340" creationId="{00000000-0000-0000-0000-000000000000}"/>
          </ac:spMkLst>
        </pc:spChg>
      </pc:sldChg>
      <pc:sldMasterChg chg="modSp mod">
        <pc:chgData name="Olivier Aycard" userId="87c6b0fa982e971f" providerId="LiveId" clId="{D82B94CC-9BCA-468C-A7C0-3F52441C0BA8}" dt="2021-03-19T09:45:55.776" v="1295" actId="20577"/>
        <pc:sldMasterMkLst>
          <pc:docMk/>
          <pc:sldMasterMk cId="0" sldId="2147483648"/>
        </pc:sldMasterMkLst>
        <pc:spChg chg="mod">
          <ac:chgData name="Olivier Aycard" userId="87c6b0fa982e971f" providerId="LiveId" clId="{D82B94CC-9BCA-468C-A7C0-3F52441C0BA8}" dt="2021-03-19T09:45:55.776" v="1295" actId="20577"/>
          <ac:spMkLst>
            <pc:docMk/>
            <pc:sldMasterMk cId="0" sldId="2147483648"/>
            <ac:spMk id="1031" creationId="{00000000-0000-0000-0000-000000000000}"/>
          </ac:spMkLst>
        </pc:spChg>
      </pc:sldMasterChg>
    </pc:docChg>
  </pc:docChgLst>
  <pc:docChgLst>
    <pc:chgData name="Olivier Aycard" userId="87c6b0fa982e971f" providerId="LiveId" clId="{87E4315A-B144-461D-A701-E7E2B8FFA899}"/>
    <pc:docChg chg="modSld">
      <pc:chgData name="Olivier Aycard" userId="87c6b0fa982e971f" providerId="LiveId" clId="{87E4315A-B144-461D-A701-E7E2B8FFA899}" dt="2021-10-19T04:31:22.865" v="4" actId="14100"/>
      <pc:docMkLst>
        <pc:docMk/>
      </pc:docMkLst>
      <pc:sldChg chg="modSp mod">
        <pc:chgData name="Olivier Aycard" userId="87c6b0fa982e971f" providerId="LiveId" clId="{87E4315A-B144-461D-A701-E7E2B8FFA899}" dt="2021-10-19T04:31:22.865" v="4" actId="14100"/>
        <pc:sldMkLst>
          <pc:docMk/>
          <pc:sldMk cId="3883627086" sldId="580"/>
        </pc:sldMkLst>
        <pc:spChg chg="mod ord">
          <ac:chgData name="Olivier Aycard" userId="87c6b0fa982e971f" providerId="LiveId" clId="{87E4315A-B144-461D-A701-E7E2B8FFA899}" dt="2021-10-19T04:31:22.865" v="4" actId="14100"/>
          <ac:spMkLst>
            <pc:docMk/>
            <pc:sldMk cId="3883627086" sldId="580"/>
            <ac:spMk id="8" creationId="{996FD507-B9A9-4076-BF23-E3A93506BF98}"/>
          </ac:spMkLst>
        </pc:spChg>
      </pc:sldChg>
    </pc:docChg>
  </pc:docChgLst>
  <pc:docChgLst>
    <pc:chgData name="Olivier Aycard" userId="87c6b0fa982e971f" providerId="LiveId" clId="{703D1542-7CA5-49D3-AC12-D13306EA1B0D}"/>
    <pc:docChg chg="modSld">
      <pc:chgData name="Olivier Aycard" userId="87c6b0fa982e971f" providerId="LiveId" clId="{703D1542-7CA5-49D3-AC12-D13306EA1B0D}" dt="2019-02-11T11:34:18.052" v="61" actId="1076"/>
      <pc:docMkLst>
        <pc:docMk/>
      </pc:docMkLst>
      <pc:sldChg chg="modSp">
        <pc:chgData name="Olivier Aycard" userId="87c6b0fa982e971f" providerId="LiveId" clId="{703D1542-7CA5-49D3-AC12-D13306EA1B0D}" dt="2019-02-11T11:34:18.052" v="61" actId="1076"/>
        <pc:sldMkLst>
          <pc:docMk/>
          <pc:sldMk cId="1771007695" sldId="563"/>
        </pc:sldMkLst>
        <pc:spChg chg="mod">
          <ac:chgData name="Olivier Aycard" userId="87c6b0fa982e971f" providerId="LiveId" clId="{703D1542-7CA5-49D3-AC12-D13306EA1B0D}" dt="2019-02-11T11:33:45.162" v="56" actId="20577"/>
          <ac:spMkLst>
            <pc:docMk/>
            <pc:sldMk cId="1771007695" sldId="563"/>
            <ac:spMk id="7" creationId="{6878C8AB-A906-4DB1-A45F-6B8737F14567}"/>
          </ac:spMkLst>
        </pc:spChg>
        <pc:spChg chg="mod">
          <ac:chgData name="Olivier Aycard" userId="87c6b0fa982e971f" providerId="LiveId" clId="{703D1542-7CA5-49D3-AC12-D13306EA1B0D}" dt="2019-02-11T11:33:53.005" v="57" actId="1076"/>
          <ac:spMkLst>
            <pc:docMk/>
            <pc:sldMk cId="1771007695" sldId="563"/>
            <ac:spMk id="9" creationId="{25118E00-8986-40C4-8C84-B26570AADA4D}"/>
          </ac:spMkLst>
        </pc:spChg>
        <pc:spChg chg="mod">
          <ac:chgData name="Olivier Aycard" userId="87c6b0fa982e971f" providerId="LiveId" clId="{703D1542-7CA5-49D3-AC12-D13306EA1B0D}" dt="2019-02-11T11:34:18.052" v="61" actId="1076"/>
          <ac:spMkLst>
            <pc:docMk/>
            <pc:sldMk cId="1771007695" sldId="563"/>
            <ac:spMk id="11" creationId="{29F93EC8-5CEA-4C6F-B0AF-D7E011596589}"/>
          </ac:spMkLst>
        </pc:spChg>
        <pc:spChg chg="mod">
          <ac:chgData name="Olivier Aycard" userId="87c6b0fa982e971f" providerId="LiveId" clId="{703D1542-7CA5-49D3-AC12-D13306EA1B0D}" dt="2019-02-11T11:34:13.109" v="60" actId="1076"/>
          <ac:spMkLst>
            <pc:docMk/>
            <pc:sldMk cId="1771007695" sldId="563"/>
            <ac:spMk id="13" creationId="{AEC0BBFE-AC02-43A7-B4A4-7206AE8A93E8}"/>
          </ac:spMkLst>
        </pc:spChg>
        <pc:picChg chg="mod">
          <ac:chgData name="Olivier Aycard" userId="87c6b0fa982e971f" providerId="LiveId" clId="{703D1542-7CA5-49D3-AC12-D13306EA1B0D}" dt="2019-02-11T11:34:06.061" v="59" actId="1076"/>
          <ac:picMkLst>
            <pc:docMk/>
            <pc:sldMk cId="1771007695" sldId="563"/>
            <ac:picMk id="8" creationId="{DF3C4835-3B30-49BD-BF06-4B2D4472C8C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4D5B0F-5BF1-4855-88D9-D1E8BE17BEE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xxx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8B3DE6-B610-41CC-B621-35FA32DAAD31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C0E3FC-1622-4EE0-ADA4-27BFD03C2971}" type="slidenum">
              <a:rPr lang="en-US" altLang="fr-FR" smtClean="0"/>
              <a:pPr>
                <a:spcBef>
                  <a:spcPct val="0"/>
                </a:spcBef>
              </a:pPr>
              <a:t>1</a:t>
            </a:fld>
            <a:endParaRPr lang="en-US" altLang="fr-FR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484DB96-2A1B-41E9-A0DA-8C06E9EC2F92}" type="slidenum">
              <a:rPr lang="en-US" altLang="fr-FR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fr-FR" sz="120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8062" cy="26606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0263"/>
            <a:ext cx="8186737" cy="319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5739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484DB96-2A1B-41E9-A0DA-8C06E9EC2F92}" type="slidenum">
              <a:rPr lang="en-US" altLang="fr-FR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fr-FR" sz="120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8062" cy="26606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0263"/>
            <a:ext cx="8186737" cy="319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669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484DB96-2A1B-41E9-A0DA-8C06E9EC2F92}" type="slidenum">
              <a:rPr lang="en-US" altLang="fr-FR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fr-FR" sz="120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8062" cy="26606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0263"/>
            <a:ext cx="8186737" cy="319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80195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484DB96-2A1B-41E9-A0DA-8C06E9EC2F92}" type="slidenum">
              <a:rPr lang="en-US" altLang="fr-FR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fr-FR" sz="120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8062" cy="26606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0263"/>
            <a:ext cx="8186737" cy="319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61320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484DB96-2A1B-41E9-A0DA-8C06E9EC2F92}" type="slidenum">
              <a:rPr lang="en-US" altLang="fr-FR" sz="12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fr-FR" sz="120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8062" cy="26606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0263"/>
            <a:ext cx="8186737" cy="319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6178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484DB96-2A1B-41E9-A0DA-8C06E9EC2F92}" type="slidenum">
              <a:rPr lang="en-US" altLang="fr-FR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fr-FR" sz="120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8062" cy="26606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0263"/>
            <a:ext cx="8186737" cy="319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197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8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7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46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1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fr-F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81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36EF7-A3AC-43A8-A7A8-898916E411C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71034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2F09C-0F71-436C-B965-1798A609811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19503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B5F8C-1BAF-4CCA-A386-9756216FC02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9027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38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6B16F-4897-4F38-BD48-D35D5B692F8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54478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579EE-5884-43DB-8852-4E7A6D15C34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54598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72298-0302-460E-ABED-1C5966346B8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3036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B0EB7-F4B3-4150-84D7-CD7889D1AB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42609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C1E67-E964-4281-8B27-02DAA1FF7AF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86394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8FFF7-FC66-46CC-B807-048DD7EF328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246384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DAEC5-E0B7-4B0C-BBD8-B30C0414E79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486699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14C84-9EC2-41B8-B48A-27B5B83AA7E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8176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2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1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3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7772400" y="6324600"/>
            <a:ext cx="9906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8A67103-ED1D-423C-A33A-195FABD95248}" type="slidenum">
              <a:rPr lang="fr-FR" altLang="fr-FR" sz="1800" smtClean="0">
                <a:solidFill>
                  <a:srgbClr val="000000"/>
                </a:solidFill>
              </a:rPr>
              <a:pPr algn="r" eaLnBrk="1" hangingPunct="1">
                <a:spcBef>
                  <a:spcPts val="11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‹N°›</a:t>
            </a:fld>
            <a:r>
              <a:rPr lang="fr-FR" altLang="fr-FR" sz="1800" dirty="0">
                <a:solidFill>
                  <a:srgbClr val="000000"/>
                </a:solidFill>
              </a:rPr>
              <a:t>/17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457200" y="6373813"/>
            <a:ext cx="220910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39725" indent="-339725" defTabSz="449263">
              <a:lnSpc>
                <a:spcPct val="90000"/>
              </a:lnSpc>
              <a:spcBef>
                <a:spcPct val="20000"/>
              </a:spcBef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49263">
              <a:lnSpc>
                <a:spcPct val="90000"/>
              </a:lnSpc>
              <a:spcBef>
                <a:spcPct val="20000"/>
              </a:spcBef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49263">
              <a:lnSpc>
                <a:spcPct val="90000"/>
              </a:lnSpc>
              <a:spcBef>
                <a:spcPct val="20000"/>
              </a:spcBef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49263">
              <a:lnSpc>
                <a:spcPct val="90000"/>
              </a:lnSpc>
              <a:spcBef>
                <a:spcPct val="20000"/>
              </a:spcBef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49263">
              <a:lnSpc>
                <a:spcPct val="90000"/>
              </a:lnSpc>
              <a:spcBef>
                <a:spcPct val="20000"/>
              </a:spcBef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 i="1" dirty="0"/>
              <a:t>Olivier.Aycard@imag.fr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31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8649A7B-E49A-4612-B05A-3A1FD06217E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psa-lab.grenoble-inp.fr/user/olivier.ayc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f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685800" y="1285082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fr-FR" sz="3800" dirty="0">
                <a:solidFill>
                  <a:schemeClr val="accent2"/>
                </a:solidFill>
                <a:latin typeface="Tahoma" panose="020B0604030504040204" pitchFamily="34" charset="0"/>
              </a:rPr>
              <a:t>Lab on localization with ROS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7413060-683B-E57B-8F8E-F8070A6FE93F}"/>
              </a:ext>
            </a:extLst>
          </p:cNvPr>
          <p:cNvSpPr txBox="1">
            <a:spLocks/>
          </p:cNvSpPr>
          <p:nvPr/>
        </p:nvSpPr>
        <p:spPr bwMode="auto">
          <a:xfrm>
            <a:off x="2057400" y="2590800"/>
            <a:ext cx="502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Olivier Aycard</a:t>
            </a:r>
          </a:p>
          <a:p>
            <a:pPr eaLnBrk="1" hangingPunct="1"/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eaLnBrk="1" hangingPunct="1"/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Grenoble INP - PHELMA</a:t>
            </a:r>
          </a:p>
          <a:p>
            <a:pPr eaLnBrk="1" hangingPunct="1"/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GIPSA Lab</a:t>
            </a:r>
          </a:p>
          <a:p>
            <a:pPr eaLnBrk="1" hangingPunct="1"/>
            <a:r>
              <a:rPr lang="fr-FR" sz="1200" kern="0" dirty="0">
                <a:hlinkClick r:id="rId3"/>
              </a:rPr>
              <a:t>https://www.gipsa-lab.grenoble-inp.fr/user/olivier.aycard</a:t>
            </a:r>
            <a:br>
              <a:rPr lang="fr-FR" sz="1200" kern="0" dirty="0"/>
            </a:br>
            <a:r>
              <a:rPr lang="en-GB" altLang="en-US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olivier.aycard@grenoble-inp.fr</a:t>
            </a:r>
          </a:p>
          <a:p>
            <a:pPr eaLnBrk="1" hangingPunct="1"/>
            <a:endParaRPr lang="en-US" altLang="en-US" sz="2000" b="1" kern="0" dirty="0">
              <a:latin typeface="Tahoma" pitchFamily="34" charset="0"/>
            </a:endParaRPr>
          </a:p>
        </p:txBody>
      </p:sp>
      <p:pic>
        <p:nvPicPr>
          <p:cNvPr id="7" name="Image 6" descr="Une image contenant texte, Graphique, conception, illustration&#10;&#10;Description générée automatiquement">
            <a:extLst>
              <a:ext uri="{FF2B5EF4-FFF2-40B4-BE49-F238E27FC236}">
                <a16:creationId xmlns:a16="http://schemas.microsoft.com/office/drawing/2014/main" id="{FC00B0CF-393D-E2F2-2C95-A0870BD85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88" y="4786312"/>
            <a:ext cx="1704550" cy="1531937"/>
          </a:xfrm>
          <a:prstGeom prst="rect">
            <a:avLst/>
          </a:prstGeom>
        </p:spPr>
      </p:pic>
      <p:pic>
        <p:nvPicPr>
          <p:cNvPr id="8" name="Image 7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C19B1325-B6BA-D43D-1752-ECB8441B4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25" y="4837905"/>
            <a:ext cx="3333750" cy="1428750"/>
          </a:xfrm>
          <a:prstGeom prst="rect">
            <a:avLst/>
          </a:prstGeom>
        </p:spPr>
      </p:pic>
    </p:spTree>
  </p:cSld>
  <p:clrMapOvr>
    <a:masterClrMapping/>
  </p:clrMapOvr>
  <p:transition advTm="1702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ChangeArrowheads="1"/>
          </p:cNvSpPr>
          <p:nvPr/>
        </p:nvSpPr>
        <p:spPr bwMode="auto">
          <a:xfrm>
            <a:off x="381000" y="152400"/>
            <a:ext cx="8194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  <a:r>
              <a:rPr lang="fr-FR" altLang="fr-FR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r-FR" altLang="fr-FR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sensor_model_node</a:t>
            </a:r>
            <a:r>
              <a:rPr lang="fr-FR" altLang="fr-FR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(4/4)</a:t>
            </a:r>
            <a:endParaRPr lang="en-US" altLang="fr-FR" sz="28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39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82743453-1AEC-45A8-8629-19C07CC7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46538" y="11699875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4 </a:t>
            </a:r>
            <a:r>
              <a:rPr lang="en-US" altLang="fr-FR" sz="2000">
                <a:latin typeface="Tahoma" panose="020B0604030504040204" pitchFamily="34" charset="0"/>
              </a:rPr>
              <a:t>= 10) = 1</a:t>
            </a: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E2239D67-0997-4D36-92FD-FAED92E0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9138" y="11850688"/>
            <a:ext cx="815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5 </a:t>
            </a:r>
            <a:r>
              <a:rPr lang="en-US" altLang="fr-FR" sz="2000">
                <a:latin typeface="Tahoma" panose="020B0604030504040204" pitchFamily="34" charset="0"/>
              </a:rPr>
              <a:t>= 11) = 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67138E9-76E4-4F5B-8276-ADC1DA20E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9678" y="1390987"/>
            <a:ext cx="5604603" cy="380999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A314BF3-5F9B-4B9B-AC1A-B19EDF143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390987"/>
            <a:ext cx="5692110" cy="39236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21400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96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96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1881188"/>
            <a:ext cx="25558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fr-FR" sz="11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3330575"/>
            <a:ext cx="255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4611688"/>
            <a:ext cx="255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94675" cy="762000"/>
          </a:xfrm>
          <a:noFill/>
        </p:spPr>
        <p:txBody>
          <a:bodyPr anchor="b"/>
          <a:lstStyle/>
          <a:p>
            <a:pPr algn="l" eaLnBrk="1" hangingPunct="1"/>
            <a:r>
              <a:rPr lang="fr-FR" altLang="fr-FR" sz="3200" dirty="0" err="1">
                <a:solidFill>
                  <a:schemeClr val="accent2"/>
                </a:solidFill>
                <a:latin typeface="Tahoma" panose="020B0604030504040204" pitchFamily="34" charset="0"/>
              </a:rPr>
              <a:t>Outline</a:t>
            </a:r>
            <a:endParaRPr lang="fr-FR" altLang="fr-FR" sz="32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25917" y="952932"/>
            <a:ext cx="81873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Requirements for localization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Implementation of localization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Sensor_model_node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Localization_node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Tests of both nodes</a:t>
            </a:r>
          </a:p>
        </p:txBody>
      </p:sp>
    </p:spTree>
    <p:extLst>
      <p:ext uri="{BB962C8B-B14F-4D97-AF65-F5344CB8AC3E}">
        <p14:creationId xmlns:p14="http://schemas.microsoft.com/office/powerpoint/2010/main" val="3830039427"/>
      </p:ext>
    </p:extLst>
  </p:cSld>
  <p:clrMapOvr>
    <a:masterClrMapping/>
  </p:clrMapOvr>
  <p:transition advTm="195424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ChangeArrowheads="1"/>
          </p:cNvSpPr>
          <p:nvPr/>
        </p:nvSpPr>
        <p:spPr bwMode="auto">
          <a:xfrm>
            <a:off x="381000" y="152400"/>
            <a:ext cx="8194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  <a:r>
              <a:rPr lang="fr-FR" altLang="fr-FR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r-FR" altLang="fr-FR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localization_node</a:t>
            </a:r>
            <a:r>
              <a:rPr lang="fr-FR" altLang="fr-FR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(1/3)</a:t>
            </a:r>
            <a:endParaRPr lang="en-US" altLang="fr-FR" sz="28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39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40" name="Rectangle 33"/>
          <p:cNvSpPr>
            <a:spLocks noChangeArrowheads="1"/>
          </p:cNvSpPr>
          <p:nvPr/>
        </p:nvSpPr>
        <p:spPr bwMode="auto">
          <a:xfrm>
            <a:off x="457200" y="950068"/>
            <a:ext cx="81534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implement a local localization method</a:t>
            </a:r>
          </a:p>
          <a:p>
            <a:pPr marL="120015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provide a rough initial position;</a:t>
            </a:r>
          </a:p>
          <a:p>
            <a:pPr marL="120015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find the best position in the neighboring of this initial position;</a:t>
            </a:r>
          </a:p>
          <a:p>
            <a:pPr marL="120015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time, the mobile robot has a travelled a given distance or rotated of a given orientation, we predict its position with odometry;</a:t>
            </a:r>
          </a:p>
          <a:p>
            <a:pPr marL="120015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find the best position in the neighboring of the predicted position.</a:t>
            </a:r>
          </a:p>
          <a:p>
            <a:pPr marL="1200150" lvl="1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altLang="fr-FR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the lecture on localization for details of implementation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82743453-1AEC-45A8-8629-19C07CC7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46538" y="11699875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4 </a:t>
            </a:r>
            <a:r>
              <a:rPr lang="en-US" altLang="fr-FR" sz="2000">
                <a:latin typeface="Tahoma" panose="020B0604030504040204" pitchFamily="34" charset="0"/>
              </a:rPr>
              <a:t>= 10) = 1</a:t>
            </a: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E2239D67-0997-4D36-92FD-FAED92E0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9138" y="11850688"/>
            <a:ext cx="815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5 </a:t>
            </a:r>
            <a:r>
              <a:rPr lang="en-US" altLang="fr-FR" sz="2000">
                <a:latin typeface="Tahoma" panose="020B0604030504040204" pitchFamily="34" charset="0"/>
              </a:rPr>
              <a:t>= 11) =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7214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ChangeArrowheads="1"/>
          </p:cNvSpPr>
          <p:nvPr/>
        </p:nvSpPr>
        <p:spPr bwMode="auto">
          <a:xfrm>
            <a:off x="381000" y="152400"/>
            <a:ext cx="8194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  <a:r>
              <a:rPr lang="fr-FR" altLang="fr-FR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r-FR" altLang="fr-FR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localization_node</a:t>
            </a:r>
            <a:r>
              <a:rPr lang="fr-FR" altLang="fr-FR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(2/3)</a:t>
            </a:r>
            <a:endParaRPr lang="en-US" altLang="fr-FR" sz="28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39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40" name="Rectangle 33"/>
          <p:cNvSpPr>
            <a:spLocks noChangeArrowheads="1"/>
          </p:cNvSpPr>
          <p:nvPr/>
        </p:nvSpPr>
        <p:spPr bwMode="auto">
          <a:xfrm>
            <a:off x="457200" y="950068"/>
            <a:ext cx="8153400" cy="276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implement a local localization method</a:t>
            </a:r>
          </a:p>
          <a:p>
            <a:pPr marL="120015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provide a rough initial position;</a:t>
            </a:r>
          </a:p>
          <a:p>
            <a:pPr marL="120015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find the best position in the neighboring of this initial position;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method “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initialize_localization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to compute the score of each position in the neighboring of the initial position and store the highest one;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neighboring is defined by all the positions at less than 1 meter and all </a:t>
            </a:r>
            <a:r>
              <a:rPr lang="en-US" altLang="fr-FR" sz="2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orientations;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fr-F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test it before starting the next step.</a:t>
            </a:r>
            <a:endParaRPr lang="en-US" altLang="fr-FR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82743453-1AEC-45A8-8629-19C07CC7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46538" y="11699875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4 </a:t>
            </a:r>
            <a:r>
              <a:rPr lang="en-US" altLang="fr-FR" sz="2000">
                <a:latin typeface="Tahoma" panose="020B0604030504040204" pitchFamily="34" charset="0"/>
              </a:rPr>
              <a:t>= 10) = 1</a:t>
            </a: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E2239D67-0997-4D36-92FD-FAED92E0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9138" y="11850688"/>
            <a:ext cx="815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5 </a:t>
            </a:r>
            <a:r>
              <a:rPr lang="en-US" altLang="fr-FR" sz="2000">
                <a:latin typeface="Tahoma" panose="020B0604030504040204" pitchFamily="34" charset="0"/>
              </a:rPr>
              <a:t>= 11) =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223323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ChangeArrowheads="1"/>
          </p:cNvSpPr>
          <p:nvPr/>
        </p:nvSpPr>
        <p:spPr bwMode="auto">
          <a:xfrm>
            <a:off x="381000" y="152400"/>
            <a:ext cx="8194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  <a:r>
              <a:rPr lang="fr-FR" altLang="fr-FR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r-FR" altLang="fr-FR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localization_node</a:t>
            </a:r>
            <a:r>
              <a:rPr lang="fr-FR" altLang="fr-FR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(3/3)</a:t>
            </a:r>
            <a:endParaRPr lang="en-US" altLang="fr-FR" sz="28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39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40" name="Rectangle 33"/>
          <p:cNvSpPr>
            <a:spLocks noChangeArrowheads="1"/>
          </p:cNvSpPr>
          <p:nvPr/>
        </p:nvSpPr>
        <p:spPr bwMode="auto">
          <a:xfrm>
            <a:off x="457200" y="950068"/>
            <a:ext cx="81534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implement a local localization method</a:t>
            </a:r>
          </a:p>
          <a:p>
            <a:pPr marL="1200150" lvl="1" indent="-457200" algn="just" eaLnBrk="1" hangingPunct="1">
              <a:lnSpc>
                <a:spcPct val="90000"/>
              </a:lnSpc>
              <a:buFont typeface="+mj-lt"/>
              <a:buAutoNum type="arabicPeriod" startAt="3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time, the mobile robot has a travelled a given distance or rotated of a given orientation, we predict its position with odometry;</a:t>
            </a:r>
          </a:p>
          <a:p>
            <a:pPr marL="1200150" lvl="1" indent="-457200" algn="just" eaLnBrk="1" hangingPunct="1">
              <a:lnSpc>
                <a:spcPct val="90000"/>
              </a:lnSpc>
              <a:buFont typeface="+mj-lt"/>
              <a:buAutoNum type="arabicPeriod" startAt="3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find the best position in the neighboring of the predicted position.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method “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estimate_position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compute the score of each position in the neighboring of the initial position and store the highest one;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neighboring is defined by all the positions at less than 0,5 meter and 30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degres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initial position.</a:t>
            </a:r>
          </a:p>
          <a:p>
            <a:pPr marL="1200150" lvl="1" indent="-457200" eaLnBrk="1" hangingPunct="1">
              <a:lnSpc>
                <a:spcPct val="90000"/>
              </a:lnSpc>
              <a:buFont typeface="+mj-lt"/>
              <a:buAutoNum type="arabicPeriod" startAt="3"/>
            </a:pPr>
            <a:endParaRPr lang="en-US" altLang="fr-FR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the lecture on localization for details of implementation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82743453-1AEC-45A8-8629-19C07CC7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46538" y="11699875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4 </a:t>
            </a:r>
            <a:r>
              <a:rPr lang="en-US" altLang="fr-FR" sz="2000">
                <a:latin typeface="Tahoma" panose="020B0604030504040204" pitchFamily="34" charset="0"/>
              </a:rPr>
              <a:t>= 10) = 1</a:t>
            </a: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E2239D67-0997-4D36-92FD-FAED92E0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9138" y="11850688"/>
            <a:ext cx="815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5 </a:t>
            </a:r>
            <a:r>
              <a:rPr lang="en-US" altLang="fr-FR" sz="2000">
                <a:latin typeface="Tahoma" panose="020B0604030504040204" pitchFamily="34" charset="0"/>
              </a:rPr>
              <a:t>= 11) =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53496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96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96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1881188"/>
            <a:ext cx="25558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fr-FR" sz="11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3330575"/>
            <a:ext cx="255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4611688"/>
            <a:ext cx="255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762000"/>
          </a:xfrm>
          <a:noFill/>
        </p:spPr>
        <p:txBody>
          <a:bodyPr anchor="b"/>
          <a:lstStyle/>
          <a:p>
            <a:pPr eaLnBrk="1" hangingPunct="1">
              <a:spcBef>
                <a:spcPct val="0"/>
              </a:spcBef>
              <a:buNone/>
            </a:pPr>
            <a:r>
              <a:rPr lang="fr-FR" altLang="fr-FR" sz="32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  <a:r>
              <a:rPr lang="fr-FR" altLang="fr-FR" sz="3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r-FR" altLang="fr-FR" sz="32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localization_node</a:t>
            </a:r>
            <a:r>
              <a:rPr lang="fr-FR" altLang="fr-FR" sz="3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(3/4)</a:t>
            </a:r>
            <a:endParaRPr lang="en-US" altLang="fr-FR" sz="32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94635" y="945131"/>
            <a:ext cx="83683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Edit </a:t>
            </a:r>
            <a:r>
              <a:rPr lang="fr-FR" sz="2400" i="1" dirty="0">
                <a:solidFill>
                  <a:schemeClr val="accent2"/>
                </a:solidFill>
                <a:latin typeface="Arial" panose="020B0604020202020204" pitchFamily="34" charset="0"/>
              </a:rPr>
              <a:t>localization_node.cpp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in </a:t>
            </a:r>
            <a:r>
              <a:rPr lang="fr-FR" sz="2400" i="1" dirty="0">
                <a:solidFill>
                  <a:schemeClr val="accent2"/>
                </a:solidFill>
                <a:latin typeface="Arial" panose="020B0604020202020204" pitchFamily="34" charset="0"/>
              </a:rPr>
              <a:t>~/</a:t>
            </a:r>
            <a:r>
              <a:rPr lang="fr-FR" sz="2400" i="1" dirty="0" err="1">
                <a:solidFill>
                  <a:schemeClr val="accent2"/>
                </a:solidFill>
                <a:latin typeface="Arial" panose="020B0604020202020204" pitchFamily="34" charset="0"/>
              </a:rPr>
              <a:t>catkin_ws</a:t>
            </a:r>
            <a:r>
              <a:rPr lang="fr-FR" sz="2400" i="1" dirty="0">
                <a:solidFill>
                  <a:schemeClr val="accent2"/>
                </a:solidFill>
                <a:latin typeface="Arial" panose="020B0604020202020204" pitchFamily="34" charset="0"/>
              </a:rPr>
              <a:t>/src/</a:t>
            </a:r>
            <a:r>
              <a:rPr lang="fr-FR" sz="2400" i="1" dirty="0" err="1">
                <a:solidFill>
                  <a:schemeClr val="accent2"/>
                </a:solidFill>
                <a:latin typeface="Arial" panose="020B0604020202020204" pitchFamily="34" charset="0"/>
              </a:rPr>
              <a:t>localization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;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You 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should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 have a look on the source file;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Edit and 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modify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fr-FR" sz="2400" i="1" dirty="0">
                <a:solidFill>
                  <a:schemeClr val="accent2"/>
                </a:solidFill>
                <a:latin typeface="Arial" panose="020B0604020202020204" pitchFamily="34" charset="0"/>
              </a:rPr>
              <a:t>localization.cpp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in </a:t>
            </a:r>
            <a:r>
              <a:rPr lang="fr-FR" sz="2400" i="1" dirty="0">
                <a:solidFill>
                  <a:schemeClr val="accent2"/>
                </a:solidFill>
                <a:latin typeface="Arial" panose="020B0604020202020204" pitchFamily="34" charset="0"/>
              </a:rPr>
              <a:t>~/</a:t>
            </a:r>
            <a:r>
              <a:rPr lang="fr-FR" sz="2400" i="1" dirty="0" err="1">
                <a:solidFill>
                  <a:schemeClr val="accent2"/>
                </a:solidFill>
                <a:latin typeface="Arial" panose="020B0604020202020204" pitchFamily="34" charset="0"/>
              </a:rPr>
              <a:t>catkin_ws</a:t>
            </a:r>
            <a:r>
              <a:rPr lang="fr-FR" sz="2400" i="1" dirty="0">
                <a:solidFill>
                  <a:schemeClr val="accent2"/>
                </a:solidFill>
                <a:latin typeface="Arial" panose="020B0604020202020204" pitchFamily="34" charset="0"/>
              </a:rPr>
              <a:t>/src/</a:t>
            </a:r>
            <a:r>
              <a:rPr lang="fr-FR" sz="2400" i="1" dirty="0" err="1">
                <a:solidFill>
                  <a:schemeClr val="accent2"/>
                </a:solidFill>
                <a:latin typeface="Arial" panose="020B0604020202020204" pitchFamily="34" charset="0"/>
              </a:rPr>
              <a:t>localization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;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You 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should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implement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 the 3 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functions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 « 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initialize_localization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 », « 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estimate_position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 » and « 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find_best_position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 »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Edit 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localization.h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to 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see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the data structure and prototypes of 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functions</a:t>
            </a:r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Check the 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results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in a terminal and 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rviz</a:t>
            </a:r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73741"/>
      </p:ext>
    </p:extLst>
  </p:cSld>
  <p:clrMapOvr>
    <a:masterClrMapping/>
  </p:clrMapOvr>
  <p:transition advTm="19542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96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96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1881188"/>
            <a:ext cx="25558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fr-FR" sz="11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3330575"/>
            <a:ext cx="255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4611688"/>
            <a:ext cx="255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94675" cy="762000"/>
          </a:xfrm>
          <a:noFill/>
        </p:spPr>
        <p:txBody>
          <a:bodyPr anchor="b"/>
          <a:lstStyle/>
          <a:p>
            <a:pPr algn="l" eaLnBrk="1" hangingPunct="1"/>
            <a:r>
              <a:rPr lang="fr-FR" altLang="fr-FR" sz="3200" dirty="0" err="1">
                <a:solidFill>
                  <a:schemeClr val="accent2"/>
                </a:solidFill>
                <a:latin typeface="Tahoma" panose="020B0604030504040204" pitchFamily="34" charset="0"/>
              </a:rPr>
              <a:t>Outline</a:t>
            </a:r>
            <a:endParaRPr lang="fr-FR" altLang="fr-FR" sz="32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25917" y="952932"/>
            <a:ext cx="81873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Requirements for localization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Implementation of localization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Compute_score_node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Localization_node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Tests of both nodes</a:t>
            </a:r>
          </a:p>
        </p:txBody>
      </p:sp>
    </p:spTree>
    <p:extLst>
      <p:ext uri="{BB962C8B-B14F-4D97-AF65-F5344CB8AC3E}">
        <p14:creationId xmlns:p14="http://schemas.microsoft.com/office/powerpoint/2010/main" val="2141870072"/>
      </p:ext>
    </p:extLst>
  </p:cSld>
  <p:clrMapOvr>
    <a:masterClrMapping/>
  </p:clrMapOvr>
  <p:transition advTm="19542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ChangeArrowheads="1"/>
          </p:cNvSpPr>
          <p:nvPr/>
        </p:nvSpPr>
        <p:spPr bwMode="auto">
          <a:xfrm>
            <a:off x="381000" y="152400"/>
            <a:ext cx="8194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Tests of </a:t>
            </a:r>
            <a:r>
              <a:rPr lang="fr-FR" altLang="fr-FR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</a:t>
            </a:r>
            <a:r>
              <a:rPr lang="fr-FR" altLang="fr-FR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fr-FR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nodes</a:t>
            </a:r>
            <a:endParaRPr lang="en-US" altLang="fr-FR" sz="28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39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40" name="Rectangle 33"/>
          <p:cNvSpPr>
            <a:spLocks noChangeArrowheads="1"/>
          </p:cNvSpPr>
          <p:nvPr/>
        </p:nvSpPr>
        <p:spPr bwMode="auto">
          <a:xfrm>
            <a:off x="457200" y="950068"/>
            <a:ext cx="815340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will test your two nodes with the map of </a:t>
            </a:r>
            <a:r>
              <a:rPr lang="en-US" altLang="fr-FR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ufr</a:t>
            </a: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im2ag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options to perform your tests:</a:t>
            </a:r>
          </a:p>
          <a:p>
            <a:pPr marL="120015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do your tests with the provided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rosbag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do it </a:t>
            </a:r>
            <a:r>
              <a:rPr lang="en-US" altLang="fr-F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 mobile robot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rough initial position of the mobile robot in the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rosbag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file;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on your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rosbag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move the mobile robot;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Pause your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rosbag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the mobile robot is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relocalizing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do your tests </a:t>
            </a:r>
            <a:r>
              <a:rPr lang="en-US" altLang="fr-F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mobile robot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the mobile robot in the map of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ufr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im2ag;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it slowly with the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teleoperation_node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stop when it is performing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relocalization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0" eaLnBrk="1" hangingPunct="1">
              <a:lnSpc>
                <a:spcPct val="90000"/>
              </a:lnSpc>
              <a:buNone/>
            </a:pPr>
            <a:endParaRPr lang="en-US" altLang="fr-FR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82743453-1AEC-45A8-8629-19C07CC7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46538" y="11699875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4 </a:t>
            </a:r>
            <a:r>
              <a:rPr lang="en-US" altLang="fr-FR" sz="2000">
                <a:latin typeface="Tahoma" panose="020B0604030504040204" pitchFamily="34" charset="0"/>
              </a:rPr>
              <a:t>= 10) = 1</a:t>
            </a: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E2239D67-0997-4D36-92FD-FAED92E0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9138" y="11850688"/>
            <a:ext cx="815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5 </a:t>
            </a:r>
            <a:r>
              <a:rPr lang="en-US" altLang="fr-FR" sz="2000">
                <a:latin typeface="Tahoma" panose="020B0604030504040204" pitchFamily="34" charset="0"/>
              </a:rPr>
              <a:t>= 11) =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1146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96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96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1881188"/>
            <a:ext cx="25558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fr-FR" sz="11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3330575"/>
            <a:ext cx="255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4611688"/>
            <a:ext cx="255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94675" cy="762000"/>
          </a:xfrm>
          <a:noFill/>
        </p:spPr>
        <p:txBody>
          <a:bodyPr anchor="b"/>
          <a:lstStyle/>
          <a:p>
            <a:pPr algn="l" eaLnBrk="1" hangingPunct="1"/>
            <a:r>
              <a:rPr lang="fr-FR" altLang="fr-FR" sz="3200" dirty="0" err="1">
                <a:solidFill>
                  <a:schemeClr val="accent2"/>
                </a:solidFill>
                <a:latin typeface="Tahoma" panose="020B0604030504040204" pitchFamily="34" charset="0"/>
              </a:rPr>
              <a:t>Outline</a:t>
            </a:r>
            <a:endParaRPr lang="fr-FR" altLang="fr-FR" sz="32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25917" y="952932"/>
            <a:ext cx="8187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Requirements for localization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Implementation of localization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Tests of both nodes</a:t>
            </a:r>
          </a:p>
        </p:txBody>
      </p:sp>
    </p:spTree>
    <p:extLst>
      <p:ext uri="{BB962C8B-B14F-4D97-AF65-F5344CB8AC3E}">
        <p14:creationId xmlns:p14="http://schemas.microsoft.com/office/powerpoint/2010/main" val="1148902824"/>
      </p:ext>
    </p:extLst>
  </p:cSld>
  <p:clrMapOvr>
    <a:masterClrMapping/>
  </p:clrMapOvr>
  <p:transition advTm="19542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ChangeArrowheads="1"/>
          </p:cNvSpPr>
          <p:nvPr/>
        </p:nvSpPr>
        <p:spPr bwMode="auto">
          <a:xfrm>
            <a:off x="381000" y="152400"/>
            <a:ext cx="8194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r>
              <a:rPr lang="fr-FR" altLang="fr-F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fr-FR" altLang="fr-FR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localization</a:t>
            </a:r>
            <a:r>
              <a:rPr lang="fr-FR" altLang="fr-F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fr-F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map (1/3)</a:t>
            </a:r>
          </a:p>
        </p:txBody>
      </p:sp>
      <p:sp>
        <p:nvSpPr>
          <p:cNvPr id="14339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82743453-1AEC-45A8-8629-19C07CC7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46538" y="11699875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4 </a:t>
            </a:r>
            <a:r>
              <a:rPr lang="en-US" altLang="fr-FR" sz="2000">
                <a:latin typeface="Tahoma" panose="020B0604030504040204" pitchFamily="34" charset="0"/>
              </a:rPr>
              <a:t>= 10) = 1</a:t>
            </a: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E2239D67-0997-4D36-92FD-FAED92E0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9138" y="11850688"/>
            <a:ext cx="815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5 </a:t>
            </a:r>
            <a:r>
              <a:rPr lang="en-US" altLang="fr-FR" sz="2000">
                <a:latin typeface="Tahoma" panose="020B0604030504040204" pitchFamily="34" charset="0"/>
              </a:rPr>
              <a:t>= 11) = 1</a:t>
            </a:r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6878C8AB-A906-4DB1-A45F-6B8737F1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50068"/>
            <a:ext cx="8153400" cy="320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map in ROS is an occupancy grid (OG);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map has 2 components:</a:t>
            </a:r>
          </a:p>
          <a:p>
            <a:pPr marL="120015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containing a description of the map;</a:t>
            </a:r>
          </a:p>
          <a:p>
            <a:pPr marL="120015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containing the map: it can be edited/modified with an image editor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load a map in </a:t>
            </a:r>
            <a:r>
              <a:rPr lang="en-US" altLang="fr-FR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015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Rosrun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map_server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map_server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“name_of_the_map”.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endParaRPr lang="en-US" altLang="fr-FR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must be in the folder where the map is located</a:t>
            </a:r>
          </a:p>
          <a:p>
            <a:pPr marL="120015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fr-FR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F3C4835-3B30-49BD-BF06-4B2D4472C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46358"/>
            <a:ext cx="6077328" cy="2552571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25118E00-8986-40C4-8C84-B26570AADA4D}"/>
              </a:ext>
            </a:extLst>
          </p:cNvPr>
          <p:cNvSpPr/>
          <p:nvPr/>
        </p:nvSpPr>
        <p:spPr bwMode="auto">
          <a:xfrm>
            <a:off x="2333503" y="4766154"/>
            <a:ext cx="909787" cy="639817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39725" marR="0" indent="-339725" algn="l" defTabSz="4492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33">
            <a:extLst>
              <a:ext uri="{FF2B5EF4-FFF2-40B4-BE49-F238E27FC236}">
                <a16:creationId xmlns:a16="http://schemas.microsoft.com/office/drawing/2014/main" id="{7AAF1850-D7E8-4FDD-8D17-D89DD592E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5437"/>
            <a:ext cx="670144" cy="424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US" altLang="fr-FR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9F93EC8-5CEA-4C6F-B0AF-D7E011596589}"/>
              </a:ext>
            </a:extLst>
          </p:cNvPr>
          <p:cNvSpPr/>
          <p:nvPr/>
        </p:nvSpPr>
        <p:spPr bwMode="auto">
          <a:xfrm>
            <a:off x="5020724" y="3922726"/>
            <a:ext cx="1710262" cy="784638"/>
          </a:xfrm>
          <a:prstGeom prst="ellips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39725" marR="0" indent="-339725" algn="l" defTabSz="4492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88F6524A-81EF-47FE-87EA-C870B10A9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359" y="3922726"/>
            <a:ext cx="1343365" cy="424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US" altLang="fr-FR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EC0BBFE-AC02-43A7-B4A4-7206AE8A93E8}"/>
              </a:ext>
            </a:extLst>
          </p:cNvPr>
          <p:cNvSpPr/>
          <p:nvPr/>
        </p:nvSpPr>
        <p:spPr bwMode="auto">
          <a:xfrm>
            <a:off x="3546289" y="5052721"/>
            <a:ext cx="2764885" cy="36224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39725" marR="0" indent="-339725" algn="l" defTabSz="4492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33">
            <a:extLst>
              <a:ext uri="{FF2B5EF4-FFF2-40B4-BE49-F238E27FC236}">
                <a16:creationId xmlns:a16="http://schemas.microsoft.com/office/drawing/2014/main" id="{31DA7943-C8F5-458A-A398-965523D3F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11077"/>
            <a:ext cx="1314182" cy="424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US" alt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occupied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10076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ChangeArrowheads="1"/>
          </p:cNvSpPr>
          <p:nvPr/>
        </p:nvSpPr>
        <p:spPr bwMode="auto">
          <a:xfrm>
            <a:off x="381000" y="152400"/>
            <a:ext cx="8194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r>
              <a:rPr lang="fr-FR" altLang="fr-F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fr-FR" altLang="fr-FR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localization</a:t>
            </a:r>
            <a:r>
              <a:rPr lang="fr-FR" altLang="fr-F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fr-F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map (2/3)</a:t>
            </a:r>
          </a:p>
        </p:txBody>
      </p:sp>
      <p:sp>
        <p:nvSpPr>
          <p:cNvPr id="14339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40" name="Rectangle 33"/>
          <p:cNvSpPr>
            <a:spLocks noChangeArrowheads="1"/>
          </p:cNvSpPr>
          <p:nvPr/>
        </p:nvSpPr>
        <p:spPr bwMode="auto">
          <a:xfrm>
            <a:off x="457200" y="950068"/>
            <a:ext cx="8153400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display a map and the localization process in </a:t>
            </a:r>
            <a:r>
              <a:rPr lang="en-US" altLang="fr-FR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rviz</a:t>
            </a: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you should modify/add 2 things in </a:t>
            </a:r>
            <a:r>
              <a:rPr lang="en-US" altLang="fr-FR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rviz</a:t>
            </a:r>
            <a:endParaRPr lang="en-US" altLang="fr-FR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the global frame to map instead of laser</a:t>
            </a:r>
            <a:endParaRPr lang="en-US" altLang="fr-F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82743453-1AEC-45A8-8629-19C07CC7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46538" y="11699875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4 </a:t>
            </a:r>
            <a:r>
              <a:rPr lang="en-US" altLang="fr-FR" sz="2000">
                <a:latin typeface="Tahoma" panose="020B0604030504040204" pitchFamily="34" charset="0"/>
              </a:rPr>
              <a:t>= 10) = 1</a:t>
            </a: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E2239D67-0997-4D36-92FD-FAED92E0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9138" y="11850688"/>
            <a:ext cx="815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5 </a:t>
            </a:r>
            <a:r>
              <a:rPr lang="en-US" altLang="fr-FR" sz="2000">
                <a:latin typeface="Tahoma" panose="020B0604030504040204" pitchFamily="34" charset="0"/>
              </a:rPr>
              <a:t>= 11) = 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3EA148-FD5E-4DBA-A086-AAF66EBEB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113463"/>
            <a:ext cx="8124825" cy="4156783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4641F34-7BE9-44F2-812D-23CD12DE95EF}"/>
              </a:ext>
            </a:extLst>
          </p:cNvPr>
          <p:cNvSpPr/>
          <p:nvPr/>
        </p:nvSpPr>
        <p:spPr bwMode="auto">
          <a:xfrm>
            <a:off x="609600" y="2514600"/>
            <a:ext cx="1447800" cy="228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39725" marR="0" indent="-339725" algn="l" defTabSz="4492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6186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ChangeArrowheads="1"/>
          </p:cNvSpPr>
          <p:nvPr/>
        </p:nvSpPr>
        <p:spPr bwMode="auto">
          <a:xfrm>
            <a:off x="381000" y="152400"/>
            <a:ext cx="8194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r>
              <a:rPr lang="fr-FR" altLang="fr-F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fr-FR" altLang="fr-FR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localization</a:t>
            </a:r>
            <a:r>
              <a:rPr lang="fr-FR" altLang="fr-F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fr-FR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map (3/3)</a:t>
            </a:r>
            <a:endParaRPr lang="en-US" altLang="fr-FR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39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40" name="Rectangle 33"/>
          <p:cNvSpPr>
            <a:spLocks noChangeArrowheads="1"/>
          </p:cNvSpPr>
          <p:nvPr/>
        </p:nvSpPr>
        <p:spPr bwMode="auto">
          <a:xfrm>
            <a:off x="457200" y="950068"/>
            <a:ext cx="8153400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display a map and the localization process in </a:t>
            </a:r>
            <a:r>
              <a:rPr lang="en-US" altLang="fr-FR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rviz</a:t>
            </a: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you should modify/add 2 things in </a:t>
            </a:r>
            <a:r>
              <a:rPr lang="en-US" altLang="fr-FR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rviz</a:t>
            </a:r>
            <a:endParaRPr lang="en-US" altLang="fr-FR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 startAt="2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the map to </a:t>
            </a:r>
            <a:r>
              <a:rPr lang="en-US" altLang="fr-FR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rviz</a:t>
            </a:r>
            <a:endParaRPr lang="en-US" altLang="fr-F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82743453-1AEC-45A8-8629-19C07CC7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46538" y="11699875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4 </a:t>
            </a:r>
            <a:r>
              <a:rPr lang="en-US" altLang="fr-FR" sz="2000">
                <a:latin typeface="Tahoma" panose="020B0604030504040204" pitchFamily="34" charset="0"/>
              </a:rPr>
              <a:t>= 10) = 1</a:t>
            </a: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E2239D67-0997-4D36-92FD-FAED92E0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9138" y="11850688"/>
            <a:ext cx="815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5 </a:t>
            </a:r>
            <a:r>
              <a:rPr lang="en-US" altLang="fr-FR" sz="2000">
                <a:latin typeface="Tahoma" panose="020B0604030504040204" pitchFamily="34" charset="0"/>
              </a:rPr>
              <a:t>= 11) = 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6C871C-6F8A-4E0C-9439-6369A0A8A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3463"/>
            <a:ext cx="7010400" cy="4173674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4641F34-7BE9-44F2-812D-23CD12DE95EF}"/>
              </a:ext>
            </a:extLst>
          </p:cNvPr>
          <p:cNvSpPr/>
          <p:nvPr/>
        </p:nvSpPr>
        <p:spPr bwMode="auto">
          <a:xfrm>
            <a:off x="762000" y="3200400"/>
            <a:ext cx="1447800" cy="228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39725" marR="0" indent="-339725" algn="l" defTabSz="4492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5003A46-5542-4532-8560-9A43E4A0107C}"/>
              </a:ext>
            </a:extLst>
          </p:cNvPr>
          <p:cNvSpPr/>
          <p:nvPr/>
        </p:nvSpPr>
        <p:spPr bwMode="auto">
          <a:xfrm>
            <a:off x="3505200" y="4038600"/>
            <a:ext cx="533400" cy="228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39725" marR="0" indent="-339725" algn="l" defTabSz="4492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1050779-9FA1-47A7-A30D-F2C4D0300C88}"/>
              </a:ext>
            </a:extLst>
          </p:cNvPr>
          <p:cNvSpPr/>
          <p:nvPr/>
        </p:nvSpPr>
        <p:spPr bwMode="auto">
          <a:xfrm>
            <a:off x="778125" y="6009163"/>
            <a:ext cx="533400" cy="228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39725" marR="0" indent="-339725" algn="l" defTabSz="4492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7F196E5-93FA-4536-979B-70848FE11411}"/>
              </a:ext>
            </a:extLst>
          </p:cNvPr>
          <p:cNvSpPr/>
          <p:nvPr/>
        </p:nvSpPr>
        <p:spPr bwMode="auto">
          <a:xfrm>
            <a:off x="778125" y="3380263"/>
            <a:ext cx="1447800" cy="228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39725" marR="0" indent="-339725" algn="l" defTabSz="4492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44556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96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96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1881188"/>
            <a:ext cx="25558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fr-FR" sz="11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3330575"/>
            <a:ext cx="255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4611688"/>
            <a:ext cx="255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94675" cy="762000"/>
          </a:xfrm>
          <a:noFill/>
        </p:spPr>
        <p:txBody>
          <a:bodyPr anchor="b"/>
          <a:lstStyle/>
          <a:p>
            <a:pPr algn="l" eaLnBrk="1" hangingPunct="1"/>
            <a:r>
              <a:rPr lang="fr-FR" altLang="fr-FR" sz="3200" dirty="0" err="1">
                <a:solidFill>
                  <a:schemeClr val="accent2"/>
                </a:solidFill>
                <a:latin typeface="Tahoma" panose="020B0604030504040204" pitchFamily="34" charset="0"/>
              </a:rPr>
              <a:t>Outline</a:t>
            </a:r>
            <a:endParaRPr lang="fr-FR" altLang="fr-FR" sz="32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25917" y="952932"/>
            <a:ext cx="81873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Requirements for localization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Implementation of localization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Sensor_model_node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Localization_node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Tests of both nodes</a:t>
            </a:r>
          </a:p>
        </p:txBody>
      </p:sp>
    </p:spTree>
    <p:extLst>
      <p:ext uri="{BB962C8B-B14F-4D97-AF65-F5344CB8AC3E}">
        <p14:creationId xmlns:p14="http://schemas.microsoft.com/office/powerpoint/2010/main" val="3076245495"/>
      </p:ext>
    </p:extLst>
  </p:cSld>
  <p:clrMapOvr>
    <a:masterClrMapping/>
  </p:clrMapOvr>
  <p:transition advTm="19542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ChangeArrowheads="1"/>
          </p:cNvSpPr>
          <p:nvPr/>
        </p:nvSpPr>
        <p:spPr bwMode="auto">
          <a:xfrm>
            <a:off x="381000" y="152400"/>
            <a:ext cx="8194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  <a:r>
              <a:rPr lang="fr-FR" altLang="fr-FR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r-FR" altLang="fr-FR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sensor_model_node</a:t>
            </a:r>
            <a:r>
              <a:rPr lang="fr-FR" altLang="fr-FR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(1/4)</a:t>
            </a:r>
            <a:endParaRPr lang="en-US" altLang="fr-FR" sz="28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39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40" name="Rectangle 33"/>
          <p:cNvSpPr>
            <a:spLocks noChangeArrowheads="1"/>
          </p:cNvSpPr>
          <p:nvPr/>
        </p:nvSpPr>
        <p:spPr bwMode="auto">
          <a:xfrm>
            <a:off x="457200" y="950068"/>
            <a:ext cx="8153400" cy="220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implement a method to compute the matching between the current laser data and the map</a:t>
            </a:r>
          </a:p>
          <a:p>
            <a:pPr marL="120015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provide a rough initial position;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rviz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use the “2D pose estimate” and choose a position in the map;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green arrow materializes the orientation of the robot.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fr-FR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9340B19-A43E-4907-81DA-E96337FDC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189415"/>
            <a:ext cx="6477000" cy="291465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996FD507-B9A9-4076-BF23-E3A93506BF98}"/>
              </a:ext>
            </a:extLst>
          </p:cNvPr>
          <p:cNvSpPr/>
          <p:nvPr/>
        </p:nvSpPr>
        <p:spPr bwMode="auto">
          <a:xfrm>
            <a:off x="3200400" y="3425588"/>
            <a:ext cx="381000" cy="15581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39725" marR="0" indent="-339725" algn="l" defTabSz="4492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6270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ChangeArrowheads="1"/>
          </p:cNvSpPr>
          <p:nvPr/>
        </p:nvSpPr>
        <p:spPr bwMode="auto">
          <a:xfrm>
            <a:off x="381000" y="152400"/>
            <a:ext cx="8194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  <a:r>
              <a:rPr lang="fr-FR" altLang="fr-FR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r-FR" altLang="fr-FR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sensor_model_node</a:t>
            </a:r>
            <a:r>
              <a:rPr lang="fr-FR" altLang="fr-FR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(2/4)</a:t>
            </a:r>
            <a:endParaRPr lang="en-US" altLang="fr-FR" sz="28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39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40" name="Rectangle 33"/>
          <p:cNvSpPr>
            <a:spLocks noChangeArrowheads="1"/>
          </p:cNvSpPr>
          <p:nvPr/>
        </p:nvSpPr>
        <p:spPr bwMode="auto">
          <a:xfrm>
            <a:off x="457200" y="950068"/>
            <a:ext cx="8153400" cy="275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implement a method to compute the matching between the current laser data and the map</a:t>
            </a:r>
          </a:p>
          <a:p>
            <a:pPr marL="1200150" lvl="1" indent="-457200" eaLnBrk="1" hangingPunct="1">
              <a:lnSpc>
                <a:spcPct val="90000"/>
              </a:lnSpc>
              <a:buFont typeface="+mj-lt"/>
              <a:buAutoNum type="arabicPeriod" startAt="2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suppose that the mobile robot is located at this initial position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compute for each hit of the laser its position in the map;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matches to an occupied cell;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draw it in green color and increase the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score_current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we draw it in red color</a:t>
            </a:r>
            <a:b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fr-FR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82743453-1AEC-45A8-8629-19C07CC7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46538" y="11699875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4 </a:t>
            </a:r>
            <a:r>
              <a:rPr lang="en-US" altLang="fr-FR" sz="2000">
                <a:latin typeface="Tahoma" panose="020B0604030504040204" pitchFamily="34" charset="0"/>
              </a:rPr>
              <a:t>= 10) = 1</a:t>
            </a: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E2239D67-0997-4D36-92FD-FAED92E0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9138" y="11850688"/>
            <a:ext cx="815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5 </a:t>
            </a:r>
            <a:r>
              <a:rPr lang="en-US" altLang="fr-FR" sz="2000">
                <a:latin typeface="Tahoma" panose="020B0604030504040204" pitchFamily="34" charset="0"/>
              </a:rPr>
              <a:t>= 11) =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21C79B-C2D6-49B9-83C2-061077F9226F}"/>
              </a:ext>
            </a:extLst>
          </p:cNvPr>
          <p:cNvSpPr txBox="1"/>
          <p:nvPr/>
        </p:nvSpPr>
        <p:spPr>
          <a:xfrm>
            <a:off x="428766" y="3535393"/>
            <a:ext cx="825803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the lecture on localization for details of implementation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84182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96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96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1881188"/>
            <a:ext cx="25558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fr-FR" sz="11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3330575"/>
            <a:ext cx="255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4611688"/>
            <a:ext cx="255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762000"/>
          </a:xfrm>
          <a:noFill/>
        </p:spPr>
        <p:txBody>
          <a:bodyPr anchor="b"/>
          <a:lstStyle/>
          <a:p>
            <a:pPr eaLnBrk="1" hangingPunct="1">
              <a:spcBef>
                <a:spcPct val="0"/>
              </a:spcBef>
              <a:buNone/>
            </a:pPr>
            <a:r>
              <a:rPr lang="fr-FR" altLang="fr-FR" sz="32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  <a:r>
              <a:rPr lang="fr-FR" altLang="fr-FR" sz="3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r-FR" altLang="fr-FR" sz="32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sensor_model_node</a:t>
            </a:r>
            <a:r>
              <a:rPr lang="fr-FR" altLang="fr-FR" sz="3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(3/4)</a:t>
            </a:r>
            <a:endParaRPr lang="en-US" altLang="fr-FR" sz="32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94635" y="945131"/>
            <a:ext cx="83683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Edit </a:t>
            </a:r>
            <a:r>
              <a:rPr lang="fr-FR" sz="2400" i="1" dirty="0">
                <a:solidFill>
                  <a:schemeClr val="accent2"/>
                </a:solidFill>
                <a:latin typeface="Arial" panose="020B0604020202020204" pitchFamily="34" charset="0"/>
              </a:rPr>
              <a:t>sensor_model_node.cpp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in </a:t>
            </a:r>
            <a:r>
              <a:rPr lang="fr-FR" sz="2400" i="1" dirty="0">
                <a:solidFill>
                  <a:schemeClr val="accent2"/>
                </a:solidFill>
                <a:latin typeface="Arial" panose="020B0604020202020204" pitchFamily="34" charset="0"/>
              </a:rPr>
              <a:t>~/</a:t>
            </a:r>
            <a:r>
              <a:rPr lang="fr-FR" sz="2400" i="1" dirty="0" err="1">
                <a:solidFill>
                  <a:schemeClr val="accent2"/>
                </a:solidFill>
                <a:latin typeface="Arial" panose="020B0604020202020204" pitchFamily="34" charset="0"/>
              </a:rPr>
              <a:t>catkin_ws</a:t>
            </a:r>
            <a:r>
              <a:rPr lang="fr-FR" sz="2400" i="1" dirty="0">
                <a:solidFill>
                  <a:schemeClr val="accent2"/>
                </a:solidFill>
                <a:latin typeface="Arial" panose="020B0604020202020204" pitchFamily="34" charset="0"/>
              </a:rPr>
              <a:t>/src/</a:t>
            </a:r>
            <a:r>
              <a:rPr lang="fr-FR" sz="2400" i="1" dirty="0" err="1">
                <a:solidFill>
                  <a:schemeClr val="accent2"/>
                </a:solidFill>
                <a:latin typeface="Arial" panose="020B0604020202020204" pitchFamily="34" charset="0"/>
              </a:rPr>
              <a:t>localization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;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You 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should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 have a look on the source file;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Edit and 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modify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fr-FR" sz="2400" i="1" dirty="0">
                <a:solidFill>
                  <a:schemeClr val="accent2"/>
                </a:solidFill>
                <a:latin typeface="Arial" panose="020B0604020202020204" pitchFamily="34" charset="0"/>
              </a:rPr>
              <a:t>localization.cpp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in </a:t>
            </a:r>
            <a:r>
              <a:rPr lang="fr-FR" sz="2400" i="1" dirty="0">
                <a:solidFill>
                  <a:schemeClr val="accent2"/>
                </a:solidFill>
                <a:latin typeface="Arial" panose="020B0604020202020204" pitchFamily="34" charset="0"/>
              </a:rPr>
              <a:t>~/</a:t>
            </a:r>
            <a:r>
              <a:rPr lang="fr-FR" sz="2400" i="1" dirty="0" err="1">
                <a:solidFill>
                  <a:schemeClr val="accent2"/>
                </a:solidFill>
                <a:latin typeface="Arial" panose="020B0604020202020204" pitchFamily="34" charset="0"/>
              </a:rPr>
              <a:t>catkin_ws</a:t>
            </a:r>
            <a:r>
              <a:rPr lang="fr-FR" sz="2400" i="1" dirty="0">
                <a:solidFill>
                  <a:schemeClr val="accent2"/>
                </a:solidFill>
                <a:latin typeface="Arial" panose="020B0604020202020204" pitchFamily="34" charset="0"/>
              </a:rPr>
              <a:t>/src/</a:t>
            </a:r>
            <a:r>
              <a:rPr lang="fr-FR" sz="2400" i="1" dirty="0" err="1">
                <a:solidFill>
                  <a:schemeClr val="accent2"/>
                </a:solidFill>
                <a:latin typeface="Arial" panose="020B0604020202020204" pitchFamily="34" charset="0"/>
              </a:rPr>
              <a:t>localization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You 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should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implement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 the 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function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 « 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sensor_model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 »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Edit 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localization.h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to 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see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the data structure and prototypes of 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functions</a:t>
            </a:r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Check the 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results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in a terminal and 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rviz</a:t>
            </a:r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46318"/>
      </p:ext>
    </p:extLst>
  </p:cSld>
  <p:clrMapOvr>
    <a:masterClrMapping/>
  </p:clrMapOvr>
  <p:transition advTm="195424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TRUNG20DUNG@XFNHUSUFUVWXY5K9" val="327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9|24.3|17.1|14.2|23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9|24.3|17.1|14.2|2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9|24.3|17.1|14.2|2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9|24.3|17.1|14.2|2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9|24.3|17.1|14.2|2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9|24.3|17.1|14.2|2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9|24.3|17.1|14.2|2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9|24.3|17.1|14.2|2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9|24.3|17.1|14.2|23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9|24.3|17.1|14.2|23.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39725" marR="0" indent="-339725" algn="l" defTabSz="449263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>
            <a:tab pos="339725" algn="l"/>
            <a:tab pos="787400" algn="l"/>
            <a:tab pos="1236663" algn="l"/>
            <a:tab pos="1685925" algn="l"/>
            <a:tab pos="2135188" algn="l"/>
            <a:tab pos="2584450" algn="l"/>
            <a:tab pos="3033713" algn="l"/>
            <a:tab pos="3482975" algn="l"/>
            <a:tab pos="3932238" algn="l"/>
            <a:tab pos="4381500" algn="l"/>
            <a:tab pos="4830763" algn="l"/>
            <a:tab pos="5280025" algn="l"/>
            <a:tab pos="5729288" algn="l"/>
            <a:tab pos="6178550" algn="l"/>
            <a:tab pos="6627813" algn="l"/>
            <a:tab pos="7077075" algn="l"/>
            <a:tab pos="7526338" algn="l"/>
            <a:tab pos="7975600" algn="l"/>
            <a:tab pos="8424863" algn="l"/>
            <a:tab pos="8874125" algn="l"/>
            <a:tab pos="9323388" algn="l"/>
          </a:tabLst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39725" marR="0" indent="-339725" algn="l" defTabSz="449263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>
            <a:tab pos="339725" algn="l"/>
            <a:tab pos="787400" algn="l"/>
            <a:tab pos="1236663" algn="l"/>
            <a:tab pos="1685925" algn="l"/>
            <a:tab pos="2135188" algn="l"/>
            <a:tab pos="2584450" algn="l"/>
            <a:tab pos="3033713" algn="l"/>
            <a:tab pos="3482975" algn="l"/>
            <a:tab pos="3932238" algn="l"/>
            <a:tab pos="4381500" algn="l"/>
            <a:tab pos="4830763" algn="l"/>
            <a:tab pos="5280025" algn="l"/>
            <a:tab pos="5729288" algn="l"/>
            <a:tab pos="6178550" algn="l"/>
            <a:tab pos="6627813" algn="l"/>
            <a:tab pos="7077075" algn="l"/>
            <a:tab pos="7526338" algn="l"/>
            <a:tab pos="7975600" algn="l"/>
            <a:tab pos="8424863" algn="l"/>
            <a:tab pos="8874125" algn="l"/>
            <a:tab pos="9323388" algn="l"/>
          </a:tabLst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39725" marR="0" indent="-339725" algn="l" defTabSz="449263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>
            <a:tab pos="339725" algn="l"/>
            <a:tab pos="787400" algn="l"/>
            <a:tab pos="1236663" algn="l"/>
            <a:tab pos="1685925" algn="l"/>
            <a:tab pos="2135188" algn="l"/>
            <a:tab pos="2584450" algn="l"/>
            <a:tab pos="3033713" algn="l"/>
            <a:tab pos="3482975" algn="l"/>
            <a:tab pos="3932238" algn="l"/>
            <a:tab pos="4381500" algn="l"/>
            <a:tab pos="4830763" algn="l"/>
            <a:tab pos="5280025" algn="l"/>
            <a:tab pos="5729288" algn="l"/>
            <a:tab pos="6178550" algn="l"/>
            <a:tab pos="6627813" algn="l"/>
            <a:tab pos="7077075" algn="l"/>
            <a:tab pos="7526338" algn="l"/>
            <a:tab pos="7975600" algn="l"/>
            <a:tab pos="8424863" algn="l"/>
            <a:tab pos="8874125" algn="l"/>
            <a:tab pos="9323388" algn="l"/>
          </a:tabLst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39725" marR="0" indent="-339725" algn="l" defTabSz="449263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>
            <a:tab pos="339725" algn="l"/>
            <a:tab pos="787400" algn="l"/>
            <a:tab pos="1236663" algn="l"/>
            <a:tab pos="1685925" algn="l"/>
            <a:tab pos="2135188" algn="l"/>
            <a:tab pos="2584450" algn="l"/>
            <a:tab pos="3033713" algn="l"/>
            <a:tab pos="3482975" algn="l"/>
            <a:tab pos="3932238" algn="l"/>
            <a:tab pos="4381500" algn="l"/>
            <a:tab pos="4830763" algn="l"/>
            <a:tab pos="5280025" algn="l"/>
            <a:tab pos="5729288" algn="l"/>
            <a:tab pos="6178550" algn="l"/>
            <a:tab pos="6627813" algn="l"/>
            <a:tab pos="7077075" algn="l"/>
            <a:tab pos="7526338" algn="l"/>
            <a:tab pos="7975600" algn="l"/>
            <a:tab pos="8424863" algn="l"/>
            <a:tab pos="8874125" algn="l"/>
            <a:tab pos="9323388" algn="l"/>
          </a:tabLst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32801</TotalTime>
  <Words>1214</Words>
  <Application>Microsoft Office PowerPoint</Application>
  <PresentationFormat>Affichage à l'écran (4:3)</PresentationFormat>
  <Paragraphs>139</Paragraphs>
  <Slides>17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Tahoma</vt:lpstr>
      <vt:lpstr>Arial</vt:lpstr>
      <vt:lpstr>Wingdings</vt:lpstr>
      <vt:lpstr>Times New Roman</vt:lpstr>
      <vt:lpstr>Default Design</vt:lpstr>
      <vt:lpstr>Conception personnalisée</vt:lpstr>
      <vt:lpstr>Lab on localization with ROS</vt:lpstr>
      <vt:lpstr>Outline</vt:lpstr>
      <vt:lpstr>Présentation PowerPoint</vt:lpstr>
      <vt:lpstr>Présentation PowerPoint</vt:lpstr>
      <vt:lpstr>Présentation PowerPoint</vt:lpstr>
      <vt:lpstr>Outline</vt:lpstr>
      <vt:lpstr>Présentation PowerPoint</vt:lpstr>
      <vt:lpstr>Présentation PowerPoint</vt:lpstr>
      <vt:lpstr>Implementation of sensor_model_node (3/4)</vt:lpstr>
      <vt:lpstr>Présentation PowerPoint</vt:lpstr>
      <vt:lpstr>Outline</vt:lpstr>
      <vt:lpstr>Présentation PowerPoint</vt:lpstr>
      <vt:lpstr>Présentation PowerPoint</vt:lpstr>
      <vt:lpstr>Présentation PowerPoint</vt:lpstr>
      <vt:lpstr>Implementation of localization_node (3/4)</vt:lpstr>
      <vt:lpstr>Outline</vt:lpstr>
      <vt:lpstr>Présentation PowerPoint</vt:lpstr>
    </vt:vector>
  </TitlesOfParts>
  <Company>VNU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localization</dc:title>
  <dc:creator>Olivier Aycard</dc:creator>
  <cp:lastModifiedBy>Olivier Aycard</cp:lastModifiedBy>
  <cp:revision>842</cp:revision>
  <cp:lastPrinted>2015-02-09T12:49:52Z</cp:lastPrinted>
  <dcterms:created xsi:type="dcterms:W3CDTF">2008-12-02T09:13:40Z</dcterms:created>
  <dcterms:modified xsi:type="dcterms:W3CDTF">2023-11-16T20:15:31Z</dcterms:modified>
</cp:coreProperties>
</file>