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49" r:id="rId2"/>
  </p:sldMasterIdLst>
  <p:notesMasterIdLst>
    <p:notesMasterId r:id="rId7"/>
  </p:notesMasterIdLst>
  <p:handoutMasterIdLst>
    <p:handoutMasterId r:id="rId8"/>
  </p:handoutMasterIdLst>
  <p:sldIdLst>
    <p:sldId id="256" r:id="rId3"/>
    <p:sldId id="532" r:id="rId4"/>
    <p:sldId id="563" r:id="rId5"/>
    <p:sldId id="537" r:id="rId6"/>
  </p:sldIdLst>
  <p:sldSz cx="9144000" cy="6858000" type="screen4x3"/>
  <p:notesSz cx="7102475" cy="10234613"/>
  <p:embeddedFontLst>
    <p:embeddedFont>
      <p:font typeface="Tahoma" panose="020B0604030504040204" pitchFamily="34" charset="0"/>
      <p:regular r:id="rId9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101"/>
    <a:srgbClr val="FFFF00"/>
    <a:srgbClr val="9900CC"/>
    <a:srgbClr val="00FF00"/>
    <a:srgbClr val="00FF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451EB-915C-4235-9141-9A6460074499}" v="3" dt="2023-01-24T20:14:15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93" autoAdjust="0"/>
  </p:normalViewPr>
  <p:slideViewPr>
    <p:cSldViewPr>
      <p:cViewPr varScale="1">
        <p:scale>
          <a:sx n="137" d="100"/>
          <a:sy n="137" d="100"/>
        </p:scale>
        <p:origin x="50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8" d="100"/>
          <a:sy n="108" d="100"/>
        </p:scale>
        <p:origin x="7872" y="12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Aycard" userId="87c6b0fa982e971f" providerId="LiveId" clId="{D35E37E4-5C39-4E3A-A17A-E504AA2DDC23}"/>
    <pc:docChg chg="custSel addSld delSld modSld modMainMaster">
      <pc:chgData name="Olivier Aycard" userId="87c6b0fa982e971f" providerId="LiveId" clId="{D35E37E4-5C39-4E3A-A17A-E504AA2DDC23}" dt="2021-03-12T17:26:38.309" v="1455" actId="20577"/>
      <pc:docMkLst>
        <pc:docMk/>
      </pc:docMkLst>
      <pc:sldChg chg="modSp mod">
        <pc:chgData name="Olivier Aycard" userId="87c6b0fa982e971f" providerId="LiveId" clId="{D35E37E4-5C39-4E3A-A17A-E504AA2DDC23}" dt="2021-03-12T08:50:53.520" v="57" actId="20577"/>
        <pc:sldMkLst>
          <pc:docMk/>
          <pc:sldMk cId="0" sldId="256"/>
        </pc:sldMkLst>
        <pc:spChg chg="mod">
          <ac:chgData name="Olivier Aycard" userId="87c6b0fa982e971f" providerId="LiveId" clId="{D35E37E4-5C39-4E3A-A17A-E504AA2DDC23}" dt="2021-03-12T08:50:53.520" v="57" actId="20577"/>
          <ac:spMkLst>
            <pc:docMk/>
            <pc:sldMk cId="0" sldId="256"/>
            <ac:spMk id="5123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2T14:40:22.244" v="80" actId="20577"/>
        <pc:sldMkLst>
          <pc:docMk/>
          <pc:sldMk cId="1148902824" sldId="532"/>
        </pc:sldMkLst>
        <pc:spChg chg="mod">
          <ac:chgData name="Olivier Aycard" userId="87c6b0fa982e971f" providerId="LiveId" clId="{D35E37E4-5C39-4E3A-A17A-E504AA2DDC23}" dt="2021-03-12T14:40:22.244" v="80" actId="20577"/>
          <ac:spMkLst>
            <pc:docMk/>
            <pc:sldMk cId="1148902824" sldId="532"/>
            <ac:spMk id="2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2T15:14:31.909" v="651" actId="20577"/>
        <pc:sldMkLst>
          <pc:docMk/>
          <pc:sldMk cId="1369721432" sldId="534"/>
        </pc:sldMkLst>
        <pc:spChg chg="mod">
          <ac:chgData name="Olivier Aycard" userId="87c6b0fa982e971f" providerId="LiveId" clId="{D35E37E4-5C39-4E3A-A17A-E504AA2DDC23}" dt="2021-03-12T14:44:23.951" v="113" actId="20577"/>
          <ac:spMkLst>
            <pc:docMk/>
            <pc:sldMk cId="1369721432" sldId="534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2T15:14:31.909" v="651" actId="20577"/>
          <ac:spMkLst>
            <pc:docMk/>
            <pc:sldMk cId="1369721432" sldId="534"/>
            <ac:spMk id="14340" creationId="{00000000-0000-0000-0000-000000000000}"/>
          </ac:spMkLst>
        </pc:spChg>
      </pc:sldChg>
      <pc:sldChg chg="del">
        <pc:chgData name="Olivier Aycard" userId="87c6b0fa982e971f" providerId="LiveId" clId="{D35E37E4-5C39-4E3A-A17A-E504AA2DDC23}" dt="2021-03-12T17:26:15.116" v="1445" actId="47"/>
        <pc:sldMkLst>
          <pc:docMk/>
          <pc:sldMk cId="1462952768" sldId="535"/>
        </pc:sldMkLst>
      </pc:sldChg>
      <pc:sldChg chg="modSp mod">
        <pc:chgData name="Olivier Aycard" userId="87c6b0fa982e971f" providerId="LiveId" clId="{D35E37E4-5C39-4E3A-A17A-E504AA2DDC23}" dt="2021-03-11T09:41:59.296" v="28" actId="20577"/>
        <pc:sldMkLst>
          <pc:docMk/>
          <pc:sldMk cId="2397618612" sldId="537"/>
        </pc:sldMkLst>
        <pc:spChg chg="mod">
          <ac:chgData name="Olivier Aycard" userId="87c6b0fa982e971f" providerId="LiveId" clId="{D35E37E4-5C39-4E3A-A17A-E504AA2DDC23}" dt="2021-03-11T09:41:59.296" v="28" actId="20577"/>
          <ac:spMkLst>
            <pc:docMk/>
            <pc:sldMk cId="2397618612" sldId="537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1T09:41:44.106" v="8" actId="20577"/>
          <ac:spMkLst>
            <pc:docMk/>
            <pc:sldMk cId="2397618612" sldId="537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1T09:42:11.200" v="34" actId="20577"/>
        <pc:sldMkLst>
          <pc:docMk/>
          <pc:sldMk cId="1771007695" sldId="563"/>
        </pc:sldMkLst>
        <pc:spChg chg="mod">
          <ac:chgData name="Olivier Aycard" userId="87c6b0fa982e971f" providerId="LiveId" clId="{D35E37E4-5C39-4E3A-A17A-E504AA2DDC23}" dt="2021-03-11T09:42:11.200" v="34" actId="20577"/>
          <ac:spMkLst>
            <pc:docMk/>
            <pc:sldMk cId="1771007695" sldId="563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D35E37E4-5C39-4E3A-A17A-E504AA2DDC23}" dt="2021-03-11T09:42:53.336" v="50" actId="20577"/>
        <pc:sldMkLst>
          <pc:docMk/>
          <pc:sldMk cId="3334455688" sldId="564"/>
        </pc:sldMkLst>
        <pc:spChg chg="mod">
          <ac:chgData name="Olivier Aycard" userId="87c6b0fa982e971f" providerId="LiveId" clId="{D35E37E4-5C39-4E3A-A17A-E504AA2DDC23}" dt="2021-03-11T09:42:53.336" v="50" actId="20577"/>
          <ac:spMkLst>
            <pc:docMk/>
            <pc:sldMk cId="3334455688" sldId="564"/>
            <ac:spMk id="14338" creationId="{00000000-0000-0000-0000-000000000000}"/>
          </ac:spMkLst>
        </pc:spChg>
        <pc:spChg chg="mod">
          <ac:chgData name="Olivier Aycard" userId="87c6b0fa982e971f" providerId="LiveId" clId="{D35E37E4-5C39-4E3A-A17A-E504AA2DDC23}" dt="2021-03-11T09:42:22.792" v="36" actId="20577"/>
          <ac:spMkLst>
            <pc:docMk/>
            <pc:sldMk cId="3334455688" sldId="564"/>
            <ac:spMk id="14340" creationId="{00000000-0000-0000-0000-000000000000}"/>
          </ac:spMkLst>
        </pc:spChg>
      </pc:sldChg>
      <pc:sldChg chg="del">
        <pc:chgData name="Olivier Aycard" userId="87c6b0fa982e971f" providerId="LiveId" clId="{D35E37E4-5C39-4E3A-A17A-E504AA2DDC23}" dt="2021-03-12T17:26:16.197" v="1446" actId="47"/>
        <pc:sldMkLst>
          <pc:docMk/>
          <pc:sldMk cId="449719151" sldId="565"/>
        </pc:sldMkLst>
      </pc:sldChg>
      <pc:sldChg chg="del">
        <pc:chgData name="Olivier Aycard" userId="87c6b0fa982e971f" providerId="LiveId" clId="{D35E37E4-5C39-4E3A-A17A-E504AA2DDC23}" dt="2021-03-12T17:26:13.164" v="1443" actId="47"/>
        <pc:sldMkLst>
          <pc:docMk/>
          <pc:sldMk cId="1597031995" sldId="566"/>
        </pc:sldMkLst>
      </pc:sldChg>
      <pc:sldChg chg="del">
        <pc:chgData name="Olivier Aycard" userId="87c6b0fa982e971f" providerId="LiveId" clId="{D35E37E4-5C39-4E3A-A17A-E504AA2DDC23}" dt="2021-03-12T17:26:14.231" v="1444" actId="47"/>
        <pc:sldMkLst>
          <pc:docMk/>
          <pc:sldMk cId="1147831747" sldId="567"/>
        </pc:sldMkLst>
      </pc:sldChg>
      <pc:sldChg chg="del">
        <pc:chgData name="Olivier Aycard" userId="87c6b0fa982e971f" providerId="LiveId" clId="{D35E37E4-5C39-4E3A-A17A-E504AA2DDC23}" dt="2021-03-12T15:17:21.608" v="653" actId="47"/>
        <pc:sldMkLst>
          <pc:docMk/>
          <pc:sldMk cId="3376681042" sldId="568"/>
        </pc:sldMkLst>
      </pc:sldChg>
      <pc:sldChg chg="del">
        <pc:chgData name="Olivier Aycard" userId="87c6b0fa982e971f" providerId="LiveId" clId="{D35E37E4-5C39-4E3A-A17A-E504AA2DDC23}" dt="2021-03-12T17:26:17.429" v="1447" actId="47"/>
        <pc:sldMkLst>
          <pc:docMk/>
          <pc:sldMk cId="198972511" sldId="569"/>
        </pc:sldMkLst>
      </pc:sldChg>
      <pc:sldChg chg="del">
        <pc:chgData name="Olivier Aycard" userId="87c6b0fa982e971f" providerId="LiveId" clId="{D35E37E4-5C39-4E3A-A17A-E504AA2DDC23}" dt="2021-03-12T17:26:18.646" v="1448" actId="47"/>
        <pc:sldMkLst>
          <pc:docMk/>
          <pc:sldMk cId="1377113102" sldId="570"/>
        </pc:sldMkLst>
      </pc:sldChg>
      <pc:sldChg chg="del">
        <pc:chgData name="Olivier Aycard" userId="87c6b0fa982e971f" providerId="LiveId" clId="{D35E37E4-5C39-4E3A-A17A-E504AA2DDC23}" dt="2021-03-12T17:26:19.532" v="1449" actId="47"/>
        <pc:sldMkLst>
          <pc:docMk/>
          <pc:sldMk cId="3089099032" sldId="571"/>
        </pc:sldMkLst>
      </pc:sldChg>
      <pc:sldChg chg="del">
        <pc:chgData name="Olivier Aycard" userId="87c6b0fa982e971f" providerId="LiveId" clId="{D35E37E4-5C39-4E3A-A17A-E504AA2DDC23}" dt="2021-03-12T17:26:20.353" v="1450" actId="47"/>
        <pc:sldMkLst>
          <pc:docMk/>
          <pc:sldMk cId="473741741" sldId="572"/>
        </pc:sldMkLst>
      </pc:sldChg>
      <pc:sldChg chg="del">
        <pc:chgData name="Olivier Aycard" userId="87c6b0fa982e971f" providerId="LiveId" clId="{D35E37E4-5C39-4E3A-A17A-E504AA2DDC23}" dt="2021-03-12T17:26:21.392" v="1451" actId="47"/>
        <pc:sldMkLst>
          <pc:docMk/>
          <pc:sldMk cId="4008207103" sldId="573"/>
        </pc:sldMkLst>
      </pc:sldChg>
      <pc:sldChg chg="del">
        <pc:chgData name="Olivier Aycard" userId="87c6b0fa982e971f" providerId="LiveId" clId="{D35E37E4-5C39-4E3A-A17A-E504AA2DDC23}" dt="2021-03-12T17:26:22.254" v="1452" actId="47"/>
        <pc:sldMkLst>
          <pc:docMk/>
          <pc:sldMk cId="699432906" sldId="574"/>
        </pc:sldMkLst>
      </pc:sldChg>
      <pc:sldChg chg="del">
        <pc:chgData name="Olivier Aycard" userId="87c6b0fa982e971f" providerId="LiveId" clId="{D35E37E4-5C39-4E3A-A17A-E504AA2DDC23}" dt="2021-03-12T17:26:23.287" v="1453" actId="47"/>
        <pc:sldMkLst>
          <pc:docMk/>
          <pc:sldMk cId="3982985141" sldId="575"/>
        </pc:sldMkLst>
      </pc:sldChg>
      <pc:sldChg chg="modSp add mod">
        <pc:chgData name="Olivier Aycard" userId="87c6b0fa982e971f" providerId="LiveId" clId="{D35E37E4-5C39-4E3A-A17A-E504AA2DDC23}" dt="2021-03-12T14:40:49.873" v="83" actId="207"/>
        <pc:sldMkLst>
          <pc:docMk/>
          <pc:sldMk cId="3076245495" sldId="576"/>
        </pc:sldMkLst>
        <pc:spChg chg="mod">
          <ac:chgData name="Olivier Aycard" userId="87c6b0fa982e971f" providerId="LiveId" clId="{D35E37E4-5C39-4E3A-A17A-E504AA2DDC23}" dt="2021-03-12T14:40:49.873" v="83" actId="207"/>
          <ac:spMkLst>
            <pc:docMk/>
            <pc:sldMk cId="3076245495" sldId="576"/>
            <ac:spMk id="2" creationId="{00000000-0000-0000-0000-000000000000}"/>
          </ac:spMkLst>
        </pc:spChg>
      </pc:sldChg>
      <pc:sldChg chg="addSp modSp add mod">
        <pc:chgData name="Olivier Aycard" userId="87c6b0fa982e971f" providerId="LiveId" clId="{D35E37E4-5C39-4E3A-A17A-E504AA2DDC23}" dt="2021-03-12T15:21:32.636" v="843" actId="20577"/>
        <pc:sldMkLst>
          <pc:docMk/>
          <pc:sldMk cId="4266152391" sldId="577"/>
        </pc:sldMkLst>
        <pc:spChg chg="add mod">
          <ac:chgData name="Olivier Aycard" userId="87c6b0fa982e971f" providerId="LiveId" clId="{D35E37E4-5C39-4E3A-A17A-E504AA2DDC23}" dt="2021-03-12T15:21:04.410" v="776" actId="1076"/>
          <ac:spMkLst>
            <pc:docMk/>
            <pc:sldMk cId="4266152391" sldId="577"/>
            <ac:spMk id="8" creationId="{996FD507-B9A9-4076-BF23-E3A93506BF98}"/>
          </ac:spMkLst>
        </pc:spChg>
        <pc:spChg chg="mod">
          <ac:chgData name="Olivier Aycard" userId="87c6b0fa982e971f" providerId="LiveId" clId="{D35E37E4-5C39-4E3A-A17A-E504AA2DDC23}" dt="2021-03-12T15:21:32.636" v="843" actId="20577"/>
          <ac:spMkLst>
            <pc:docMk/>
            <pc:sldMk cId="4266152391" sldId="577"/>
            <ac:spMk id="14340" creationId="{00000000-0000-0000-0000-000000000000}"/>
          </ac:spMkLst>
        </pc:spChg>
        <pc:picChg chg="add mod">
          <ac:chgData name="Olivier Aycard" userId="87c6b0fa982e971f" providerId="LiveId" clId="{D35E37E4-5C39-4E3A-A17A-E504AA2DDC23}" dt="2021-03-12T15:20:58.669" v="775" actId="1076"/>
          <ac:picMkLst>
            <pc:docMk/>
            <pc:sldMk cId="4266152391" sldId="577"/>
            <ac:picMk id="7" creationId="{A2504822-8301-4DE2-973B-1AC3540B5737}"/>
          </ac:picMkLst>
        </pc:picChg>
      </pc:sldChg>
      <pc:sldChg chg="delSp modSp add mod">
        <pc:chgData name="Olivier Aycard" userId="87c6b0fa982e971f" providerId="LiveId" clId="{D35E37E4-5C39-4E3A-A17A-E504AA2DDC23}" dt="2021-03-12T17:25:54.499" v="1442" actId="6549"/>
        <pc:sldMkLst>
          <pc:docMk/>
          <pc:sldMk cId="2922233237" sldId="578"/>
        </pc:sldMkLst>
        <pc:spChg chg="del">
          <ac:chgData name="Olivier Aycard" userId="87c6b0fa982e971f" providerId="LiveId" clId="{D35E37E4-5C39-4E3A-A17A-E504AA2DDC23}" dt="2021-03-12T15:23:56.431" v="1036" actId="478"/>
          <ac:spMkLst>
            <pc:docMk/>
            <pc:sldMk cId="2922233237" sldId="578"/>
            <ac:spMk id="8" creationId="{996FD507-B9A9-4076-BF23-E3A93506BF98}"/>
          </ac:spMkLst>
        </pc:spChg>
        <pc:spChg chg="mod">
          <ac:chgData name="Olivier Aycard" userId="87c6b0fa982e971f" providerId="LiveId" clId="{D35E37E4-5C39-4E3A-A17A-E504AA2DDC23}" dt="2021-03-12T17:25:54.499" v="1442" actId="6549"/>
          <ac:spMkLst>
            <pc:docMk/>
            <pc:sldMk cId="2922233237" sldId="578"/>
            <ac:spMk id="14340" creationId="{00000000-0000-0000-0000-000000000000}"/>
          </ac:spMkLst>
        </pc:spChg>
        <pc:picChg chg="del mod">
          <ac:chgData name="Olivier Aycard" userId="87c6b0fa982e971f" providerId="LiveId" clId="{D35E37E4-5C39-4E3A-A17A-E504AA2DDC23}" dt="2021-03-12T15:23:54.824" v="1035" actId="478"/>
          <ac:picMkLst>
            <pc:docMk/>
            <pc:sldMk cId="2922233237" sldId="578"/>
            <ac:picMk id="7" creationId="{A2504822-8301-4DE2-973B-1AC3540B5737}"/>
          </ac:picMkLst>
        </pc:picChg>
      </pc:sldChg>
      <pc:sldChg chg="modSp add mod">
        <pc:chgData name="Olivier Aycard" userId="87c6b0fa982e971f" providerId="LiveId" clId="{D35E37E4-5C39-4E3A-A17A-E504AA2DDC23}" dt="2021-03-12T17:24:33.996" v="1375" actId="20577"/>
        <pc:sldMkLst>
          <pc:docMk/>
          <pc:sldMk cId="1535349696" sldId="579"/>
        </pc:sldMkLst>
        <pc:spChg chg="mod">
          <ac:chgData name="Olivier Aycard" userId="87c6b0fa982e971f" providerId="LiveId" clId="{D35E37E4-5C39-4E3A-A17A-E504AA2DDC23}" dt="2021-03-12T17:24:33.996" v="1375" actId="20577"/>
          <ac:spMkLst>
            <pc:docMk/>
            <pc:sldMk cId="1535349696" sldId="579"/>
            <ac:spMk id="14340" creationId="{00000000-0000-0000-0000-000000000000}"/>
          </ac:spMkLst>
        </pc:spChg>
      </pc:sldChg>
      <pc:sldMasterChg chg="modSp mod">
        <pc:chgData name="Olivier Aycard" userId="87c6b0fa982e971f" providerId="LiveId" clId="{D35E37E4-5C39-4E3A-A17A-E504AA2DDC23}" dt="2021-03-12T17:26:38.309" v="1455" actId="20577"/>
        <pc:sldMasterMkLst>
          <pc:docMk/>
          <pc:sldMasterMk cId="0" sldId="2147483648"/>
        </pc:sldMasterMkLst>
        <pc:spChg chg="mod">
          <ac:chgData name="Olivier Aycard" userId="87c6b0fa982e971f" providerId="LiveId" clId="{D35E37E4-5C39-4E3A-A17A-E504AA2DDC23}" dt="2021-03-12T15:19:18.700" v="675" actId="20577"/>
          <ac:spMkLst>
            <pc:docMk/>
            <pc:sldMasterMk cId="0" sldId="2147483648"/>
            <ac:spMk id="1030" creationId="{00000000-0000-0000-0000-000000000000}"/>
          </ac:spMkLst>
        </pc:spChg>
        <pc:spChg chg="mod">
          <ac:chgData name="Olivier Aycard" userId="87c6b0fa982e971f" providerId="LiveId" clId="{D35E37E4-5C39-4E3A-A17A-E504AA2DDC23}" dt="2021-03-12T17:26:38.309" v="1455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6EABD139-42F3-4E8F-8A73-64738C6B9018}"/>
    <pc:docChg chg="modSld">
      <pc:chgData name="Olivier Aycard" userId="87c6b0fa982e971f" providerId="LiveId" clId="{6EABD139-42F3-4E8F-8A73-64738C6B9018}" dt="2022-03-08T09:39:39.625" v="76" actId="20577"/>
      <pc:docMkLst>
        <pc:docMk/>
      </pc:docMkLst>
      <pc:sldChg chg="modSp mod">
        <pc:chgData name="Olivier Aycard" userId="87c6b0fa982e971f" providerId="LiveId" clId="{6EABD139-42F3-4E8F-8A73-64738C6B9018}" dt="2022-03-08T09:37:53.461" v="13" actId="20577"/>
        <pc:sldMkLst>
          <pc:docMk/>
          <pc:sldMk cId="3076245495" sldId="576"/>
        </pc:sldMkLst>
        <pc:spChg chg="mod">
          <ac:chgData name="Olivier Aycard" userId="87c6b0fa982e971f" providerId="LiveId" clId="{6EABD139-42F3-4E8F-8A73-64738C6B9018}" dt="2022-03-08T09:37:53.461" v="13" actId="20577"/>
          <ac:spMkLst>
            <pc:docMk/>
            <pc:sldMk cId="3076245495" sldId="576"/>
            <ac:spMk id="2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9:39.625" v="76" actId="20577"/>
        <pc:sldMkLst>
          <pc:docMk/>
          <pc:sldMk cId="2922233237" sldId="578"/>
        </pc:sldMkLst>
        <pc:spChg chg="mod">
          <ac:chgData name="Olivier Aycard" userId="87c6b0fa982e971f" providerId="LiveId" clId="{6EABD139-42F3-4E8F-8A73-64738C6B9018}" dt="2022-03-08T09:39:39.625" v="76" actId="20577"/>
          <ac:spMkLst>
            <pc:docMk/>
            <pc:sldMk cId="2922233237" sldId="578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08.773" v="27" actId="20577"/>
        <pc:sldMkLst>
          <pc:docMk/>
          <pc:sldMk cId="3883627086" sldId="580"/>
        </pc:sldMkLst>
        <pc:spChg chg="mod">
          <ac:chgData name="Olivier Aycard" userId="87c6b0fa982e971f" providerId="LiveId" clId="{6EABD139-42F3-4E8F-8A73-64738C6B9018}" dt="2022-03-08T09:38:08.773" v="27" actId="20577"/>
          <ac:spMkLst>
            <pc:docMk/>
            <pc:sldMk cId="3883627086" sldId="580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25.865" v="39" actId="20577"/>
        <pc:sldMkLst>
          <pc:docMk/>
          <pc:sldMk cId="3558418232" sldId="582"/>
        </pc:sldMkLst>
        <pc:spChg chg="mod">
          <ac:chgData name="Olivier Aycard" userId="87c6b0fa982e971f" providerId="LiveId" clId="{6EABD139-42F3-4E8F-8A73-64738C6B9018}" dt="2022-03-08T09:38:25.865" v="39" actId="20577"/>
          <ac:spMkLst>
            <pc:docMk/>
            <pc:sldMk cId="3558418232" sldId="582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6EABD139-42F3-4E8F-8A73-64738C6B9018}" dt="2022-03-08T09:38:41.525" v="51" actId="20577"/>
        <pc:sldMkLst>
          <pc:docMk/>
          <pc:sldMk cId="692140040" sldId="583"/>
        </pc:sldMkLst>
        <pc:spChg chg="mod">
          <ac:chgData name="Olivier Aycard" userId="87c6b0fa982e971f" providerId="LiveId" clId="{6EABD139-42F3-4E8F-8A73-64738C6B9018}" dt="2022-03-08T09:38:41.525" v="51" actId="20577"/>
          <ac:spMkLst>
            <pc:docMk/>
            <pc:sldMk cId="692140040" sldId="583"/>
            <ac:spMk id="14338" creationId="{00000000-0000-0000-0000-000000000000}"/>
          </ac:spMkLst>
        </pc:spChg>
      </pc:sldChg>
    </pc:docChg>
  </pc:docChgLst>
  <pc:docChgLst>
    <pc:chgData name="Olivier Aycard" userId="87c6b0fa982e971f" providerId="LiveId" clId="{D82B94CC-9BCA-468C-A7C0-3F52441C0BA8}"/>
    <pc:docChg chg="undo custSel addSld delSld modSld modMainMaster">
      <pc:chgData name="Olivier Aycard" userId="87c6b0fa982e971f" providerId="LiveId" clId="{D82B94CC-9BCA-468C-A7C0-3F52441C0BA8}" dt="2021-03-19T13:33:00.109" v="1316" actId="1076"/>
      <pc:docMkLst>
        <pc:docMk/>
      </pc:docMkLst>
      <pc:sldChg chg="modSp mod">
        <pc:chgData name="Olivier Aycard" userId="87c6b0fa982e971f" providerId="LiveId" clId="{D82B94CC-9BCA-468C-A7C0-3F52441C0BA8}" dt="2021-03-19T09:26:47.975" v="252" actId="20577"/>
        <pc:sldMkLst>
          <pc:docMk/>
          <pc:sldMk cId="1148902824" sldId="532"/>
        </pc:sldMkLst>
        <pc:spChg chg="mod">
          <ac:chgData name="Olivier Aycard" userId="87c6b0fa982e971f" providerId="LiveId" clId="{D82B94CC-9BCA-468C-A7C0-3F52441C0BA8}" dt="2021-03-19T09:26:47.975" v="252" actId="20577"/>
          <ac:spMkLst>
            <pc:docMk/>
            <pc:sldMk cId="1148902824" sldId="532"/>
            <ac:spMk id="2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10.046" v="222" actId="20577"/>
        <pc:sldMkLst>
          <pc:docMk/>
          <pc:sldMk cId="1369721432" sldId="534"/>
        </pc:sldMkLst>
        <pc:spChg chg="mod">
          <ac:chgData name="Olivier Aycard" userId="87c6b0fa982e971f" providerId="LiveId" clId="{D82B94CC-9BCA-468C-A7C0-3F52441C0BA8}" dt="2021-03-19T09:26:10.046" v="222" actId="20577"/>
          <ac:spMkLst>
            <pc:docMk/>
            <pc:sldMk cId="1369721432" sldId="534"/>
            <ac:spMk id="14338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8:05.727" v="283" actId="207"/>
        <pc:sldMkLst>
          <pc:docMk/>
          <pc:sldMk cId="3076245495" sldId="576"/>
        </pc:sldMkLst>
        <pc:spChg chg="mod">
          <ac:chgData name="Olivier Aycard" userId="87c6b0fa982e971f" providerId="LiveId" clId="{D82B94CC-9BCA-468C-A7C0-3F52441C0BA8}" dt="2021-03-19T09:28:05.727" v="283" actId="207"/>
          <ac:spMkLst>
            <pc:docMk/>
            <pc:sldMk cId="3076245495" sldId="576"/>
            <ac:spMk id="2" creationId="{00000000-0000-0000-0000-000000000000}"/>
          </ac:spMkLst>
        </pc:spChg>
      </pc:sldChg>
      <pc:sldChg chg="modSp del mod">
        <pc:chgData name="Olivier Aycard" userId="87c6b0fa982e971f" providerId="LiveId" clId="{D82B94CC-9BCA-468C-A7C0-3F52441C0BA8}" dt="2021-03-19T09:22:36.737" v="99" actId="47"/>
        <pc:sldMkLst>
          <pc:docMk/>
          <pc:sldMk cId="4266152391" sldId="577"/>
        </pc:sldMkLst>
        <pc:spChg chg="mod">
          <ac:chgData name="Olivier Aycard" userId="87c6b0fa982e971f" providerId="LiveId" clId="{D82B94CC-9BCA-468C-A7C0-3F52441C0BA8}" dt="2021-03-19T09:05:19.255" v="52" actId="20577"/>
          <ac:spMkLst>
            <pc:docMk/>
            <pc:sldMk cId="4266152391" sldId="577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1:43.259" v="97" actId="6549"/>
          <ac:spMkLst>
            <pc:docMk/>
            <pc:sldMk cId="4266152391" sldId="577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20.079" v="226" actId="20577"/>
        <pc:sldMkLst>
          <pc:docMk/>
          <pc:sldMk cId="2922233237" sldId="578"/>
        </pc:sldMkLst>
        <pc:spChg chg="mod">
          <ac:chgData name="Olivier Aycard" userId="87c6b0fa982e971f" providerId="LiveId" clId="{D82B94CC-9BCA-468C-A7C0-3F52441C0BA8}" dt="2021-03-19T09:26:20.079" v="226" actId="20577"/>
          <ac:spMkLst>
            <pc:docMk/>
            <pc:sldMk cId="2922233237" sldId="578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3:59.553" v="103" actId="20577"/>
          <ac:spMkLst>
            <pc:docMk/>
            <pc:sldMk cId="2922233237" sldId="578"/>
            <ac:spMk id="14340" creationId="{00000000-0000-0000-0000-000000000000}"/>
          </ac:spMkLst>
        </pc:spChg>
      </pc:sldChg>
      <pc:sldChg chg="modSp mod">
        <pc:chgData name="Olivier Aycard" userId="87c6b0fa982e971f" providerId="LiveId" clId="{D82B94CC-9BCA-468C-A7C0-3F52441C0BA8}" dt="2021-03-19T09:26:27.430" v="230" actId="20577"/>
        <pc:sldMkLst>
          <pc:docMk/>
          <pc:sldMk cId="1535349696" sldId="579"/>
        </pc:sldMkLst>
        <pc:spChg chg="mod">
          <ac:chgData name="Olivier Aycard" userId="87c6b0fa982e971f" providerId="LiveId" clId="{D82B94CC-9BCA-468C-A7C0-3F52441C0BA8}" dt="2021-03-19T09:26:27.430" v="230" actId="20577"/>
          <ac:spMkLst>
            <pc:docMk/>
            <pc:sldMk cId="1535349696" sldId="579"/>
            <ac:spMk id="14338" creationId="{00000000-0000-0000-0000-000000000000}"/>
          </ac:spMkLst>
        </pc:spChg>
      </pc:sldChg>
      <pc:sldChg chg="addSp delSp modSp add mod">
        <pc:chgData name="Olivier Aycard" userId="87c6b0fa982e971f" providerId="LiveId" clId="{D82B94CC-9BCA-468C-A7C0-3F52441C0BA8}" dt="2021-03-19T13:33:00.109" v="1316" actId="1076"/>
        <pc:sldMkLst>
          <pc:docMk/>
          <pc:sldMk cId="3883627086" sldId="580"/>
        </pc:sldMkLst>
        <pc:spChg chg="mod">
          <ac:chgData name="Olivier Aycard" userId="87c6b0fa982e971f" providerId="LiveId" clId="{D82B94CC-9BCA-468C-A7C0-3F52441C0BA8}" dt="2021-03-19T09:25:25.209" v="220" actId="1076"/>
          <ac:spMkLst>
            <pc:docMk/>
            <pc:sldMk cId="3883627086" sldId="580"/>
            <ac:spMk id="8" creationId="{996FD507-B9A9-4076-BF23-E3A93506BF98}"/>
          </ac:spMkLst>
        </pc:spChg>
        <pc:spChg chg="del mod">
          <ac:chgData name="Olivier Aycard" userId="87c6b0fa982e971f" providerId="LiveId" clId="{D82B94CC-9BCA-468C-A7C0-3F52441C0BA8}" dt="2021-03-19T13:32:42.424" v="1312" actId="478"/>
          <ac:spMkLst>
            <pc:docMk/>
            <pc:sldMk cId="3883627086" sldId="580"/>
            <ac:spMk id="45" creationId="{82743453-1AEC-45A8-8629-19C07CC78289}"/>
          </ac:spMkLst>
        </pc:spChg>
        <pc:spChg chg="del">
          <ac:chgData name="Olivier Aycard" userId="87c6b0fa982e971f" providerId="LiveId" clId="{D82B94CC-9BCA-468C-A7C0-3F52441C0BA8}" dt="2021-03-19T13:32:45.046" v="1313" actId="478"/>
          <ac:spMkLst>
            <pc:docMk/>
            <pc:sldMk cId="3883627086" sldId="580"/>
            <ac:spMk id="46" creationId="{E2239D67-0997-4D36-92FD-FAED92E01ACD}"/>
          </ac:spMkLst>
        </pc:spChg>
        <pc:spChg chg="mod">
          <ac:chgData name="Olivier Aycard" userId="87c6b0fa982e971f" providerId="LiveId" clId="{D82B94CC-9BCA-468C-A7C0-3F52441C0BA8}" dt="2021-03-19T09:36:52.488" v="641" actId="20577"/>
          <ac:spMkLst>
            <pc:docMk/>
            <pc:sldMk cId="3883627086" sldId="580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25:12.855" v="218" actId="20577"/>
          <ac:spMkLst>
            <pc:docMk/>
            <pc:sldMk cId="3883627086" sldId="580"/>
            <ac:spMk id="14340" creationId="{00000000-0000-0000-0000-000000000000}"/>
          </ac:spMkLst>
        </pc:spChg>
        <pc:picChg chg="add mod">
          <ac:chgData name="Olivier Aycard" userId="87c6b0fa982e971f" providerId="LiveId" clId="{D82B94CC-9BCA-468C-A7C0-3F52441C0BA8}" dt="2021-03-19T13:33:00.109" v="1316" actId="1076"/>
          <ac:picMkLst>
            <pc:docMk/>
            <pc:sldMk cId="3883627086" sldId="580"/>
            <ac:picMk id="3" creationId="{79340B19-A43E-4907-81DA-E96337FDC630}"/>
          </ac:picMkLst>
        </pc:picChg>
        <pc:picChg chg="del mod">
          <ac:chgData name="Olivier Aycard" userId="87c6b0fa982e971f" providerId="LiveId" clId="{D82B94CC-9BCA-468C-A7C0-3F52441C0BA8}" dt="2021-03-19T13:27:43.739" v="1296" actId="478"/>
          <ac:picMkLst>
            <pc:docMk/>
            <pc:sldMk cId="3883627086" sldId="580"/>
            <ac:picMk id="7" creationId="{A2504822-8301-4DE2-973B-1AC3540B5737}"/>
          </ac:picMkLst>
        </pc:picChg>
      </pc:sldChg>
      <pc:sldChg chg="modSp add mod">
        <pc:chgData name="Olivier Aycard" userId="87c6b0fa982e971f" providerId="LiveId" clId="{D82B94CC-9BCA-468C-A7C0-3F52441C0BA8}" dt="2021-03-19T09:28:22.257" v="286" actId="207"/>
        <pc:sldMkLst>
          <pc:docMk/>
          <pc:sldMk cId="3830039427" sldId="581"/>
        </pc:sldMkLst>
        <pc:spChg chg="mod">
          <ac:chgData name="Olivier Aycard" userId="87c6b0fa982e971f" providerId="LiveId" clId="{D82B94CC-9BCA-468C-A7C0-3F52441C0BA8}" dt="2021-03-19T09:28:22.257" v="286" actId="207"/>
          <ac:spMkLst>
            <pc:docMk/>
            <pc:sldMk cId="3830039427" sldId="581"/>
            <ac:spMk id="2" creationId="{00000000-0000-0000-0000-000000000000}"/>
          </ac:spMkLst>
        </pc:spChg>
      </pc:sldChg>
      <pc:sldChg chg="addSp delSp modSp add mod">
        <pc:chgData name="Olivier Aycard" userId="87c6b0fa982e971f" providerId="LiveId" clId="{D82B94CC-9BCA-468C-A7C0-3F52441C0BA8}" dt="2021-03-19T09:36:57.024" v="643" actId="20577"/>
        <pc:sldMkLst>
          <pc:docMk/>
          <pc:sldMk cId="3558418232" sldId="582"/>
        </pc:sldMkLst>
        <pc:spChg chg="del">
          <ac:chgData name="Olivier Aycard" userId="87c6b0fa982e971f" providerId="LiveId" clId="{D82B94CC-9BCA-468C-A7C0-3F52441C0BA8}" dt="2021-03-19T09:33:00.263" v="463" actId="478"/>
          <ac:spMkLst>
            <pc:docMk/>
            <pc:sldMk cId="3558418232" sldId="582"/>
            <ac:spMk id="8" creationId="{996FD507-B9A9-4076-BF23-E3A93506BF98}"/>
          </ac:spMkLst>
        </pc:spChg>
        <pc:spChg chg="add mod">
          <ac:chgData name="Olivier Aycard" userId="87c6b0fa982e971f" providerId="LiveId" clId="{D82B94CC-9BCA-468C-A7C0-3F52441C0BA8}" dt="2021-03-19T09:36:38.743" v="634" actId="255"/>
          <ac:spMkLst>
            <pc:docMk/>
            <pc:sldMk cId="3558418232" sldId="582"/>
            <ac:spMk id="10" creationId="{2E21C79B-C2D6-49B9-83C2-061077F9226F}"/>
          </ac:spMkLst>
        </pc:spChg>
        <pc:spChg chg="mod">
          <ac:chgData name="Olivier Aycard" userId="87c6b0fa982e971f" providerId="LiveId" clId="{D82B94CC-9BCA-468C-A7C0-3F52441C0BA8}" dt="2021-03-19T09:36:57.024" v="643" actId="20577"/>
          <ac:spMkLst>
            <pc:docMk/>
            <pc:sldMk cId="3558418232" sldId="582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36:07.312" v="630" actId="20577"/>
          <ac:spMkLst>
            <pc:docMk/>
            <pc:sldMk cId="3558418232" sldId="582"/>
            <ac:spMk id="14340" creationId="{00000000-0000-0000-0000-000000000000}"/>
          </ac:spMkLst>
        </pc:spChg>
        <pc:picChg chg="del">
          <ac:chgData name="Olivier Aycard" userId="87c6b0fa982e971f" providerId="LiveId" clId="{D82B94CC-9BCA-468C-A7C0-3F52441C0BA8}" dt="2021-03-19T09:32:57.475" v="462" actId="478"/>
          <ac:picMkLst>
            <pc:docMk/>
            <pc:sldMk cId="3558418232" sldId="582"/>
            <ac:picMk id="7" creationId="{A2504822-8301-4DE2-973B-1AC3540B5737}"/>
          </ac:picMkLst>
        </pc:picChg>
      </pc:sldChg>
      <pc:sldChg chg="addSp delSp modSp add mod">
        <pc:chgData name="Olivier Aycard" userId="87c6b0fa982e971f" providerId="LiveId" clId="{D82B94CC-9BCA-468C-A7C0-3F52441C0BA8}" dt="2021-03-19T13:29:25.574" v="1308" actId="1076"/>
        <pc:sldMkLst>
          <pc:docMk/>
          <pc:sldMk cId="692140040" sldId="583"/>
        </pc:sldMkLst>
        <pc:spChg chg="del">
          <ac:chgData name="Olivier Aycard" userId="87c6b0fa982e971f" providerId="LiveId" clId="{D82B94CC-9BCA-468C-A7C0-3F52441C0BA8}" dt="2021-03-19T09:37:18.775" v="648" actId="478"/>
          <ac:spMkLst>
            <pc:docMk/>
            <pc:sldMk cId="692140040" sldId="583"/>
            <ac:spMk id="10" creationId="{2E21C79B-C2D6-49B9-83C2-061077F9226F}"/>
          </ac:spMkLst>
        </pc:spChg>
        <pc:spChg chg="mod">
          <ac:chgData name="Olivier Aycard" userId="87c6b0fa982e971f" providerId="LiveId" clId="{D82B94CC-9BCA-468C-A7C0-3F52441C0BA8}" dt="2021-03-19T09:37:06.648" v="646" actId="20577"/>
          <ac:spMkLst>
            <pc:docMk/>
            <pc:sldMk cId="692140040" sldId="583"/>
            <ac:spMk id="14338" creationId="{00000000-0000-0000-0000-000000000000}"/>
          </ac:spMkLst>
        </pc:spChg>
        <pc:spChg chg="del">
          <ac:chgData name="Olivier Aycard" userId="87c6b0fa982e971f" providerId="LiveId" clId="{D82B94CC-9BCA-468C-A7C0-3F52441C0BA8}" dt="2021-03-19T09:37:12.824" v="647" actId="478"/>
          <ac:spMkLst>
            <pc:docMk/>
            <pc:sldMk cId="692140040" sldId="583"/>
            <ac:spMk id="14340" creationId="{00000000-0000-0000-0000-000000000000}"/>
          </ac:spMkLst>
        </pc:spChg>
        <pc:picChg chg="add mod">
          <ac:chgData name="Olivier Aycard" userId="87c6b0fa982e971f" providerId="LiveId" clId="{D82B94CC-9BCA-468C-A7C0-3F52441C0BA8}" dt="2021-03-19T13:29:11.712" v="1307" actId="1076"/>
          <ac:picMkLst>
            <pc:docMk/>
            <pc:sldMk cId="692140040" sldId="583"/>
            <ac:picMk id="3" creationId="{E67138E9-76E4-4F5B-8276-ADC1DA20E599}"/>
          </ac:picMkLst>
        </pc:picChg>
        <pc:picChg chg="add mod">
          <ac:chgData name="Olivier Aycard" userId="87c6b0fa982e971f" providerId="LiveId" clId="{D82B94CC-9BCA-468C-A7C0-3F52441C0BA8}" dt="2021-03-19T13:29:25.574" v="1308" actId="1076"/>
          <ac:picMkLst>
            <pc:docMk/>
            <pc:sldMk cId="692140040" sldId="583"/>
            <ac:picMk id="5" creationId="{CA314BF3-5F9B-4B9B-AC1A-B19EDF143783}"/>
          </ac:picMkLst>
        </pc:picChg>
      </pc:sldChg>
      <pc:sldChg chg="modSp add mod">
        <pc:chgData name="Olivier Aycard" userId="87c6b0fa982e971f" providerId="LiveId" clId="{D82B94CC-9BCA-468C-A7C0-3F52441C0BA8}" dt="2021-03-19T09:37:55.256" v="652" actId="207"/>
        <pc:sldMkLst>
          <pc:docMk/>
          <pc:sldMk cId="2141870072" sldId="584"/>
        </pc:sldMkLst>
        <pc:spChg chg="mod">
          <ac:chgData name="Olivier Aycard" userId="87c6b0fa982e971f" providerId="LiveId" clId="{D82B94CC-9BCA-468C-A7C0-3F52441C0BA8}" dt="2021-03-19T09:37:55.256" v="652" actId="207"/>
          <ac:spMkLst>
            <pc:docMk/>
            <pc:sldMk cId="2141870072" sldId="584"/>
            <ac:spMk id="2" creationId="{00000000-0000-0000-0000-000000000000}"/>
          </ac:spMkLst>
        </pc:spChg>
      </pc:sldChg>
      <pc:sldChg chg="modSp add mod">
        <pc:chgData name="Olivier Aycard" userId="87c6b0fa982e971f" providerId="LiveId" clId="{D82B94CC-9BCA-468C-A7C0-3F52441C0BA8}" dt="2021-03-19T09:44:41.105" v="1293" actId="20577"/>
        <pc:sldMkLst>
          <pc:docMk/>
          <pc:sldMk cId="3322114630" sldId="585"/>
        </pc:sldMkLst>
        <pc:spChg chg="mod">
          <ac:chgData name="Olivier Aycard" userId="87c6b0fa982e971f" providerId="LiveId" clId="{D82B94CC-9BCA-468C-A7C0-3F52441C0BA8}" dt="2021-03-19T09:38:33.976" v="675" actId="20577"/>
          <ac:spMkLst>
            <pc:docMk/>
            <pc:sldMk cId="3322114630" sldId="585"/>
            <ac:spMk id="14338" creationId="{00000000-0000-0000-0000-000000000000}"/>
          </ac:spMkLst>
        </pc:spChg>
        <pc:spChg chg="mod">
          <ac:chgData name="Olivier Aycard" userId="87c6b0fa982e971f" providerId="LiveId" clId="{D82B94CC-9BCA-468C-A7C0-3F52441C0BA8}" dt="2021-03-19T09:44:41.105" v="1293" actId="20577"/>
          <ac:spMkLst>
            <pc:docMk/>
            <pc:sldMk cId="3322114630" sldId="585"/>
            <ac:spMk id="14340" creationId="{00000000-0000-0000-0000-000000000000}"/>
          </ac:spMkLst>
        </pc:spChg>
      </pc:sldChg>
      <pc:sldMasterChg chg="modSp mod">
        <pc:chgData name="Olivier Aycard" userId="87c6b0fa982e971f" providerId="LiveId" clId="{D82B94CC-9BCA-468C-A7C0-3F52441C0BA8}" dt="2021-03-19T09:45:55.776" v="1295" actId="20577"/>
        <pc:sldMasterMkLst>
          <pc:docMk/>
          <pc:sldMasterMk cId="0" sldId="2147483648"/>
        </pc:sldMasterMkLst>
        <pc:spChg chg="mod">
          <ac:chgData name="Olivier Aycard" userId="87c6b0fa982e971f" providerId="LiveId" clId="{D82B94CC-9BCA-468C-A7C0-3F52441C0BA8}" dt="2021-03-19T09:45:55.776" v="1295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ADE451EB-915C-4235-9141-9A6460074499}"/>
    <pc:docChg chg="custSel delSld modSld modMainMaster">
      <pc:chgData name="Olivier Aycard" userId="87c6b0fa982e971f" providerId="LiveId" clId="{ADE451EB-915C-4235-9141-9A6460074499}" dt="2023-01-24T20:25:14.820" v="1087" actId="20577"/>
      <pc:docMkLst>
        <pc:docMk/>
      </pc:docMkLst>
      <pc:sldChg chg="modSp mod">
        <pc:chgData name="Olivier Aycard" userId="87c6b0fa982e971f" providerId="LiveId" clId="{ADE451EB-915C-4235-9141-9A6460074499}" dt="2023-01-24T19:56:08.972" v="16" actId="20577"/>
        <pc:sldMkLst>
          <pc:docMk/>
          <pc:sldMk cId="0" sldId="256"/>
        </pc:sldMkLst>
        <pc:spChg chg="mod">
          <ac:chgData name="Olivier Aycard" userId="87c6b0fa982e971f" providerId="LiveId" clId="{ADE451EB-915C-4235-9141-9A6460074499}" dt="2023-01-24T19:56:08.972" v="16" actId="20577"/>
          <ac:spMkLst>
            <pc:docMk/>
            <pc:sldMk cId="0" sldId="256"/>
            <ac:spMk id="5123" creationId="{00000000-0000-0000-0000-000000000000}"/>
          </ac:spMkLst>
        </pc:spChg>
      </pc:sldChg>
      <pc:sldChg chg="modSp mod">
        <pc:chgData name="Olivier Aycard" userId="87c6b0fa982e971f" providerId="LiveId" clId="{ADE451EB-915C-4235-9141-9A6460074499}" dt="2023-01-24T20:07:00.487" v="196" actId="6549"/>
        <pc:sldMkLst>
          <pc:docMk/>
          <pc:sldMk cId="1148902824" sldId="532"/>
        </pc:sldMkLst>
        <pc:spChg chg="mod">
          <ac:chgData name="Olivier Aycard" userId="87c6b0fa982e971f" providerId="LiveId" clId="{ADE451EB-915C-4235-9141-9A6460074499}" dt="2023-01-24T20:07:00.487" v="196" actId="6549"/>
          <ac:spMkLst>
            <pc:docMk/>
            <pc:sldMk cId="1148902824" sldId="532"/>
            <ac:spMk id="2" creationId="{00000000-0000-0000-0000-000000000000}"/>
          </ac:spMkLst>
        </pc:spChg>
      </pc:sldChg>
      <pc:sldChg chg="del">
        <pc:chgData name="Olivier Aycard" userId="87c6b0fa982e971f" providerId="LiveId" clId="{ADE451EB-915C-4235-9141-9A6460074499}" dt="2023-01-24T20:17:59.922" v="1076" actId="47"/>
        <pc:sldMkLst>
          <pc:docMk/>
          <pc:sldMk cId="1369721432" sldId="534"/>
        </pc:sldMkLst>
      </pc:sldChg>
      <pc:sldChg chg="delSp modSp mod">
        <pc:chgData name="Olivier Aycard" userId="87c6b0fa982e971f" providerId="LiveId" clId="{ADE451EB-915C-4235-9141-9A6460074499}" dt="2023-01-24T20:17:50.268" v="1069" actId="20577"/>
        <pc:sldMkLst>
          <pc:docMk/>
          <pc:sldMk cId="2397618612" sldId="537"/>
        </pc:sldMkLst>
        <pc:spChg chg="del">
          <ac:chgData name="Olivier Aycard" userId="87c6b0fa982e971f" providerId="LiveId" clId="{ADE451EB-915C-4235-9141-9A6460074499}" dt="2023-01-24T20:14:23.300" v="638" actId="478"/>
          <ac:spMkLst>
            <pc:docMk/>
            <pc:sldMk cId="2397618612" sldId="537"/>
            <ac:spMk id="4" creationId="{24641F34-7BE9-44F2-812D-23CD12DE95EF}"/>
          </ac:spMkLst>
        </pc:spChg>
        <pc:spChg chg="mod">
          <ac:chgData name="Olivier Aycard" userId="87c6b0fa982e971f" providerId="LiveId" clId="{ADE451EB-915C-4235-9141-9A6460074499}" dt="2023-01-24T20:14:15.023" v="636" actId="14100"/>
          <ac:spMkLst>
            <pc:docMk/>
            <pc:sldMk cId="2397618612" sldId="537"/>
            <ac:spMk id="14338" creationId="{00000000-0000-0000-0000-000000000000}"/>
          </ac:spMkLst>
        </pc:spChg>
        <pc:spChg chg="mod">
          <ac:chgData name="Olivier Aycard" userId="87c6b0fa982e971f" providerId="LiveId" clId="{ADE451EB-915C-4235-9141-9A6460074499}" dt="2023-01-24T20:17:50.268" v="1069" actId="20577"/>
          <ac:spMkLst>
            <pc:docMk/>
            <pc:sldMk cId="2397618612" sldId="537"/>
            <ac:spMk id="14340" creationId="{00000000-0000-0000-0000-000000000000}"/>
          </ac:spMkLst>
        </pc:spChg>
        <pc:picChg chg="del">
          <ac:chgData name="Olivier Aycard" userId="87c6b0fa982e971f" providerId="LiveId" clId="{ADE451EB-915C-4235-9141-9A6460074499}" dt="2023-01-24T20:14:19.851" v="637" actId="478"/>
          <ac:picMkLst>
            <pc:docMk/>
            <pc:sldMk cId="2397618612" sldId="537"/>
            <ac:picMk id="3" creationId="{523EA148-FD5E-4DBA-A086-AAF66EBEBC08}"/>
          </ac:picMkLst>
        </pc:picChg>
      </pc:sldChg>
      <pc:sldChg chg="addSp delSp modSp mod">
        <pc:chgData name="Olivier Aycard" userId="87c6b0fa982e971f" providerId="LiveId" clId="{ADE451EB-915C-4235-9141-9A6460074499}" dt="2023-01-24T20:25:14.820" v="1087" actId="20577"/>
        <pc:sldMkLst>
          <pc:docMk/>
          <pc:sldMk cId="1771007695" sldId="563"/>
        </pc:sldMkLst>
        <pc:spChg chg="mod">
          <ac:chgData name="Olivier Aycard" userId="87c6b0fa982e971f" providerId="LiveId" clId="{ADE451EB-915C-4235-9141-9A6460074499}" dt="2023-01-24T20:25:14.820" v="1087" actId="20577"/>
          <ac:spMkLst>
            <pc:docMk/>
            <pc:sldMk cId="1771007695" sldId="563"/>
            <ac:spMk id="7" creationId="{6878C8AB-A906-4DB1-A45F-6B8737F14567}"/>
          </ac:spMkLst>
        </pc:spChg>
        <pc:spChg chg="mod ord">
          <ac:chgData name="Olivier Aycard" userId="87c6b0fa982e971f" providerId="LiveId" clId="{ADE451EB-915C-4235-9141-9A6460074499}" dt="2023-01-24T20:13:20.636" v="584" actId="1076"/>
          <ac:spMkLst>
            <pc:docMk/>
            <pc:sldMk cId="1771007695" sldId="563"/>
            <ac:spMk id="9" creationId="{25118E00-8986-40C4-8C84-B26570AADA4D}"/>
          </ac:spMkLst>
        </pc:spChg>
        <pc:spChg chg="del">
          <ac:chgData name="Olivier Aycard" userId="87c6b0fa982e971f" providerId="LiveId" clId="{ADE451EB-915C-4235-9141-9A6460074499}" dt="2023-01-24T20:08:43.504" v="274" actId="478"/>
          <ac:spMkLst>
            <pc:docMk/>
            <pc:sldMk cId="1771007695" sldId="563"/>
            <ac:spMk id="10" creationId="{7AAF1850-D7E8-4FDD-8D17-D89DD592E4D5}"/>
          </ac:spMkLst>
        </pc:spChg>
        <pc:spChg chg="del">
          <ac:chgData name="Olivier Aycard" userId="87c6b0fa982e971f" providerId="LiveId" clId="{ADE451EB-915C-4235-9141-9A6460074499}" dt="2023-01-24T20:08:39.252" v="272" actId="478"/>
          <ac:spMkLst>
            <pc:docMk/>
            <pc:sldMk cId="1771007695" sldId="563"/>
            <ac:spMk id="11" creationId="{29F93EC8-5CEA-4C6F-B0AF-D7E011596589}"/>
          </ac:spMkLst>
        </pc:spChg>
        <pc:spChg chg="del">
          <ac:chgData name="Olivier Aycard" userId="87c6b0fa982e971f" providerId="LiveId" clId="{ADE451EB-915C-4235-9141-9A6460074499}" dt="2023-01-24T20:08:41.309" v="273" actId="478"/>
          <ac:spMkLst>
            <pc:docMk/>
            <pc:sldMk cId="1771007695" sldId="563"/>
            <ac:spMk id="12" creationId="{88F6524A-81EF-47FE-87EA-C870B10A9C27}"/>
          </ac:spMkLst>
        </pc:spChg>
        <pc:spChg chg="del">
          <ac:chgData name="Olivier Aycard" userId="87c6b0fa982e971f" providerId="LiveId" clId="{ADE451EB-915C-4235-9141-9A6460074499}" dt="2023-01-24T20:08:44.893" v="275" actId="478"/>
          <ac:spMkLst>
            <pc:docMk/>
            <pc:sldMk cId="1771007695" sldId="563"/>
            <ac:spMk id="13" creationId="{AEC0BBFE-AC02-43A7-B4A4-7206AE8A93E8}"/>
          </ac:spMkLst>
        </pc:spChg>
        <pc:spChg chg="del">
          <ac:chgData name="Olivier Aycard" userId="87c6b0fa982e971f" providerId="LiveId" clId="{ADE451EB-915C-4235-9141-9A6460074499}" dt="2023-01-24T20:08:46.885" v="276" actId="478"/>
          <ac:spMkLst>
            <pc:docMk/>
            <pc:sldMk cId="1771007695" sldId="563"/>
            <ac:spMk id="14" creationId="{31DA7943-C8F5-458A-A398-965523D3F3E3}"/>
          </ac:spMkLst>
        </pc:spChg>
        <pc:spChg chg="mod">
          <ac:chgData name="Olivier Aycard" userId="87c6b0fa982e971f" providerId="LiveId" clId="{ADE451EB-915C-4235-9141-9A6460074499}" dt="2023-01-24T19:57:17.829" v="47" actId="6549"/>
          <ac:spMkLst>
            <pc:docMk/>
            <pc:sldMk cId="1771007695" sldId="563"/>
            <ac:spMk id="14338" creationId="{00000000-0000-0000-0000-000000000000}"/>
          </ac:spMkLst>
        </pc:spChg>
        <pc:picChg chg="add mod">
          <ac:chgData name="Olivier Aycard" userId="87c6b0fa982e971f" providerId="LiveId" clId="{ADE451EB-915C-4235-9141-9A6460074499}" dt="2023-01-24T20:13:16.182" v="583" actId="1076"/>
          <ac:picMkLst>
            <pc:docMk/>
            <pc:sldMk cId="1771007695" sldId="563"/>
            <ac:picMk id="3" creationId="{40B30E58-BB50-D567-240E-B65762C59B47}"/>
          </ac:picMkLst>
        </pc:picChg>
        <pc:picChg chg="del">
          <ac:chgData name="Olivier Aycard" userId="87c6b0fa982e971f" providerId="LiveId" clId="{ADE451EB-915C-4235-9141-9A6460074499}" dt="2023-01-24T20:03:56.535" v="134" actId="478"/>
          <ac:picMkLst>
            <pc:docMk/>
            <pc:sldMk cId="1771007695" sldId="563"/>
            <ac:picMk id="8" creationId="{DF3C4835-3B30-49BD-BF06-4B2D4472C8C5}"/>
          </ac:picMkLst>
        </pc:picChg>
      </pc:sldChg>
      <pc:sldChg chg="del">
        <pc:chgData name="Olivier Aycard" userId="87c6b0fa982e971f" providerId="LiveId" clId="{ADE451EB-915C-4235-9141-9A6460074499}" dt="2023-01-24T20:17:55.187" v="1070" actId="47"/>
        <pc:sldMkLst>
          <pc:docMk/>
          <pc:sldMk cId="3334455688" sldId="564"/>
        </pc:sldMkLst>
      </pc:sldChg>
      <pc:sldChg chg="del">
        <pc:chgData name="Olivier Aycard" userId="87c6b0fa982e971f" providerId="LiveId" clId="{ADE451EB-915C-4235-9141-9A6460074499}" dt="2023-01-24T20:17:56.317" v="1071" actId="47"/>
        <pc:sldMkLst>
          <pc:docMk/>
          <pc:sldMk cId="3076245495" sldId="576"/>
        </pc:sldMkLst>
      </pc:sldChg>
      <pc:sldChg chg="del">
        <pc:chgData name="Olivier Aycard" userId="87c6b0fa982e971f" providerId="LiveId" clId="{ADE451EB-915C-4235-9141-9A6460074499}" dt="2023-01-24T20:18:00.545" v="1077" actId="47"/>
        <pc:sldMkLst>
          <pc:docMk/>
          <pc:sldMk cId="2922233237" sldId="578"/>
        </pc:sldMkLst>
      </pc:sldChg>
      <pc:sldChg chg="del">
        <pc:chgData name="Olivier Aycard" userId="87c6b0fa982e971f" providerId="LiveId" clId="{ADE451EB-915C-4235-9141-9A6460074499}" dt="2023-01-24T20:18:01.186" v="1078" actId="47"/>
        <pc:sldMkLst>
          <pc:docMk/>
          <pc:sldMk cId="1535349696" sldId="579"/>
        </pc:sldMkLst>
      </pc:sldChg>
      <pc:sldChg chg="del">
        <pc:chgData name="Olivier Aycard" userId="87c6b0fa982e971f" providerId="LiveId" clId="{ADE451EB-915C-4235-9141-9A6460074499}" dt="2023-01-24T20:17:57.201" v="1072" actId="47"/>
        <pc:sldMkLst>
          <pc:docMk/>
          <pc:sldMk cId="3883627086" sldId="580"/>
        </pc:sldMkLst>
      </pc:sldChg>
      <pc:sldChg chg="del">
        <pc:chgData name="Olivier Aycard" userId="87c6b0fa982e971f" providerId="LiveId" clId="{ADE451EB-915C-4235-9141-9A6460074499}" dt="2023-01-24T20:17:59.319" v="1075" actId="47"/>
        <pc:sldMkLst>
          <pc:docMk/>
          <pc:sldMk cId="3830039427" sldId="581"/>
        </pc:sldMkLst>
      </pc:sldChg>
      <pc:sldChg chg="del">
        <pc:chgData name="Olivier Aycard" userId="87c6b0fa982e971f" providerId="LiveId" clId="{ADE451EB-915C-4235-9141-9A6460074499}" dt="2023-01-24T20:17:57.857" v="1073" actId="47"/>
        <pc:sldMkLst>
          <pc:docMk/>
          <pc:sldMk cId="3558418232" sldId="582"/>
        </pc:sldMkLst>
      </pc:sldChg>
      <pc:sldChg chg="del">
        <pc:chgData name="Olivier Aycard" userId="87c6b0fa982e971f" providerId="LiveId" clId="{ADE451EB-915C-4235-9141-9A6460074499}" dt="2023-01-24T20:17:58.708" v="1074" actId="47"/>
        <pc:sldMkLst>
          <pc:docMk/>
          <pc:sldMk cId="692140040" sldId="583"/>
        </pc:sldMkLst>
      </pc:sldChg>
      <pc:sldChg chg="del">
        <pc:chgData name="Olivier Aycard" userId="87c6b0fa982e971f" providerId="LiveId" clId="{ADE451EB-915C-4235-9141-9A6460074499}" dt="2023-01-24T20:18:02.297" v="1079" actId="47"/>
        <pc:sldMkLst>
          <pc:docMk/>
          <pc:sldMk cId="2141870072" sldId="584"/>
        </pc:sldMkLst>
      </pc:sldChg>
      <pc:sldChg chg="del">
        <pc:chgData name="Olivier Aycard" userId="87c6b0fa982e971f" providerId="LiveId" clId="{ADE451EB-915C-4235-9141-9A6460074499}" dt="2023-01-24T20:18:04.462" v="1080" actId="47"/>
        <pc:sldMkLst>
          <pc:docMk/>
          <pc:sldMk cId="3322114630" sldId="585"/>
        </pc:sldMkLst>
      </pc:sldChg>
      <pc:sldMasterChg chg="modSp mod">
        <pc:chgData name="Olivier Aycard" userId="87c6b0fa982e971f" providerId="LiveId" clId="{ADE451EB-915C-4235-9141-9A6460074499}" dt="2023-01-24T20:18:25.134" v="1081" actId="20577"/>
        <pc:sldMasterMkLst>
          <pc:docMk/>
          <pc:sldMasterMk cId="0" sldId="2147483648"/>
        </pc:sldMasterMkLst>
        <pc:spChg chg="mod">
          <ac:chgData name="Olivier Aycard" userId="87c6b0fa982e971f" providerId="LiveId" clId="{ADE451EB-915C-4235-9141-9A6460074499}" dt="2023-01-24T20:18:25.134" v="1081" actId="20577"/>
          <ac:spMkLst>
            <pc:docMk/>
            <pc:sldMasterMk cId="0" sldId="2147483648"/>
            <ac:spMk id="1031" creationId="{00000000-0000-0000-0000-000000000000}"/>
          </ac:spMkLst>
        </pc:spChg>
      </pc:sldMasterChg>
    </pc:docChg>
  </pc:docChgLst>
  <pc:docChgLst>
    <pc:chgData name="Olivier Aycard" userId="87c6b0fa982e971f" providerId="LiveId" clId="{87E4315A-B144-461D-A701-E7E2B8FFA899}"/>
    <pc:docChg chg="modSld">
      <pc:chgData name="Olivier Aycard" userId="87c6b0fa982e971f" providerId="LiveId" clId="{87E4315A-B144-461D-A701-E7E2B8FFA899}" dt="2021-10-19T04:31:22.865" v="4" actId="14100"/>
      <pc:docMkLst>
        <pc:docMk/>
      </pc:docMkLst>
      <pc:sldChg chg="modSp mod">
        <pc:chgData name="Olivier Aycard" userId="87c6b0fa982e971f" providerId="LiveId" clId="{87E4315A-B144-461D-A701-E7E2B8FFA899}" dt="2021-10-19T04:31:22.865" v="4" actId="14100"/>
        <pc:sldMkLst>
          <pc:docMk/>
          <pc:sldMk cId="3883627086" sldId="580"/>
        </pc:sldMkLst>
        <pc:spChg chg="mod ord">
          <ac:chgData name="Olivier Aycard" userId="87c6b0fa982e971f" providerId="LiveId" clId="{87E4315A-B144-461D-A701-E7E2B8FFA899}" dt="2021-10-19T04:31:22.865" v="4" actId="14100"/>
          <ac:spMkLst>
            <pc:docMk/>
            <pc:sldMk cId="3883627086" sldId="580"/>
            <ac:spMk id="8" creationId="{996FD507-B9A9-4076-BF23-E3A93506BF98}"/>
          </ac:spMkLst>
        </pc:spChg>
      </pc:sldChg>
    </pc:docChg>
  </pc:docChgLst>
  <pc:docChgLst>
    <pc:chgData name="Olivier Aycard" userId="87c6b0fa982e971f" providerId="LiveId" clId="{703D1542-7CA5-49D3-AC12-D13306EA1B0D}"/>
    <pc:docChg chg="modSld">
      <pc:chgData name="Olivier Aycard" userId="87c6b0fa982e971f" providerId="LiveId" clId="{703D1542-7CA5-49D3-AC12-D13306EA1B0D}" dt="2019-02-11T11:34:18.052" v="61" actId="1076"/>
      <pc:docMkLst>
        <pc:docMk/>
      </pc:docMkLst>
      <pc:sldChg chg="modSp">
        <pc:chgData name="Olivier Aycard" userId="87c6b0fa982e971f" providerId="LiveId" clId="{703D1542-7CA5-49D3-AC12-D13306EA1B0D}" dt="2019-02-11T11:34:18.052" v="61" actId="1076"/>
        <pc:sldMkLst>
          <pc:docMk/>
          <pc:sldMk cId="1771007695" sldId="563"/>
        </pc:sldMkLst>
        <pc:spChg chg="mod">
          <ac:chgData name="Olivier Aycard" userId="87c6b0fa982e971f" providerId="LiveId" clId="{703D1542-7CA5-49D3-AC12-D13306EA1B0D}" dt="2019-02-11T11:33:45.162" v="56" actId="20577"/>
          <ac:spMkLst>
            <pc:docMk/>
            <pc:sldMk cId="1771007695" sldId="563"/>
            <ac:spMk id="7" creationId="{6878C8AB-A906-4DB1-A45F-6B8737F14567}"/>
          </ac:spMkLst>
        </pc:spChg>
        <pc:spChg chg="mod">
          <ac:chgData name="Olivier Aycard" userId="87c6b0fa982e971f" providerId="LiveId" clId="{703D1542-7CA5-49D3-AC12-D13306EA1B0D}" dt="2019-02-11T11:33:53.005" v="57" actId="1076"/>
          <ac:spMkLst>
            <pc:docMk/>
            <pc:sldMk cId="1771007695" sldId="563"/>
            <ac:spMk id="9" creationId="{25118E00-8986-40C4-8C84-B26570AADA4D}"/>
          </ac:spMkLst>
        </pc:spChg>
        <pc:spChg chg="mod">
          <ac:chgData name="Olivier Aycard" userId="87c6b0fa982e971f" providerId="LiveId" clId="{703D1542-7CA5-49D3-AC12-D13306EA1B0D}" dt="2019-02-11T11:34:18.052" v="61" actId="1076"/>
          <ac:spMkLst>
            <pc:docMk/>
            <pc:sldMk cId="1771007695" sldId="563"/>
            <ac:spMk id="11" creationId="{29F93EC8-5CEA-4C6F-B0AF-D7E011596589}"/>
          </ac:spMkLst>
        </pc:spChg>
        <pc:spChg chg="mod">
          <ac:chgData name="Olivier Aycard" userId="87c6b0fa982e971f" providerId="LiveId" clId="{703D1542-7CA5-49D3-AC12-D13306EA1B0D}" dt="2019-02-11T11:34:13.109" v="60" actId="1076"/>
          <ac:spMkLst>
            <pc:docMk/>
            <pc:sldMk cId="1771007695" sldId="563"/>
            <ac:spMk id="13" creationId="{AEC0BBFE-AC02-43A7-B4A4-7206AE8A93E8}"/>
          </ac:spMkLst>
        </pc:spChg>
        <pc:picChg chg="mod">
          <ac:chgData name="Olivier Aycard" userId="87c6b0fa982e971f" providerId="LiveId" clId="{703D1542-7CA5-49D3-AC12-D13306EA1B0D}" dt="2019-02-11T11:34:06.061" v="59" actId="1076"/>
          <ac:picMkLst>
            <pc:docMk/>
            <pc:sldMk cId="1771007695" sldId="563"/>
            <ac:picMk id="8" creationId="{DF3C4835-3B30-49BD-BF06-4B2D4472C8C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4D5B0F-5BF1-4855-88D9-D1E8BE17BEE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xxx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32" tIns="47366" rIns="94732" bIns="47366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8B3DE6-B610-41CC-B621-35FA32DAAD3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C0E3FC-1622-4EE0-ADA4-27BFD03C2971}" type="slidenum">
              <a:rPr lang="en-US" altLang="fr-FR" smtClean="0"/>
              <a:pPr>
                <a:spcBef>
                  <a:spcPct val="0"/>
                </a:spcBef>
              </a:pPr>
              <a:t>1</a:t>
            </a:fld>
            <a:endParaRPr lang="en-US" altLang="fr-F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47738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47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484DB96-2A1B-41E9-A0DA-8C06E9EC2F92}" type="slidenum">
              <a:rPr lang="en-US" altLang="fr-FR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4863" y="531813"/>
            <a:ext cx="3548062" cy="26606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6737" cy="319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573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7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4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51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36EF7-A3AC-43A8-A7A8-898916E411C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71034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2F09C-0F71-436C-B965-1798A609811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219503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B5F8C-1BAF-4CCA-A386-9756216FC02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902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38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B16F-4897-4F38-BD48-D35D5B692F8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54478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579EE-5884-43DB-8852-4E7A6D15C34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54598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2298-0302-460E-ABED-1C5966346B8E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3036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B0EB7-F4B3-4150-84D7-CD7889D1AB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42609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C1E67-E964-4281-8B27-02DAA1FF7AF9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86394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8FFF7-FC66-46CC-B807-048DD7EF328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24638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DAEC5-E0B7-4B0C-BBD8-B30C0414E79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486699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14C84-9EC2-41B8-B48A-27B5B83AA7E8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8176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772400" y="6324600"/>
            <a:ext cx="9906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11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8A67103-ED1D-423C-A33A-195FABD95248}" type="slidenum">
              <a:rPr lang="fr-FR" altLang="fr-FR" sz="1800" smtClean="0">
                <a:solidFill>
                  <a:srgbClr val="000000"/>
                </a:solidFill>
              </a:rPr>
              <a:pPr algn="r" eaLnBrk="1" hangingPunct="1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‹N°›</a:t>
            </a:fld>
            <a:r>
              <a:rPr lang="fr-FR" altLang="fr-FR" sz="1800" dirty="0">
                <a:solidFill>
                  <a:srgbClr val="000000"/>
                </a:solidFill>
              </a:rPr>
              <a:t>/4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457200" y="6373813"/>
            <a:ext cx="220910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39725" indent="-339725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449263">
              <a:lnSpc>
                <a:spcPct val="90000"/>
              </a:lnSpc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sz="1600" i="1" dirty="0"/>
              <a:t>Olivier.Aycard@imag.fr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31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649A7B-E49A-4612-B05A-3A1FD06217E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embres-liglab.imag.fr/ayc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276600"/>
            <a:ext cx="5029200" cy="1676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r-FR" sz="2000" b="1" dirty="0">
                <a:solidFill>
                  <a:schemeClr val="accent2"/>
                </a:solidFill>
                <a:latin typeface="Verdana" panose="020B0604030504040204" pitchFamily="34" charset="0"/>
              </a:rPr>
              <a:t>Olivier Aycard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>
                <a:latin typeface="Tahoma" panose="020B0604030504040204" pitchFamily="34" charset="0"/>
              </a:rPr>
              <a:t>Associate Professor at University </a:t>
            </a:r>
            <a:r>
              <a:rPr lang="en-US" altLang="fr-FR" sz="1600">
                <a:latin typeface="Tahoma" panose="020B0604030504040204" pitchFamily="34" charset="0"/>
              </a:rPr>
              <a:t>of Grenoble1</a:t>
            </a:r>
            <a:endParaRPr lang="en-US" altLang="fr-FR" sz="16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fr-FR" sz="1600" dirty="0" err="1">
                <a:latin typeface="Tahoma" panose="020B0604030504040204" pitchFamily="34" charset="0"/>
              </a:rPr>
              <a:t>Laboratoire</a:t>
            </a:r>
            <a:r>
              <a:rPr lang="en-US" altLang="fr-FR" sz="1600" dirty="0">
                <a:latin typeface="Tahoma" panose="020B0604030504040204" pitchFamily="34" charset="0"/>
              </a:rPr>
              <a:t> </a:t>
            </a:r>
            <a:r>
              <a:rPr lang="en-US" altLang="fr-FR" sz="1600" dirty="0" err="1">
                <a:latin typeface="Tahoma" panose="020B0604030504040204" pitchFamily="34" charset="0"/>
              </a:rPr>
              <a:t>d’Informatique</a:t>
            </a:r>
            <a:r>
              <a:rPr lang="en-US" altLang="fr-FR" sz="1600" dirty="0">
                <a:latin typeface="Tahoma" panose="020B0604030504040204" pitchFamily="34" charset="0"/>
              </a:rPr>
              <a:t> de Grenoble</a:t>
            </a:r>
          </a:p>
          <a:p>
            <a:pPr eaLnBrk="1" hangingPunct="1"/>
            <a:r>
              <a:rPr lang="en-GB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http://membres-liglab.imag.fr/aycard</a:t>
            </a:r>
            <a:endParaRPr lang="en-GB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1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fr-FR" sz="3800" dirty="0">
                <a:solidFill>
                  <a:schemeClr val="accent2"/>
                </a:solidFill>
                <a:latin typeface="Tahoma" panose="020B0604030504040204" pitchFamily="34" charset="0"/>
              </a:rPr>
              <a:t>Report on localization with ROS</a:t>
            </a:r>
            <a:br>
              <a:rPr lang="en-US" altLang="fr-FR" sz="3800" dirty="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fr-FR" sz="3800" dirty="0">
                <a:solidFill>
                  <a:schemeClr val="accent2"/>
                </a:solidFill>
                <a:latin typeface="Tahoma" panose="020B0604030504040204" pitchFamily="34" charset="0"/>
              </a:rPr>
              <a:t>(4 points)</a:t>
            </a:r>
          </a:p>
        </p:txBody>
      </p:sp>
      <p:pic>
        <p:nvPicPr>
          <p:cNvPr id="5125" name="Picture 29" descr="LIG_cou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05400"/>
            <a:ext cx="122555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953000"/>
            <a:ext cx="1775391" cy="1150620"/>
          </a:xfrm>
          <a:prstGeom prst="rect">
            <a:avLst/>
          </a:prstGeom>
        </p:spPr>
      </p:pic>
    </p:spTree>
  </p:cSld>
  <p:clrMapOvr>
    <a:masterClrMapping/>
  </p:clrMapOvr>
  <p:transition advTm="170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966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1881188"/>
            <a:ext cx="25558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fr-FR" sz="11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3330575"/>
            <a:ext cx="255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4611688"/>
            <a:ext cx="255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fr-FR" sz="1800"/>
              <a:t> 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94675" cy="762000"/>
          </a:xfrm>
          <a:noFill/>
        </p:spPr>
        <p:txBody>
          <a:bodyPr anchor="b"/>
          <a:lstStyle/>
          <a:p>
            <a:pPr algn="l" eaLnBrk="1" hangingPunct="1"/>
            <a:r>
              <a:rPr lang="fr-FR" altLang="fr-FR" sz="3200" dirty="0" err="1">
                <a:solidFill>
                  <a:schemeClr val="accent2"/>
                </a:solidFill>
                <a:latin typeface="Tahoma" panose="020B0604030504040204" pitchFamily="34" charset="0"/>
              </a:rPr>
              <a:t>Outline</a:t>
            </a:r>
            <a:endParaRPr lang="fr-FR" altLang="fr-FR" sz="32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25917" y="952932"/>
            <a:ext cx="81873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Requirements for the lab on localization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148902824"/>
      </p:ext>
    </p:extLst>
  </p:cSld>
  <p:clrMapOvr>
    <a:masterClrMapping/>
  </p:clrMapOvr>
  <p:transition advTm="1954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194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</a:t>
            </a:r>
            <a:r>
              <a:rPr lang="fr-FR" altLang="fr-FR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</a:t>
            </a:r>
            <a:r>
              <a:rPr lang="fr-FR" altLang="fr-FR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endParaRPr lang="en-US" altLang="fr-FR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6878C8AB-A906-4DB1-A45F-6B8737F1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50068"/>
            <a:ext cx="8153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download the map of the 2</a:t>
            </a:r>
            <a:r>
              <a:rPr lang="en-US" altLang="fr-FR" sz="2400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floor of UFR IM2AG; 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download a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test your localization node: localization_test_2nd_floor_UFR_IM2AG.bag;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position is roughly inside the green circle;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fr-FR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 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huge and sometimes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robair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 not move for a long time (i.e. more than 30 seconds);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your node performs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relocalization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should put your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“pause” to avoid that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robair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still moves.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B30E58-BB50-D567-240E-B65762C59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940201"/>
            <a:ext cx="3581400" cy="274504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5118E00-8986-40C4-8C84-B26570AADA4D}"/>
              </a:ext>
            </a:extLst>
          </p:cNvPr>
          <p:cNvSpPr/>
          <p:nvPr/>
        </p:nvSpPr>
        <p:spPr bwMode="auto">
          <a:xfrm>
            <a:off x="5486400" y="6018966"/>
            <a:ext cx="296862" cy="288171"/>
          </a:xfrm>
          <a:prstGeom prst="ellips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39725" marR="0" indent="-339725" algn="l" defTabSz="44926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0076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 txBox="1">
            <a:spLocks noChangeArrowheads="1"/>
          </p:cNvSpPr>
          <p:nvPr/>
        </p:nvSpPr>
        <p:spPr bwMode="auto">
          <a:xfrm>
            <a:off x="381000" y="1524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 on </a:t>
            </a:r>
            <a:r>
              <a:rPr lang="fr-FR" altLang="fr-FR" sz="2800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localization</a:t>
            </a:r>
            <a:r>
              <a:rPr lang="fr-FR" altLang="fr-FR" sz="28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(4 points + 2 pages maximum)</a:t>
            </a:r>
            <a:endParaRPr lang="en-US" altLang="fr-FR" sz="2800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339" name="Line 9"/>
          <p:cNvSpPr>
            <a:spLocks noChangeShapeType="1"/>
          </p:cNvSpPr>
          <p:nvPr/>
        </p:nvSpPr>
        <p:spPr bwMode="auto">
          <a:xfrm>
            <a:off x="457200" y="914400"/>
            <a:ext cx="8124825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457200" y="950068"/>
            <a:ext cx="8153400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report should </a:t>
            </a:r>
            <a:r>
              <a:rPr lang="en-US" alt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the path done by </a:t>
            </a:r>
            <a:r>
              <a:rPr lang="en-US" altLang="fr-F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robair</a:t>
            </a:r>
            <a:r>
              <a:rPr lang="en-US" altLang="fr-F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fr-FR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relocalization</a:t>
            </a:r>
            <a:r>
              <a:rPr lang="en-US" altLang="fr-FR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to avoid drift of odometry: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2-3 snapshots showing that your node find the precise initial position + explanation of trace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 snapshots showing the successive positions of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robair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explanation</a:t>
            </a:r>
          </a:p>
          <a:p>
            <a:pPr marL="120015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be able to see the path (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important successive positions) done by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robair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fr-FR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rosbag</a:t>
            </a:r>
            <a:r>
              <a:rPr lang="en-US" altLang="fr-FR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fr-F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82743453-1AEC-45A8-8629-19C07CC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46538" y="11699875"/>
            <a:ext cx="815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4 </a:t>
            </a:r>
            <a:r>
              <a:rPr lang="en-US" altLang="fr-FR" sz="2000">
                <a:latin typeface="Tahoma" panose="020B0604030504040204" pitchFamily="34" charset="0"/>
              </a:rPr>
              <a:t>= 10) = 1</a:t>
            </a: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E2239D67-0997-4D36-92FD-FAED92E0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9138" y="11850688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>
                <a:latin typeface="Tahoma" panose="020B0604030504040204" pitchFamily="34" charset="0"/>
              </a:rPr>
              <a:t> P(S</a:t>
            </a:r>
            <a:r>
              <a:rPr lang="en-US" altLang="fr-FR" sz="2000" baseline="-25000">
                <a:latin typeface="Tahoma" panose="020B0604030504040204" pitchFamily="34" charset="0"/>
              </a:rPr>
              <a:t>5 </a:t>
            </a:r>
            <a:r>
              <a:rPr lang="en-US" altLang="fr-FR" sz="2000">
                <a:latin typeface="Tahoma" panose="020B0604030504040204" pitchFamily="34" charset="0"/>
              </a:rPr>
              <a:t>= 11) =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6186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TRUNG20DUNG@XFNHUSUFUVWXY5K9" val="32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9|24.3|17.1|14.2|23.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39725" marR="0" indent="-339725" algn="l" defTabSz="449263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>
            <a:tab pos="339725" algn="l"/>
            <a:tab pos="787400" algn="l"/>
            <a:tab pos="1236663" algn="l"/>
            <a:tab pos="1685925" algn="l"/>
            <a:tab pos="2135188" algn="l"/>
            <a:tab pos="2584450" algn="l"/>
            <a:tab pos="3033713" algn="l"/>
            <a:tab pos="3482975" algn="l"/>
            <a:tab pos="3932238" algn="l"/>
            <a:tab pos="4381500" algn="l"/>
            <a:tab pos="4830763" algn="l"/>
            <a:tab pos="5280025" algn="l"/>
            <a:tab pos="5729288" algn="l"/>
            <a:tab pos="6178550" algn="l"/>
            <a:tab pos="6627813" algn="l"/>
            <a:tab pos="7077075" algn="l"/>
            <a:tab pos="7526338" algn="l"/>
            <a:tab pos="7975600" algn="l"/>
            <a:tab pos="8424863" algn="l"/>
            <a:tab pos="8874125" algn="l"/>
            <a:tab pos="9323388" algn="l"/>
          </a:tabLst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32805</TotalTime>
  <Words>257</Words>
  <Application>Microsoft Office PowerPoint</Application>
  <PresentationFormat>Affichage à l'écran (4:3)</PresentationFormat>
  <Paragraphs>29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Wingdings</vt:lpstr>
      <vt:lpstr>Verdana</vt:lpstr>
      <vt:lpstr>Tahoma</vt:lpstr>
      <vt:lpstr>Arial</vt:lpstr>
      <vt:lpstr>Times New Roman</vt:lpstr>
      <vt:lpstr>Default Design</vt:lpstr>
      <vt:lpstr>Conception personnalisée</vt:lpstr>
      <vt:lpstr>Report on localization with ROS (4 points)</vt:lpstr>
      <vt:lpstr>Outline</vt:lpstr>
      <vt:lpstr>Présentation PowerPoint</vt:lpstr>
      <vt:lpstr>Présentation PowerPoint</vt:lpstr>
    </vt:vector>
  </TitlesOfParts>
  <Company>VNU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localization</dc:title>
  <dc:creator>Olivier Aycard</dc:creator>
  <cp:lastModifiedBy>Olivier Aycard</cp:lastModifiedBy>
  <cp:revision>842</cp:revision>
  <cp:lastPrinted>2015-02-09T12:49:52Z</cp:lastPrinted>
  <dcterms:created xsi:type="dcterms:W3CDTF">2008-12-02T09:13:40Z</dcterms:created>
  <dcterms:modified xsi:type="dcterms:W3CDTF">2023-01-24T20:25:18Z</dcterms:modified>
</cp:coreProperties>
</file>