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291DNGgH0xDHrARqmHqlsnYFJ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28BB93-34BB-44AB-9964-985B82ED9B47}">
  <a:tblStyle styleId="{9628BB93-34BB-44AB-9964-985B82ED9B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325875" y="242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{9628BB93-34BB-44AB-9964-985B82ED9B47}</a:tableStyleId>
              </a:tblPr>
              <a:tblGrid>
                <a:gridCol w="2031650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</a:tblGrid>
              <a:tr h="3292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70C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CB1"/>
                    </a:solidFill>
                  </a:tcPr>
                </a:tc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Premier semestre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70C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CB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20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oct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oct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oct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oct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nov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nov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dec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dec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jan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jan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jan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54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Brainstorming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Elaboration  du  réservoir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Conception des rails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Réalisation des  jetons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 de la structure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  <a:tr h="115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Choix du système   de reconnaissance  visuelle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7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/>
                        <a:t>Implémentation des capteurs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2597426" y="1737167"/>
            <a:ext cx="1245704" cy="13139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219161" y="2330625"/>
            <a:ext cx="2994900" cy="13950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670723" y="2969838"/>
            <a:ext cx="1775700" cy="14160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333448" y="5152390"/>
            <a:ext cx="1285500" cy="13950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089911" y="4291983"/>
            <a:ext cx="1987828" cy="139472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326827" y="3659193"/>
            <a:ext cx="1298700" cy="13950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089902" y="6068925"/>
            <a:ext cx="2744400" cy="139500"/>
          </a:xfrm>
          <a:prstGeom prst="roundRect">
            <a:avLst>
              <a:gd fmla="val 50000" name="adj"/>
            </a:avLst>
          </a:prstGeom>
          <a:solidFill>
            <a:srgbClr val="6D91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"/>
          <p:cNvGraphicFramePr/>
          <p:nvPr/>
        </p:nvGraphicFramePr>
        <p:xfrm>
          <a:off x="503583" y="1041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{9628BB93-34BB-44AB-9964-985B82ED9B47}</a:tableStyleId>
              </a:tblPr>
              <a:tblGrid>
                <a:gridCol w="17533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  <a:gridCol w="876675"/>
              </a:tblGrid>
              <a:tr h="588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70C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CB1"/>
                    </a:solidFill>
                  </a:tcPr>
                </a:tc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semestre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70C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CB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57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fev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fev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fev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mar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mar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mar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mar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avr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avr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avr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avr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55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Intelligence de jeu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  <a:tr h="55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Interface de jeu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E4"/>
                    </a:solidFill>
                  </a:tcPr>
                </a:tc>
              </a:tr>
              <a:tr h="55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Ajustements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2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2"/>
          <p:cNvSpPr/>
          <p:nvPr/>
        </p:nvSpPr>
        <p:spPr>
          <a:xfrm>
            <a:off x="5124450" y="3208781"/>
            <a:ext cx="2835965" cy="17301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366053" y="2433030"/>
            <a:ext cx="2051768" cy="17301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581856" y="3945292"/>
            <a:ext cx="6333544" cy="17301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2021-10-15T11:58:42Z</dcterms:created>
  <dc:creator>Miral El Sanabawy</dc:creator>
</cp:coreProperties>
</file>