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91" r:id="rId4"/>
    <p:sldId id="274" r:id="rId5"/>
    <p:sldId id="279" r:id="rId6"/>
    <p:sldId id="276" r:id="rId7"/>
    <p:sldId id="293" r:id="rId8"/>
    <p:sldId id="294" r:id="rId9"/>
    <p:sldId id="295" r:id="rId10"/>
    <p:sldId id="296" r:id="rId11"/>
    <p:sldId id="297" r:id="rId12"/>
    <p:sldId id="298" r:id="rId13"/>
    <p:sldId id="280" r:id="rId14"/>
    <p:sldId id="285" r:id="rId15"/>
    <p:sldId id="303" r:id="rId16"/>
    <p:sldId id="306" r:id="rId17"/>
    <p:sldId id="307" r:id="rId18"/>
    <p:sldId id="309" r:id="rId19"/>
    <p:sldId id="310" r:id="rId20"/>
    <p:sldId id="299" r:id="rId21"/>
    <p:sldId id="304" r:id="rId22"/>
    <p:sldId id="30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CE515-5169-C442-A8AB-E9FA0F682685}" v="85" dt="2024-06-11T20:17:18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719"/>
  </p:normalViewPr>
  <p:slideViewPr>
    <p:cSldViewPr snapToGrid="0">
      <p:cViewPr varScale="1">
        <p:scale>
          <a:sx n="140" d="100"/>
          <a:sy n="140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Lapabe-Goastat" userId="94834326-a2bd-4be6-9cc1-7588c8c6f6cc" providerId="ADAL" clId="{A31CE515-5169-C442-A8AB-E9FA0F682685}"/>
    <pc:docChg chg="undo custSel addSld delSld modSld sldOrd">
      <pc:chgData name="Olivier Lapabe-Goastat" userId="94834326-a2bd-4be6-9cc1-7588c8c6f6cc" providerId="ADAL" clId="{A31CE515-5169-C442-A8AB-E9FA0F682685}" dt="2024-06-11T20:22:20.702" v="9799"/>
      <pc:docMkLst>
        <pc:docMk/>
      </pc:docMkLst>
      <pc:sldChg chg="modSp mod">
        <pc:chgData name="Olivier Lapabe-Goastat" userId="94834326-a2bd-4be6-9cc1-7588c8c6f6cc" providerId="ADAL" clId="{A31CE515-5169-C442-A8AB-E9FA0F682685}" dt="2024-06-11T14:48:32.080" v="7013" actId="790"/>
        <pc:sldMkLst>
          <pc:docMk/>
          <pc:sldMk cId="1914891023" sldId="256"/>
        </pc:sldMkLst>
        <pc:spChg chg="mod">
          <ac:chgData name="Olivier Lapabe-Goastat" userId="94834326-a2bd-4be6-9cc1-7588c8c6f6cc" providerId="ADAL" clId="{A31CE515-5169-C442-A8AB-E9FA0F682685}" dt="2024-06-11T14:48:32.080" v="7013" actId="790"/>
          <ac:spMkLst>
            <pc:docMk/>
            <pc:sldMk cId="1914891023" sldId="256"/>
            <ac:spMk id="2" creationId="{7F432ED6-5013-DAA3-188B-980087BB2AE9}"/>
          </ac:spMkLst>
        </pc:spChg>
        <pc:spChg chg="mod">
          <ac:chgData name="Olivier Lapabe-Goastat" userId="94834326-a2bd-4be6-9cc1-7588c8c6f6cc" providerId="ADAL" clId="{A31CE515-5169-C442-A8AB-E9FA0F682685}" dt="2024-06-11T14:48:32.080" v="7013" actId="790"/>
          <ac:spMkLst>
            <pc:docMk/>
            <pc:sldMk cId="1914891023" sldId="256"/>
            <ac:spMk id="3" creationId="{940E788A-0D9B-B652-D0FB-A4EC47B24B9C}"/>
          </ac:spMkLst>
        </pc:spChg>
      </pc:sldChg>
      <pc:sldChg chg="del ord">
        <pc:chgData name="Olivier Lapabe-Goastat" userId="94834326-a2bd-4be6-9cc1-7588c8c6f6cc" providerId="ADAL" clId="{A31CE515-5169-C442-A8AB-E9FA0F682685}" dt="2024-06-11T14:46:53.207" v="6938" actId="2696"/>
        <pc:sldMkLst>
          <pc:docMk/>
          <pc:sldMk cId="3949760176" sldId="258"/>
        </pc:sldMkLst>
      </pc:sldChg>
      <pc:sldChg chg="del">
        <pc:chgData name="Olivier Lapabe-Goastat" userId="94834326-a2bd-4be6-9cc1-7588c8c6f6cc" providerId="ADAL" clId="{A31CE515-5169-C442-A8AB-E9FA0F682685}" dt="2024-06-11T14:46:53.217" v="6942" actId="2696"/>
        <pc:sldMkLst>
          <pc:docMk/>
          <pc:sldMk cId="1556323587" sldId="259"/>
        </pc:sldMkLst>
      </pc:sldChg>
      <pc:sldChg chg="del">
        <pc:chgData name="Olivier Lapabe-Goastat" userId="94834326-a2bd-4be6-9cc1-7588c8c6f6cc" providerId="ADAL" clId="{A31CE515-5169-C442-A8AB-E9FA0F682685}" dt="2024-06-11T14:46:53.210" v="6940" actId="2696"/>
        <pc:sldMkLst>
          <pc:docMk/>
          <pc:sldMk cId="1480383041" sldId="262"/>
        </pc:sldMkLst>
      </pc:sldChg>
      <pc:sldChg chg="del">
        <pc:chgData name="Olivier Lapabe-Goastat" userId="94834326-a2bd-4be6-9cc1-7588c8c6f6cc" providerId="ADAL" clId="{A31CE515-5169-C442-A8AB-E9FA0F682685}" dt="2024-06-11T14:46:53.218" v="6943" actId="2696"/>
        <pc:sldMkLst>
          <pc:docMk/>
          <pc:sldMk cId="241605847" sldId="266"/>
        </pc:sldMkLst>
      </pc:sldChg>
      <pc:sldChg chg="del">
        <pc:chgData name="Olivier Lapabe-Goastat" userId="94834326-a2bd-4be6-9cc1-7588c8c6f6cc" providerId="ADAL" clId="{A31CE515-5169-C442-A8AB-E9FA0F682685}" dt="2024-06-11T14:46:53.211" v="6941" actId="2696"/>
        <pc:sldMkLst>
          <pc:docMk/>
          <pc:sldMk cId="2846281353" sldId="270"/>
        </pc:sldMkLst>
      </pc:sldChg>
      <pc:sldChg chg="del">
        <pc:chgData name="Olivier Lapabe-Goastat" userId="94834326-a2bd-4be6-9cc1-7588c8c6f6cc" providerId="ADAL" clId="{A31CE515-5169-C442-A8AB-E9FA0F682685}" dt="2024-06-11T14:46:53.258" v="6944" actId="2696"/>
        <pc:sldMkLst>
          <pc:docMk/>
          <pc:sldMk cId="251217864" sldId="271"/>
        </pc:sldMkLst>
      </pc:sldChg>
      <pc:sldChg chg="del">
        <pc:chgData name="Olivier Lapabe-Goastat" userId="94834326-a2bd-4be6-9cc1-7588c8c6f6cc" providerId="ADAL" clId="{A31CE515-5169-C442-A8AB-E9FA0F682685}" dt="2024-06-11T14:46:53.209" v="6939" actId="2696"/>
        <pc:sldMkLst>
          <pc:docMk/>
          <pc:sldMk cId="1997314004" sldId="272"/>
        </pc:sldMkLst>
      </pc:sldChg>
      <pc:sldChg chg="addSp modSp new del mod ord">
        <pc:chgData name="Olivier Lapabe-Goastat" userId="94834326-a2bd-4be6-9cc1-7588c8c6f6cc" providerId="ADAL" clId="{A31CE515-5169-C442-A8AB-E9FA0F682685}" dt="2024-06-11T19:22:24.724" v="8001" actId="2696"/>
        <pc:sldMkLst>
          <pc:docMk/>
          <pc:sldMk cId="128857626" sldId="273"/>
        </pc:sldMkLst>
        <pc:spChg chg="mod">
          <ac:chgData name="Olivier Lapabe-Goastat" userId="94834326-a2bd-4be6-9cc1-7588c8c6f6cc" providerId="ADAL" clId="{A31CE515-5169-C442-A8AB-E9FA0F682685}" dt="2024-06-11T14:48:47.379" v="7015" actId="790"/>
          <ac:spMkLst>
            <pc:docMk/>
            <pc:sldMk cId="128857626" sldId="273"/>
            <ac:spMk id="2" creationId="{7B7C6C91-E9FE-C1AF-989C-C3356DC5766F}"/>
          </ac:spMkLst>
        </pc:spChg>
        <pc:spChg chg="mod">
          <ac:chgData name="Olivier Lapabe-Goastat" userId="94834326-a2bd-4be6-9cc1-7588c8c6f6cc" providerId="ADAL" clId="{A31CE515-5169-C442-A8AB-E9FA0F682685}" dt="2024-06-11T14:48:47.379" v="7015" actId="790"/>
          <ac:spMkLst>
            <pc:docMk/>
            <pc:sldMk cId="128857626" sldId="273"/>
            <ac:spMk id="3" creationId="{1E819108-D018-6280-3AC3-B324CF895FD9}"/>
          </ac:spMkLst>
        </pc:spChg>
        <pc:spChg chg="add mod">
          <ac:chgData name="Olivier Lapabe-Goastat" userId="94834326-a2bd-4be6-9cc1-7588c8c6f6cc" providerId="ADAL" clId="{A31CE515-5169-C442-A8AB-E9FA0F682685}" dt="2024-06-11T19:18:11.795" v="7881" actId="14100"/>
          <ac:spMkLst>
            <pc:docMk/>
            <pc:sldMk cId="128857626" sldId="273"/>
            <ac:spMk id="4" creationId="{5F3FC12A-4128-502D-6D05-4EF66912AFB9}"/>
          </ac:spMkLst>
        </pc:spChg>
      </pc:sldChg>
      <pc:sldChg chg="addSp delSp modSp new mod setBg modClrScheme chgLayout">
        <pc:chgData name="Olivier Lapabe-Goastat" userId="94834326-a2bd-4be6-9cc1-7588c8c6f6cc" providerId="ADAL" clId="{A31CE515-5169-C442-A8AB-E9FA0F682685}" dt="2024-06-11T20:19:52.646" v="9749" actId="20577"/>
        <pc:sldMkLst>
          <pc:docMk/>
          <pc:sldMk cId="3286626279" sldId="274"/>
        </pc:sldMkLst>
        <pc:spChg chg="mod ord">
          <ac:chgData name="Olivier Lapabe-Goastat" userId="94834326-a2bd-4be6-9cc1-7588c8c6f6cc" providerId="ADAL" clId="{A31CE515-5169-C442-A8AB-E9FA0F682685}" dt="2024-06-11T14:48:53.886" v="7016" actId="790"/>
          <ac:spMkLst>
            <pc:docMk/>
            <pc:sldMk cId="3286626279" sldId="274"/>
            <ac:spMk id="2" creationId="{74663B72-11E5-C527-9093-0CE22EEAF1E9}"/>
          </ac:spMkLst>
        </pc:spChg>
        <pc:spChg chg="add del mod ord">
          <ac:chgData name="Olivier Lapabe-Goastat" userId="94834326-a2bd-4be6-9cc1-7588c8c6f6cc" providerId="ADAL" clId="{A31CE515-5169-C442-A8AB-E9FA0F682685}" dt="2024-06-11T20:19:52.646" v="9749" actId="20577"/>
          <ac:spMkLst>
            <pc:docMk/>
            <pc:sldMk cId="3286626279" sldId="274"/>
            <ac:spMk id="3" creationId="{F6565A6C-9363-9555-654E-3114A91C5EED}"/>
          </ac:spMkLst>
        </pc:spChg>
        <pc:spChg chg="add del mod ord">
          <ac:chgData name="Olivier Lapabe-Goastat" userId="94834326-a2bd-4be6-9cc1-7588c8c6f6cc" providerId="ADAL" clId="{A31CE515-5169-C442-A8AB-E9FA0F682685}" dt="2024-06-11T12:35:05.543" v="1651" actId="700"/>
          <ac:spMkLst>
            <pc:docMk/>
            <pc:sldMk cId="3286626279" sldId="274"/>
            <ac:spMk id="5" creationId="{8133214F-6981-2EB9-662A-9C14470AA028}"/>
          </ac:spMkLst>
        </pc:spChg>
        <pc:spChg chg="add del mod ord">
          <ac:chgData name="Olivier Lapabe-Goastat" userId="94834326-a2bd-4be6-9cc1-7588c8c6f6cc" providerId="ADAL" clId="{A31CE515-5169-C442-A8AB-E9FA0F682685}" dt="2024-06-11T12:35:05.543" v="1651" actId="700"/>
          <ac:spMkLst>
            <pc:docMk/>
            <pc:sldMk cId="3286626279" sldId="274"/>
            <ac:spMk id="6" creationId="{D50C7177-D918-ED9D-5545-41AD4FEAAA31}"/>
          </ac:spMkLst>
        </pc:spChg>
        <pc:spChg chg="add mod">
          <ac:chgData name="Olivier Lapabe-Goastat" userId="94834326-a2bd-4be6-9cc1-7588c8c6f6cc" providerId="ADAL" clId="{A31CE515-5169-C442-A8AB-E9FA0F682685}" dt="2024-06-11T14:48:53.886" v="7016" actId="790"/>
          <ac:spMkLst>
            <pc:docMk/>
            <pc:sldMk cId="3286626279" sldId="274"/>
            <ac:spMk id="12" creationId="{128E11B5-BA99-5D77-6A37-DC9B6019CC5E}"/>
          </ac:spMkLst>
        </pc:spChg>
        <pc:spChg chg="add mod">
          <ac:chgData name="Olivier Lapabe-Goastat" userId="94834326-a2bd-4be6-9cc1-7588c8c6f6cc" providerId="ADAL" clId="{A31CE515-5169-C442-A8AB-E9FA0F682685}" dt="2024-06-11T14:48:53.886" v="7016" actId="790"/>
          <ac:spMkLst>
            <pc:docMk/>
            <pc:sldMk cId="3286626279" sldId="274"/>
            <ac:spMk id="14" creationId="{DAF25878-86B7-D162-29B8-59FC63087FFB}"/>
          </ac:spMkLst>
        </pc:spChg>
        <pc:spChg chg="add del">
          <ac:chgData name="Olivier Lapabe-Goastat" userId="94834326-a2bd-4be6-9cc1-7588c8c6f6cc" providerId="ADAL" clId="{A31CE515-5169-C442-A8AB-E9FA0F682685}" dt="2024-06-11T12:34:15.815" v="1621" actId="26606"/>
          <ac:spMkLst>
            <pc:docMk/>
            <pc:sldMk cId="3286626279" sldId="274"/>
            <ac:spMk id="15" creationId="{1FD0F0B6-5415-4254-9E66-BE9C2FB05B27}"/>
          </ac:spMkLst>
        </pc:spChg>
        <pc:picChg chg="add del mod">
          <ac:chgData name="Olivier Lapabe-Goastat" userId="94834326-a2bd-4be6-9cc1-7588c8c6f6cc" providerId="ADAL" clId="{A31CE515-5169-C442-A8AB-E9FA0F682685}" dt="2024-06-11T12:36:21.396" v="1725" actId="478"/>
          <ac:picMkLst>
            <pc:docMk/>
            <pc:sldMk cId="3286626279" sldId="274"/>
            <ac:picMk id="4" creationId="{31C60F37-4EF8-D30B-FA5D-837EC2D5E1A6}"/>
          </ac:picMkLst>
        </pc:picChg>
        <pc:picChg chg="add mod">
          <ac:chgData name="Olivier Lapabe-Goastat" userId="94834326-a2bd-4be6-9cc1-7588c8c6f6cc" providerId="ADAL" clId="{A31CE515-5169-C442-A8AB-E9FA0F682685}" dt="2024-06-11T12:46:18.702" v="2341" actId="1076"/>
          <ac:picMkLst>
            <pc:docMk/>
            <pc:sldMk cId="3286626279" sldId="274"/>
            <ac:picMk id="10" creationId="{DAA96FCD-277D-AE85-47D2-9DD74283D889}"/>
          </ac:picMkLst>
        </pc:picChg>
        <pc:cxnChg chg="add del">
          <ac:chgData name="Olivier Lapabe-Goastat" userId="94834326-a2bd-4be6-9cc1-7588c8c6f6cc" providerId="ADAL" clId="{A31CE515-5169-C442-A8AB-E9FA0F682685}" dt="2024-06-11T12:35:16.146" v="1653" actId="478"/>
          <ac:cxnSpMkLst>
            <pc:docMk/>
            <pc:sldMk cId="3286626279" sldId="274"/>
            <ac:cxnSpMk id="8" creationId="{04060596-B282-6DF6-B799-730778DAAC77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9" creationId="{A240FCEE-B6E2-46D0-9BB0-F45F79545E9D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11" creationId="{3BD2FB83-3783-4477-80B5-DA5BF10BAF57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13" creationId="{E83EA203-71D5-49C0-9626-FFA8E46787B0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17" creationId="{8D66FEA8-8B71-461B-95A4-855374AB4C28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19" creationId="{7A4B168A-A51F-4C91-A9E4-A2F203CB9DAA}"/>
          </ac:cxnSpMkLst>
        </pc:cxnChg>
        <pc:cxnChg chg="add del">
          <ac:chgData name="Olivier Lapabe-Goastat" userId="94834326-a2bd-4be6-9cc1-7588c8c6f6cc" providerId="ADAL" clId="{A31CE515-5169-C442-A8AB-E9FA0F682685}" dt="2024-06-11T12:34:15.815" v="1621" actId="26606"/>
          <ac:cxnSpMkLst>
            <pc:docMk/>
            <pc:sldMk cId="3286626279" sldId="274"/>
            <ac:cxnSpMk id="21" creationId="{A5407E01-913B-484C-A03C-2C64028471C8}"/>
          </ac:cxnSpMkLst>
        </pc:cxnChg>
      </pc:sldChg>
      <pc:sldChg chg="modSp new mod">
        <pc:chgData name="Olivier Lapabe-Goastat" userId="94834326-a2bd-4be6-9cc1-7588c8c6f6cc" providerId="ADAL" clId="{A31CE515-5169-C442-A8AB-E9FA0F682685}" dt="2024-06-11T20:13:00.660" v="9718" actId="20577"/>
        <pc:sldMkLst>
          <pc:docMk/>
          <pc:sldMk cId="3402417349" sldId="275"/>
        </pc:sldMkLst>
        <pc:spChg chg="mod">
          <ac:chgData name="Olivier Lapabe-Goastat" userId="94834326-a2bd-4be6-9cc1-7588c8c6f6cc" providerId="ADAL" clId="{A31CE515-5169-C442-A8AB-E9FA0F682685}" dt="2024-06-11T14:48:40.642" v="7014" actId="790"/>
          <ac:spMkLst>
            <pc:docMk/>
            <pc:sldMk cId="3402417349" sldId="275"/>
            <ac:spMk id="2" creationId="{AF71F1A3-2E02-076F-441F-09C605A55748}"/>
          </ac:spMkLst>
        </pc:spChg>
        <pc:spChg chg="mod">
          <ac:chgData name="Olivier Lapabe-Goastat" userId="94834326-a2bd-4be6-9cc1-7588c8c6f6cc" providerId="ADAL" clId="{A31CE515-5169-C442-A8AB-E9FA0F682685}" dt="2024-06-11T20:13:00.660" v="9718" actId="20577"/>
          <ac:spMkLst>
            <pc:docMk/>
            <pc:sldMk cId="3402417349" sldId="275"/>
            <ac:spMk id="3" creationId="{3780CB09-1A83-786A-1803-3849F80E65E6}"/>
          </ac:spMkLst>
        </pc:spChg>
      </pc:sldChg>
      <pc:sldChg chg="addSp delSp modSp new mod">
        <pc:chgData name="Olivier Lapabe-Goastat" userId="94834326-a2bd-4be6-9cc1-7588c8c6f6cc" providerId="ADAL" clId="{A31CE515-5169-C442-A8AB-E9FA0F682685}" dt="2024-06-11T20:14:17.283" v="9732" actId="20577"/>
        <pc:sldMkLst>
          <pc:docMk/>
          <pc:sldMk cId="1588472581" sldId="276"/>
        </pc:sldMkLst>
        <pc:spChg chg="mod">
          <ac:chgData name="Olivier Lapabe-Goastat" userId="94834326-a2bd-4be6-9cc1-7588c8c6f6cc" providerId="ADAL" clId="{A31CE515-5169-C442-A8AB-E9FA0F682685}" dt="2024-06-11T14:49:11.262" v="7017" actId="790"/>
          <ac:spMkLst>
            <pc:docMk/>
            <pc:sldMk cId="1588472581" sldId="276"/>
            <ac:spMk id="2" creationId="{4AD873B7-707A-EBDA-FD05-E62E5B2E96C7}"/>
          </ac:spMkLst>
        </pc:spChg>
        <pc:spChg chg="del">
          <ac:chgData name="Olivier Lapabe-Goastat" userId="94834326-a2bd-4be6-9cc1-7588c8c6f6cc" providerId="ADAL" clId="{A31CE515-5169-C442-A8AB-E9FA0F682685}" dt="2024-06-11T12:41:41.696" v="1998"/>
          <ac:spMkLst>
            <pc:docMk/>
            <pc:sldMk cId="1588472581" sldId="276"/>
            <ac:spMk id="3" creationId="{8DE711AB-7E06-B162-C04C-BC1DDD810A51}"/>
          </ac:spMkLst>
        </pc:spChg>
        <pc:spChg chg="add del mod">
          <ac:chgData name="Olivier Lapabe-Goastat" userId="94834326-a2bd-4be6-9cc1-7588c8c6f6cc" providerId="ADAL" clId="{A31CE515-5169-C442-A8AB-E9FA0F682685}" dt="2024-06-11T12:44:18.022" v="2193" actId="478"/>
          <ac:spMkLst>
            <pc:docMk/>
            <pc:sldMk cId="1588472581" sldId="276"/>
            <ac:spMk id="9" creationId="{FF982409-C957-0573-4498-0D05FFC45B5B}"/>
          </ac:spMkLst>
        </pc:spChg>
        <pc:spChg chg="add del mod">
          <ac:chgData name="Olivier Lapabe-Goastat" userId="94834326-a2bd-4be6-9cc1-7588c8c6f6cc" providerId="ADAL" clId="{A31CE515-5169-C442-A8AB-E9FA0F682685}" dt="2024-06-11T20:13:31.801" v="9730" actId="20577"/>
          <ac:spMkLst>
            <pc:docMk/>
            <pc:sldMk cId="1588472581" sldId="276"/>
            <ac:spMk id="11" creationId="{8C67B155-8E89-7FBD-E00F-B517CF72A1CB}"/>
          </ac:spMkLst>
        </pc:spChg>
        <pc:spChg chg="add mod">
          <ac:chgData name="Olivier Lapabe-Goastat" userId="94834326-a2bd-4be6-9cc1-7588c8c6f6cc" providerId="ADAL" clId="{A31CE515-5169-C442-A8AB-E9FA0F682685}" dt="2024-06-11T14:49:11.262" v="7017" actId="790"/>
          <ac:spMkLst>
            <pc:docMk/>
            <pc:sldMk cId="1588472581" sldId="276"/>
            <ac:spMk id="12" creationId="{375E6FDF-186E-999B-AB3D-825FE97E3D1D}"/>
          </ac:spMkLst>
        </pc:spChg>
        <pc:spChg chg="add mod">
          <ac:chgData name="Olivier Lapabe-Goastat" userId="94834326-a2bd-4be6-9cc1-7588c8c6f6cc" providerId="ADAL" clId="{A31CE515-5169-C442-A8AB-E9FA0F682685}" dt="2024-06-11T20:14:17.283" v="9732" actId="20577"/>
          <ac:spMkLst>
            <pc:docMk/>
            <pc:sldMk cId="1588472581" sldId="276"/>
            <ac:spMk id="15" creationId="{F9878B63-1B48-4029-9F72-6D9442754BA5}"/>
          </ac:spMkLst>
        </pc:spChg>
        <pc:picChg chg="add mod modCrop">
          <ac:chgData name="Olivier Lapabe-Goastat" userId="94834326-a2bd-4be6-9cc1-7588c8c6f6cc" providerId="ADAL" clId="{A31CE515-5169-C442-A8AB-E9FA0F682685}" dt="2024-06-11T12:46:34.152" v="2347" actId="1035"/>
          <ac:picMkLst>
            <pc:docMk/>
            <pc:sldMk cId="1588472581" sldId="276"/>
            <ac:picMk id="4" creationId="{4B837156-6E2F-14E2-04FD-FB9AE637C64C}"/>
          </ac:picMkLst>
        </pc:picChg>
        <pc:picChg chg="add del mod">
          <ac:chgData name="Olivier Lapabe-Goastat" userId="94834326-a2bd-4be6-9cc1-7588c8c6f6cc" providerId="ADAL" clId="{A31CE515-5169-C442-A8AB-E9FA0F682685}" dt="2024-06-11T12:43:29.927" v="2167" actId="478"/>
          <ac:picMkLst>
            <pc:docMk/>
            <pc:sldMk cId="1588472581" sldId="276"/>
            <ac:picMk id="6" creationId="{628896D9-A057-CCAB-34AF-99EB18718C96}"/>
          </ac:picMkLst>
        </pc:picChg>
        <pc:picChg chg="add del mod">
          <ac:chgData name="Olivier Lapabe-Goastat" userId="94834326-a2bd-4be6-9cc1-7588c8c6f6cc" providerId="ADAL" clId="{A31CE515-5169-C442-A8AB-E9FA0F682685}" dt="2024-06-11T12:43:29.081" v="2166" actId="478"/>
          <ac:picMkLst>
            <pc:docMk/>
            <pc:sldMk cId="1588472581" sldId="276"/>
            <ac:picMk id="8" creationId="{A8C357CD-427D-9F08-95F4-A52DCDF1C97C}"/>
          </ac:picMkLst>
        </pc:picChg>
        <pc:picChg chg="add del mod">
          <ac:chgData name="Olivier Lapabe-Goastat" userId="94834326-a2bd-4be6-9cc1-7588c8c6f6cc" providerId="ADAL" clId="{A31CE515-5169-C442-A8AB-E9FA0F682685}" dt="2024-06-11T13:12:39.153" v="2475" actId="21"/>
          <ac:picMkLst>
            <pc:docMk/>
            <pc:sldMk cId="1588472581" sldId="276"/>
            <ac:picMk id="13" creationId="{B837AF0F-FA46-BC66-51A5-EF3FE6C52993}"/>
          </ac:picMkLst>
        </pc:picChg>
        <pc:picChg chg="add del mod">
          <ac:chgData name="Olivier Lapabe-Goastat" userId="94834326-a2bd-4be6-9cc1-7588c8c6f6cc" providerId="ADAL" clId="{A31CE515-5169-C442-A8AB-E9FA0F682685}" dt="2024-06-11T13:12:39.153" v="2475" actId="21"/>
          <ac:picMkLst>
            <pc:docMk/>
            <pc:sldMk cId="1588472581" sldId="276"/>
            <ac:picMk id="14" creationId="{91F35AE7-CF05-3767-B027-5B98F846E1D3}"/>
          </ac:picMkLst>
        </pc:picChg>
      </pc:sldChg>
      <pc:sldChg chg="addSp delSp modSp add mod ord modClrScheme chgLayout">
        <pc:chgData name="Olivier Lapabe-Goastat" userId="94834326-a2bd-4be6-9cc1-7588c8c6f6cc" providerId="ADAL" clId="{A31CE515-5169-C442-A8AB-E9FA0F682685}" dt="2024-06-11T14:49:42.656" v="7021" actId="790"/>
        <pc:sldMkLst>
          <pc:docMk/>
          <pc:sldMk cId="525910532" sldId="277"/>
        </pc:sldMkLst>
        <pc:spChg chg="mod ord">
          <ac:chgData name="Olivier Lapabe-Goastat" userId="94834326-a2bd-4be6-9cc1-7588c8c6f6cc" providerId="ADAL" clId="{A31CE515-5169-C442-A8AB-E9FA0F682685}" dt="2024-06-11T14:49:42.656" v="7021" actId="790"/>
          <ac:spMkLst>
            <pc:docMk/>
            <pc:sldMk cId="525910532" sldId="277"/>
            <ac:spMk id="2" creationId="{4AD873B7-707A-EBDA-FD05-E62E5B2E96C7}"/>
          </ac:spMkLst>
        </pc:spChg>
        <pc:spChg chg="add del mod">
          <ac:chgData name="Olivier Lapabe-Goastat" userId="94834326-a2bd-4be6-9cc1-7588c8c6f6cc" providerId="ADAL" clId="{A31CE515-5169-C442-A8AB-E9FA0F682685}" dt="2024-06-11T13:12:21.590" v="2464"/>
          <ac:spMkLst>
            <pc:docMk/>
            <pc:sldMk cId="525910532" sldId="277"/>
            <ac:spMk id="3" creationId="{C2DE95E2-417A-7030-0F07-CCBC546D74A7}"/>
          </ac:spMkLst>
        </pc:spChg>
        <pc:spChg chg="add del mod ord">
          <ac:chgData name="Olivier Lapabe-Goastat" userId="94834326-a2bd-4be6-9cc1-7588c8c6f6cc" providerId="ADAL" clId="{A31CE515-5169-C442-A8AB-E9FA0F682685}" dt="2024-06-11T13:12:07.819" v="2457" actId="700"/>
          <ac:spMkLst>
            <pc:docMk/>
            <pc:sldMk cId="525910532" sldId="277"/>
            <ac:spMk id="5" creationId="{0CFDD314-7A8E-0212-84E8-7AA36ED55739}"/>
          </ac:spMkLst>
        </pc:spChg>
        <pc:spChg chg="add del mod ord">
          <ac:chgData name="Olivier Lapabe-Goastat" userId="94834326-a2bd-4be6-9cc1-7588c8c6f6cc" providerId="ADAL" clId="{A31CE515-5169-C442-A8AB-E9FA0F682685}" dt="2024-06-11T13:12:12.616" v="2458" actId="700"/>
          <ac:spMkLst>
            <pc:docMk/>
            <pc:sldMk cId="525910532" sldId="277"/>
            <ac:spMk id="7" creationId="{9973E4F0-2D14-ACF3-BAC2-C91EAFA4694F}"/>
          </ac:spMkLst>
        </pc:spChg>
        <pc:spChg chg="del mod">
          <ac:chgData name="Olivier Lapabe-Goastat" userId="94834326-a2bd-4be6-9cc1-7588c8c6f6cc" providerId="ADAL" clId="{A31CE515-5169-C442-A8AB-E9FA0F682685}" dt="2024-06-11T12:43:19.654" v="2152" actId="478"/>
          <ac:spMkLst>
            <pc:docMk/>
            <pc:sldMk cId="525910532" sldId="277"/>
            <ac:spMk id="9" creationId="{FF982409-C957-0573-4498-0D05FFC45B5B}"/>
          </ac:spMkLst>
        </pc:spChg>
        <pc:spChg chg="add del mod ord">
          <ac:chgData name="Olivier Lapabe-Goastat" userId="94834326-a2bd-4be6-9cc1-7588c8c6f6cc" providerId="ADAL" clId="{A31CE515-5169-C442-A8AB-E9FA0F682685}" dt="2024-06-11T13:12:12.616" v="2458" actId="700"/>
          <ac:spMkLst>
            <pc:docMk/>
            <pc:sldMk cId="525910532" sldId="277"/>
            <ac:spMk id="10" creationId="{81C80BB5-BFEA-C9A5-2E4E-8BE9CB2B50F9}"/>
          </ac:spMkLst>
        </pc:spChg>
        <pc:spChg chg="add del mod ord">
          <ac:chgData name="Olivier Lapabe-Goastat" userId="94834326-a2bd-4be6-9cc1-7588c8c6f6cc" providerId="ADAL" clId="{A31CE515-5169-C442-A8AB-E9FA0F682685}" dt="2024-06-11T13:12:12.616" v="2458" actId="700"/>
          <ac:spMkLst>
            <pc:docMk/>
            <pc:sldMk cId="525910532" sldId="277"/>
            <ac:spMk id="11" creationId="{88606A1C-A776-A1A7-9495-3D4D1B640CDC}"/>
          </ac:spMkLst>
        </pc:spChg>
        <pc:spChg chg="add mod ord">
          <ac:chgData name="Olivier Lapabe-Goastat" userId="94834326-a2bd-4be6-9cc1-7588c8c6f6cc" providerId="ADAL" clId="{A31CE515-5169-C442-A8AB-E9FA0F682685}" dt="2024-06-11T14:49:42.656" v="7021" actId="790"/>
          <ac:spMkLst>
            <pc:docMk/>
            <pc:sldMk cId="525910532" sldId="277"/>
            <ac:spMk id="12" creationId="{B697223D-570F-AB69-B3AF-9EDFABEA1B40}"/>
          </ac:spMkLst>
        </pc:spChg>
        <pc:spChg chg="add mod">
          <ac:chgData name="Olivier Lapabe-Goastat" userId="94834326-a2bd-4be6-9cc1-7588c8c6f6cc" providerId="ADAL" clId="{A31CE515-5169-C442-A8AB-E9FA0F682685}" dt="2024-06-11T14:49:42.656" v="7021" actId="790"/>
          <ac:spMkLst>
            <pc:docMk/>
            <pc:sldMk cId="525910532" sldId="277"/>
            <ac:spMk id="14" creationId="{9FBB3B40-2A54-9EC8-4DCF-DEEA927DF8D8}"/>
          </ac:spMkLst>
        </pc:spChg>
        <pc:spChg chg="add mod">
          <ac:chgData name="Olivier Lapabe-Goastat" userId="94834326-a2bd-4be6-9cc1-7588c8c6f6cc" providerId="ADAL" clId="{A31CE515-5169-C442-A8AB-E9FA0F682685}" dt="2024-06-11T14:33:28.741" v="6183"/>
          <ac:spMkLst>
            <pc:docMk/>
            <pc:sldMk cId="525910532" sldId="277"/>
            <ac:spMk id="17" creationId="{DE636851-6904-B807-467C-58EEB5CE190D}"/>
          </ac:spMkLst>
        </pc:spChg>
        <pc:picChg chg="del">
          <ac:chgData name="Olivier Lapabe-Goastat" userId="94834326-a2bd-4be6-9cc1-7588c8c6f6cc" providerId="ADAL" clId="{A31CE515-5169-C442-A8AB-E9FA0F682685}" dt="2024-06-11T12:43:18.032" v="2149" actId="478"/>
          <ac:picMkLst>
            <pc:docMk/>
            <pc:sldMk cId="525910532" sldId="277"/>
            <ac:picMk id="4" creationId="{4B837156-6E2F-14E2-04FD-FB9AE637C64C}"/>
          </ac:picMkLst>
        </pc:picChg>
        <pc:picChg chg="del mod ord">
          <ac:chgData name="Olivier Lapabe-Goastat" userId="94834326-a2bd-4be6-9cc1-7588c8c6f6cc" providerId="ADAL" clId="{A31CE515-5169-C442-A8AB-E9FA0F682685}" dt="2024-06-11T13:12:28.460" v="2467" actId="21"/>
          <ac:picMkLst>
            <pc:docMk/>
            <pc:sldMk cId="525910532" sldId="277"/>
            <ac:picMk id="6" creationId="{628896D9-A057-CCAB-34AF-99EB18718C96}"/>
          </ac:picMkLst>
        </pc:picChg>
        <pc:picChg chg="del mod">
          <ac:chgData name="Olivier Lapabe-Goastat" userId="94834326-a2bd-4be6-9cc1-7588c8c6f6cc" providerId="ADAL" clId="{A31CE515-5169-C442-A8AB-E9FA0F682685}" dt="2024-06-11T13:12:31.446" v="2470" actId="21"/>
          <ac:picMkLst>
            <pc:docMk/>
            <pc:sldMk cId="525910532" sldId="277"/>
            <ac:picMk id="8" creationId="{A8C357CD-427D-9F08-95F4-A52DCDF1C97C}"/>
          </ac:picMkLst>
        </pc:picChg>
        <pc:picChg chg="add mod">
          <ac:chgData name="Olivier Lapabe-Goastat" userId="94834326-a2bd-4be6-9cc1-7588c8c6f6cc" providerId="ADAL" clId="{A31CE515-5169-C442-A8AB-E9FA0F682685}" dt="2024-06-11T13:17:27.298" v="2757" actId="1038"/>
          <ac:picMkLst>
            <pc:docMk/>
            <pc:sldMk cId="525910532" sldId="277"/>
            <ac:picMk id="15" creationId="{E8737B98-B512-EB7D-3D5B-E7D4C347C069}"/>
          </ac:picMkLst>
        </pc:picChg>
        <pc:picChg chg="add mod">
          <ac:chgData name="Olivier Lapabe-Goastat" userId="94834326-a2bd-4be6-9cc1-7588c8c6f6cc" providerId="ADAL" clId="{A31CE515-5169-C442-A8AB-E9FA0F682685}" dt="2024-06-11T13:17:35.182" v="2762" actId="1035"/>
          <ac:picMkLst>
            <pc:docMk/>
            <pc:sldMk cId="525910532" sldId="277"/>
            <ac:picMk id="16" creationId="{88E07D4B-FF2E-25FD-CF9B-7AB2AD076AE3}"/>
          </ac:picMkLst>
        </pc:picChg>
      </pc:sldChg>
      <pc:sldChg chg="addSp delSp modSp new del mod modClrScheme chgLayout">
        <pc:chgData name="Olivier Lapabe-Goastat" userId="94834326-a2bd-4be6-9cc1-7588c8c6f6cc" providerId="ADAL" clId="{A31CE515-5169-C442-A8AB-E9FA0F682685}" dt="2024-06-11T13:33:29.818" v="2906" actId="2696"/>
        <pc:sldMkLst>
          <pc:docMk/>
          <pc:sldMk cId="2284938889" sldId="278"/>
        </pc:sldMkLst>
        <pc:spChg chg="mod ord">
          <ac:chgData name="Olivier Lapabe-Goastat" userId="94834326-a2bd-4be6-9cc1-7588c8c6f6cc" providerId="ADAL" clId="{A31CE515-5169-C442-A8AB-E9FA0F682685}" dt="2024-06-11T13:32:55.785" v="2900" actId="700"/>
          <ac:spMkLst>
            <pc:docMk/>
            <pc:sldMk cId="2284938889" sldId="278"/>
            <ac:spMk id="2" creationId="{B2A7B74F-2F87-C840-E472-22AF5FF321F8}"/>
          </ac:spMkLst>
        </pc:spChg>
        <pc:spChg chg="add del">
          <ac:chgData name="Olivier Lapabe-Goastat" userId="94834326-a2bd-4be6-9cc1-7588c8c6f6cc" providerId="ADAL" clId="{A31CE515-5169-C442-A8AB-E9FA0F682685}" dt="2024-06-11T13:30:34.180" v="2803" actId="478"/>
          <ac:spMkLst>
            <pc:docMk/>
            <pc:sldMk cId="2284938889" sldId="278"/>
            <ac:spMk id="3" creationId="{DA2E0666-29BA-B4DE-E6E4-B0CD683C7E5D}"/>
          </ac:spMkLst>
        </pc:spChg>
        <pc:spChg chg="add del">
          <ac:chgData name="Olivier Lapabe-Goastat" userId="94834326-a2bd-4be6-9cc1-7588c8c6f6cc" providerId="ADAL" clId="{A31CE515-5169-C442-A8AB-E9FA0F682685}" dt="2024-06-11T13:30:43.224" v="2807"/>
          <ac:spMkLst>
            <pc:docMk/>
            <pc:sldMk cId="2284938889" sldId="278"/>
            <ac:spMk id="4" creationId="{9CC2166E-D0A3-F868-3638-1D3BFEDE09FC}"/>
          </ac:spMkLst>
        </pc:spChg>
        <pc:spChg chg="add mod">
          <ac:chgData name="Olivier Lapabe-Goastat" userId="94834326-a2bd-4be6-9cc1-7588c8c6f6cc" providerId="ADAL" clId="{A31CE515-5169-C442-A8AB-E9FA0F682685}" dt="2024-06-11T13:32:41.680" v="2897" actId="20577"/>
          <ac:spMkLst>
            <pc:docMk/>
            <pc:sldMk cId="2284938889" sldId="278"/>
            <ac:spMk id="9" creationId="{BEDA2170-9614-76F3-8B24-D6A12A26B638}"/>
          </ac:spMkLst>
        </pc:spChg>
        <pc:graphicFrameChg chg="add mod">
          <ac:chgData name="Olivier Lapabe-Goastat" userId="94834326-a2bd-4be6-9cc1-7588c8c6f6cc" providerId="ADAL" clId="{A31CE515-5169-C442-A8AB-E9FA0F682685}" dt="2024-06-11T13:30:27.681" v="2801"/>
          <ac:graphicFrameMkLst>
            <pc:docMk/>
            <pc:sldMk cId="2284938889" sldId="278"/>
            <ac:graphicFrameMk id="5" creationId="{A9E6A4E9-7F89-0BAF-DC5A-42474FA63E25}"/>
          </ac:graphicFrameMkLst>
        </pc:graphicFrameChg>
        <pc:graphicFrameChg chg="add mod">
          <ac:chgData name="Olivier Lapabe-Goastat" userId="94834326-a2bd-4be6-9cc1-7588c8c6f6cc" providerId="ADAL" clId="{A31CE515-5169-C442-A8AB-E9FA0F682685}" dt="2024-06-11T13:30:43.151" v="2806"/>
          <ac:graphicFrameMkLst>
            <pc:docMk/>
            <pc:sldMk cId="2284938889" sldId="278"/>
            <ac:graphicFrameMk id="7" creationId="{03AEF748-7AA9-8789-807F-A087E5BFD60F}"/>
          </ac:graphicFrameMkLst>
        </pc:graphicFrameChg>
        <pc:graphicFrameChg chg="add mod ord modGraphic">
          <ac:chgData name="Olivier Lapabe-Goastat" userId="94834326-a2bd-4be6-9cc1-7588c8c6f6cc" providerId="ADAL" clId="{A31CE515-5169-C442-A8AB-E9FA0F682685}" dt="2024-06-11T13:33:02.114" v="2901" actId="14100"/>
          <ac:graphicFrameMkLst>
            <pc:docMk/>
            <pc:sldMk cId="2284938889" sldId="278"/>
            <ac:graphicFrameMk id="8" creationId="{BB351F23-30D0-2433-8E70-618BDC40BA9A}"/>
          </ac:graphicFrameMkLst>
        </pc:graphicFrameChg>
        <pc:picChg chg="add del mod">
          <ac:chgData name="Olivier Lapabe-Goastat" userId="94834326-a2bd-4be6-9cc1-7588c8c6f6cc" providerId="ADAL" clId="{A31CE515-5169-C442-A8AB-E9FA0F682685}" dt="2024-06-11T13:30:37.859" v="2804" actId="478"/>
          <ac:picMkLst>
            <pc:docMk/>
            <pc:sldMk cId="2284938889" sldId="278"/>
            <ac:picMk id="6" creationId="{76EE4A56-1D6D-56F7-6211-96E3E92DE737}"/>
          </ac:picMkLst>
        </pc:picChg>
      </pc:sldChg>
      <pc:sldChg chg="new del">
        <pc:chgData name="Olivier Lapabe-Goastat" userId="94834326-a2bd-4be6-9cc1-7588c8c6f6cc" providerId="ADAL" clId="{A31CE515-5169-C442-A8AB-E9FA0F682685}" dt="2024-06-11T13:32:49.490" v="2899" actId="680"/>
        <pc:sldMkLst>
          <pc:docMk/>
          <pc:sldMk cId="1425189354" sldId="279"/>
        </pc:sldMkLst>
      </pc:sldChg>
      <pc:sldChg chg="addSp modSp new mod">
        <pc:chgData name="Olivier Lapabe-Goastat" userId="94834326-a2bd-4be6-9cc1-7588c8c6f6cc" providerId="ADAL" clId="{A31CE515-5169-C442-A8AB-E9FA0F682685}" dt="2024-06-11T19:05:49.384" v="7542" actId="20577"/>
        <pc:sldMkLst>
          <pc:docMk/>
          <pc:sldMk cId="1562563980" sldId="279"/>
        </pc:sldMkLst>
        <pc:spChg chg="mod">
          <ac:chgData name="Olivier Lapabe-Goastat" userId="94834326-a2bd-4be6-9cc1-7588c8c6f6cc" providerId="ADAL" clId="{A31CE515-5169-C442-A8AB-E9FA0F682685}" dt="2024-06-11T14:49:17.131" v="7018" actId="790"/>
          <ac:spMkLst>
            <pc:docMk/>
            <pc:sldMk cId="1562563980" sldId="279"/>
            <ac:spMk id="2" creationId="{5250B9BC-80FB-5E2D-ACCA-5E5D4A474E42}"/>
          </ac:spMkLst>
        </pc:spChg>
        <pc:spChg chg="mod">
          <ac:chgData name="Olivier Lapabe-Goastat" userId="94834326-a2bd-4be6-9cc1-7588c8c6f6cc" providerId="ADAL" clId="{A31CE515-5169-C442-A8AB-E9FA0F682685}" dt="2024-06-11T14:49:17.131" v="7018" actId="790"/>
          <ac:spMkLst>
            <pc:docMk/>
            <pc:sldMk cId="1562563980" sldId="279"/>
            <ac:spMk id="3" creationId="{FC0A8EC0-7310-B510-B840-F3B75666106C}"/>
          </ac:spMkLst>
        </pc:spChg>
        <pc:spChg chg="add mod">
          <ac:chgData name="Olivier Lapabe-Goastat" userId="94834326-a2bd-4be6-9cc1-7588c8c6f6cc" providerId="ADAL" clId="{A31CE515-5169-C442-A8AB-E9FA0F682685}" dt="2024-06-11T14:49:17.131" v="7018" actId="790"/>
          <ac:spMkLst>
            <pc:docMk/>
            <pc:sldMk cId="1562563980" sldId="279"/>
            <ac:spMk id="5" creationId="{A13319DE-9900-99F1-A9FA-E561AF237F12}"/>
          </ac:spMkLst>
        </pc:spChg>
        <pc:graphicFrameChg chg="add mod modGraphic">
          <ac:chgData name="Olivier Lapabe-Goastat" userId="94834326-a2bd-4be6-9cc1-7588c8c6f6cc" providerId="ADAL" clId="{A31CE515-5169-C442-A8AB-E9FA0F682685}" dt="2024-06-11T19:05:49.384" v="7542" actId="20577"/>
          <ac:graphicFrameMkLst>
            <pc:docMk/>
            <pc:sldMk cId="1562563980" sldId="279"/>
            <ac:graphicFrameMk id="4" creationId="{78CB31A7-265C-82E8-AD10-CEB1700F9F86}"/>
          </ac:graphicFrameMkLst>
        </pc:graphicFrameChg>
      </pc:sldChg>
      <pc:sldChg chg="addSp delSp modSp new mod modClrScheme chgLayout">
        <pc:chgData name="Olivier Lapabe-Goastat" userId="94834326-a2bd-4be6-9cc1-7588c8c6f6cc" providerId="ADAL" clId="{A31CE515-5169-C442-A8AB-E9FA0F682685}" dt="2024-06-11T20:20:34.552" v="9759" actId="20577"/>
        <pc:sldMkLst>
          <pc:docMk/>
          <pc:sldMk cId="3857042230" sldId="280"/>
        </pc:sldMkLst>
        <pc:spChg chg="mod ord">
          <ac:chgData name="Olivier Lapabe-Goastat" userId="94834326-a2bd-4be6-9cc1-7588c8c6f6cc" providerId="ADAL" clId="{A31CE515-5169-C442-A8AB-E9FA0F682685}" dt="2024-06-11T14:00:48.766" v="4349" actId="20577"/>
          <ac:spMkLst>
            <pc:docMk/>
            <pc:sldMk cId="3857042230" sldId="280"/>
            <ac:spMk id="2" creationId="{9040BEDF-93DE-D7DD-5937-15BE2903FF50}"/>
          </ac:spMkLst>
        </pc:spChg>
        <pc:spChg chg="mod ord">
          <ac:chgData name="Olivier Lapabe-Goastat" userId="94834326-a2bd-4be6-9cc1-7588c8c6f6cc" providerId="ADAL" clId="{A31CE515-5169-C442-A8AB-E9FA0F682685}" dt="2024-06-11T14:03:56.098" v="4439" actId="403"/>
          <ac:spMkLst>
            <pc:docMk/>
            <pc:sldMk cId="3857042230" sldId="280"/>
            <ac:spMk id="3" creationId="{D8D2F108-456C-3575-ED08-8D4EE838BD3E}"/>
          </ac:spMkLst>
        </pc:spChg>
        <pc:spChg chg="add del mod ord">
          <ac:chgData name="Olivier Lapabe-Goastat" userId="94834326-a2bd-4be6-9cc1-7588c8c6f6cc" providerId="ADAL" clId="{A31CE515-5169-C442-A8AB-E9FA0F682685}" dt="2024-06-11T13:49:13.869" v="3820" actId="478"/>
          <ac:spMkLst>
            <pc:docMk/>
            <pc:sldMk cId="3857042230" sldId="280"/>
            <ac:spMk id="4" creationId="{FC109498-D030-5A6A-3A5B-86DB6E4D5FDD}"/>
          </ac:spMkLst>
        </pc:spChg>
        <pc:spChg chg="add mod">
          <ac:chgData name="Olivier Lapabe-Goastat" userId="94834326-a2bd-4be6-9cc1-7588c8c6f6cc" providerId="ADAL" clId="{A31CE515-5169-C442-A8AB-E9FA0F682685}" dt="2024-06-11T20:20:34.552" v="9759" actId="20577"/>
          <ac:spMkLst>
            <pc:docMk/>
            <pc:sldMk cId="3857042230" sldId="280"/>
            <ac:spMk id="5" creationId="{03E9341F-8DDC-6244-21F3-F92380761C65}"/>
          </ac:spMkLst>
        </pc:spChg>
        <pc:spChg chg="add mod">
          <ac:chgData name="Olivier Lapabe-Goastat" userId="94834326-a2bd-4be6-9cc1-7588c8c6f6cc" providerId="ADAL" clId="{A31CE515-5169-C442-A8AB-E9FA0F682685}" dt="2024-06-11T13:55:49.808" v="4103" actId="790"/>
          <ac:spMkLst>
            <pc:docMk/>
            <pc:sldMk cId="3857042230" sldId="280"/>
            <ac:spMk id="6" creationId="{5BE9E399-DF57-9893-394B-8F44BDCE0E46}"/>
          </ac:spMkLst>
        </pc:spChg>
        <pc:spChg chg="add mod">
          <ac:chgData name="Olivier Lapabe-Goastat" userId="94834326-a2bd-4be6-9cc1-7588c8c6f6cc" providerId="ADAL" clId="{A31CE515-5169-C442-A8AB-E9FA0F682685}" dt="2024-06-11T14:11:33.287" v="4869" actId="20577"/>
          <ac:spMkLst>
            <pc:docMk/>
            <pc:sldMk cId="3857042230" sldId="280"/>
            <ac:spMk id="7" creationId="{BD356DCA-0ED4-D00B-2D41-5ABFC8A455BB}"/>
          </ac:spMkLst>
        </pc:spChg>
        <pc:cxnChg chg="add mod">
          <ac:chgData name="Olivier Lapabe-Goastat" userId="94834326-a2bd-4be6-9cc1-7588c8c6f6cc" providerId="ADAL" clId="{A31CE515-5169-C442-A8AB-E9FA0F682685}" dt="2024-06-11T13:51:03.922" v="3882" actId="1582"/>
          <ac:cxnSpMkLst>
            <pc:docMk/>
            <pc:sldMk cId="3857042230" sldId="280"/>
            <ac:cxnSpMk id="9" creationId="{E444AE6F-CE4A-DB11-EB91-932B0D8CA25D}"/>
          </ac:cxnSpMkLst>
        </pc:cxnChg>
        <pc:cxnChg chg="add mod">
          <ac:chgData name="Olivier Lapabe-Goastat" userId="94834326-a2bd-4be6-9cc1-7588c8c6f6cc" providerId="ADAL" clId="{A31CE515-5169-C442-A8AB-E9FA0F682685}" dt="2024-06-11T14:02:00.587" v="4396" actId="1035"/>
          <ac:cxnSpMkLst>
            <pc:docMk/>
            <pc:sldMk cId="3857042230" sldId="280"/>
            <ac:cxnSpMk id="10" creationId="{A4C07780-0E41-865F-8E19-6C3372FB8FBC}"/>
          </ac:cxnSpMkLst>
        </pc:cxnChg>
        <pc:cxnChg chg="add mod">
          <ac:chgData name="Olivier Lapabe-Goastat" userId="94834326-a2bd-4be6-9cc1-7588c8c6f6cc" providerId="ADAL" clId="{A31CE515-5169-C442-A8AB-E9FA0F682685}" dt="2024-06-11T14:03:27.840" v="4419" actId="1036"/>
          <ac:cxnSpMkLst>
            <pc:docMk/>
            <pc:sldMk cId="3857042230" sldId="280"/>
            <ac:cxnSpMk id="11" creationId="{19C06C5D-36AE-A59F-FC0B-8D63CA2E8E2E}"/>
          </ac:cxnSpMkLst>
        </pc:cxnChg>
        <pc:cxnChg chg="add mod">
          <ac:chgData name="Olivier Lapabe-Goastat" userId="94834326-a2bd-4be6-9cc1-7588c8c6f6cc" providerId="ADAL" clId="{A31CE515-5169-C442-A8AB-E9FA0F682685}" dt="2024-06-11T13:56:49.007" v="4115" actId="1036"/>
          <ac:cxnSpMkLst>
            <pc:docMk/>
            <pc:sldMk cId="3857042230" sldId="280"/>
            <ac:cxnSpMk id="12" creationId="{7940D888-0F1E-B8A9-118E-DA4753CCC65D}"/>
          </ac:cxnSpMkLst>
        </pc:cxnChg>
        <pc:cxnChg chg="add mod">
          <ac:chgData name="Olivier Lapabe-Goastat" userId="94834326-a2bd-4be6-9cc1-7588c8c6f6cc" providerId="ADAL" clId="{A31CE515-5169-C442-A8AB-E9FA0F682685}" dt="2024-06-11T13:56:51.737" v="4121" actId="1036"/>
          <ac:cxnSpMkLst>
            <pc:docMk/>
            <pc:sldMk cId="3857042230" sldId="280"/>
            <ac:cxnSpMk id="13" creationId="{38A22DCD-C803-CE9A-FCB9-5D24988BE23E}"/>
          </ac:cxnSpMkLst>
        </pc:cxnChg>
        <pc:cxnChg chg="add del mod">
          <ac:chgData name="Olivier Lapabe-Goastat" userId="94834326-a2bd-4be6-9cc1-7588c8c6f6cc" providerId="ADAL" clId="{A31CE515-5169-C442-A8AB-E9FA0F682685}" dt="2024-06-11T14:01:47.180" v="4385" actId="478"/>
          <ac:cxnSpMkLst>
            <pc:docMk/>
            <pc:sldMk cId="3857042230" sldId="280"/>
            <ac:cxnSpMk id="14" creationId="{FA93926D-A179-8F91-CD26-0EEB53DBAEBF}"/>
          </ac:cxnSpMkLst>
        </pc:cxnChg>
        <pc:cxnChg chg="add del mod">
          <ac:chgData name="Olivier Lapabe-Goastat" userId="94834326-a2bd-4be6-9cc1-7588c8c6f6cc" providerId="ADAL" clId="{A31CE515-5169-C442-A8AB-E9FA0F682685}" dt="2024-06-11T14:01:34.090" v="4378" actId="478"/>
          <ac:cxnSpMkLst>
            <pc:docMk/>
            <pc:sldMk cId="3857042230" sldId="280"/>
            <ac:cxnSpMk id="15" creationId="{C1D878C4-15D3-5B88-F773-F5B4E0559680}"/>
          </ac:cxnSpMkLst>
        </pc:cxnChg>
      </pc:sldChg>
      <pc:sldChg chg="add del">
        <pc:chgData name="Olivier Lapabe-Goastat" userId="94834326-a2bd-4be6-9cc1-7588c8c6f6cc" providerId="ADAL" clId="{A31CE515-5169-C442-A8AB-E9FA0F682685}" dt="2024-06-11T14:08:25.929" v="4666" actId="2696"/>
        <pc:sldMkLst>
          <pc:docMk/>
          <pc:sldMk cId="100910179" sldId="281"/>
        </pc:sldMkLst>
      </pc:sldChg>
      <pc:sldChg chg="delSp modSp add mod">
        <pc:chgData name="Olivier Lapabe-Goastat" userId="94834326-a2bd-4be6-9cc1-7588c8c6f6cc" providerId="ADAL" clId="{A31CE515-5169-C442-A8AB-E9FA0F682685}" dt="2024-06-11T14:11:56.402" v="4915" actId="20577"/>
        <pc:sldMkLst>
          <pc:docMk/>
          <pc:sldMk cId="1092344082" sldId="282"/>
        </pc:sldMkLst>
        <pc:spChg chg="mod">
          <ac:chgData name="Olivier Lapabe-Goastat" userId="94834326-a2bd-4be6-9cc1-7588c8c6f6cc" providerId="ADAL" clId="{A31CE515-5169-C442-A8AB-E9FA0F682685}" dt="2024-06-11T14:04:13.968" v="4444" actId="20577"/>
          <ac:spMkLst>
            <pc:docMk/>
            <pc:sldMk cId="1092344082" sldId="282"/>
            <ac:spMk id="2" creationId="{9040BEDF-93DE-D7DD-5937-15BE2903FF50}"/>
          </ac:spMkLst>
        </pc:spChg>
        <pc:spChg chg="mod">
          <ac:chgData name="Olivier Lapabe-Goastat" userId="94834326-a2bd-4be6-9cc1-7588c8c6f6cc" providerId="ADAL" clId="{A31CE515-5169-C442-A8AB-E9FA0F682685}" dt="2024-06-11T14:08:04.069" v="4665" actId="11"/>
          <ac:spMkLst>
            <pc:docMk/>
            <pc:sldMk cId="1092344082" sldId="282"/>
            <ac:spMk id="3" creationId="{D8D2F108-456C-3575-ED08-8D4EE838BD3E}"/>
          </ac:spMkLst>
        </pc:spChg>
        <pc:spChg chg="mod">
          <ac:chgData name="Olivier Lapabe-Goastat" userId="94834326-a2bd-4be6-9cc1-7588c8c6f6cc" providerId="ADAL" clId="{A31CE515-5169-C442-A8AB-E9FA0F682685}" dt="2024-06-11T14:11:56.402" v="4915" actId="20577"/>
          <ac:spMkLst>
            <pc:docMk/>
            <pc:sldMk cId="1092344082" sldId="282"/>
            <ac:spMk id="5" creationId="{03E9341F-8DDC-6244-21F3-F92380761C65}"/>
          </ac:spMkLst>
        </pc:spChg>
        <pc:spChg chg="mod">
          <ac:chgData name="Olivier Lapabe-Goastat" userId="94834326-a2bd-4be6-9cc1-7588c8c6f6cc" providerId="ADAL" clId="{A31CE515-5169-C442-A8AB-E9FA0F682685}" dt="2024-06-11T14:11:37.383" v="4882" actId="20577"/>
          <ac:spMkLst>
            <pc:docMk/>
            <pc:sldMk cId="1092344082" sldId="282"/>
            <ac:spMk id="7" creationId="{BD356DCA-0ED4-D00B-2D41-5ABFC8A455BB}"/>
          </ac:spMkLst>
        </pc:spChg>
        <pc:cxnChg chg="del mod">
          <ac:chgData name="Olivier Lapabe-Goastat" userId="94834326-a2bd-4be6-9cc1-7588c8c6f6cc" providerId="ADAL" clId="{A31CE515-5169-C442-A8AB-E9FA0F682685}" dt="2024-06-11T14:04:54.787" v="4473" actId="478"/>
          <ac:cxnSpMkLst>
            <pc:docMk/>
            <pc:sldMk cId="1092344082" sldId="282"/>
            <ac:cxnSpMk id="10" creationId="{A4C07780-0E41-865F-8E19-6C3372FB8FBC}"/>
          </ac:cxnSpMkLst>
        </pc:cxnChg>
        <pc:cxnChg chg="mod">
          <ac:chgData name="Olivier Lapabe-Goastat" userId="94834326-a2bd-4be6-9cc1-7588c8c6f6cc" providerId="ADAL" clId="{A31CE515-5169-C442-A8AB-E9FA0F682685}" dt="2024-06-11T14:04:58.490" v="4489" actId="1036"/>
          <ac:cxnSpMkLst>
            <pc:docMk/>
            <pc:sldMk cId="1092344082" sldId="282"/>
            <ac:cxnSpMk id="12" creationId="{7940D888-0F1E-B8A9-118E-DA4753CCC65D}"/>
          </ac:cxnSpMkLst>
        </pc:cxnChg>
        <pc:cxnChg chg="mod">
          <ac:chgData name="Olivier Lapabe-Goastat" userId="94834326-a2bd-4be6-9cc1-7588c8c6f6cc" providerId="ADAL" clId="{A31CE515-5169-C442-A8AB-E9FA0F682685}" dt="2024-06-11T14:05:25.689" v="4514" actId="1035"/>
          <ac:cxnSpMkLst>
            <pc:docMk/>
            <pc:sldMk cId="1092344082" sldId="282"/>
            <ac:cxnSpMk id="13" creationId="{38A22DCD-C803-CE9A-FCB9-5D24988BE23E}"/>
          </ac:cxnSpMkLst>
        </pc:cxnChg>
      </pc:sldChg>
      <pc:sldChg chg="modSp new del mod">
        <pc:chgData name="Olivier Lapabe-Goastat" userId="94834326-a2bd-4be6-9cc1-7588c8c6f6cc" providerId="ADAL" clId="{A31CE515-5169-C442-A8AB-E9FA0F682685}" dt="2024-06-11T14:12:04.642" v="4916" actId="2696"/>
        <pc:sldMkLst>
          <pc:docMk/>
          <pc:sldMk cId="2180603428" sldId="283"/>
        </pc:sldMkLst>
        <pc:spChg chg="mod">
          <ac:chgData name="Olivier Lapabe-Goastat" userId="94834326-a2bd-4be6-9cc1-7588c8c6f6cc" providerId="ADAL" clId="{A31CE515-5169-C442-A8AB-E9FA0F682685}" dt="2024-06-11T14:09:01.585" v="4724" actId="20577"/>
          <ac:spMkLst>
            <pc:docMk/>
            <pc:sldMk cId="2180603428" sldId="283"/>
            <ac:spMk id="2" creationId="{F4981368-5C4C-4ACA-10C2-92E3EBB34B35}"/>
          </ac:spMkLst>
        </pc:spChg>
      </pc:sldChg>
      <pc:sldChg chg="modSp new mod">
        <pc:chgData name="Olivier Lapabe-Goastat" userId="94834326-a2bd-4be6-9cc1-7588c8c6f6cc" providerId="ADAL" clId="{A31CE515-5169-C442-A8AB-E9FA0F682685}" dt="2024-06-11T20:20:54.335" v="9777" actId="27636"/>
        <pc:sldMkLst>
          <pc:docMk/>
          <pc:sldMk cId="2992188259" sldId="284"/>
        </pc:sldMkLst>
        <pc:spChg chg="mod">
          <ac:chgData name="Olivier Lapabe-Goastat" userId="94834326-a2bd-4be6-9cc1-7588c8c6f6cc" providerId="ADAL" clId="{A31CE515-5169-C442-A8AB-E9FA0F682685}" dt="2024-06-11T14:49:36.608" v="7020" actId="790"/>
          <ac:spMkLst>
            <pc:docMk/>
            <pc:sldMk cId="2992188259" sldId="284"/>
            <ac:spMk id="2" creationId="{BF967681-1BF9-78B9-29F2-DBF67D6294C7}"/>
          </ac:spMkLst>
        </pc:spChg>
        <pc:spChg chg="mod">
          <ac:chgData name="Olivier Lapabe-Goastat" userId="94834326-a2bd-4be6-9cc1-7588c8c6f6cc" providerId="ADAL" clId="{A31CE515-5169-C442-A8AB-E9FA0F682685}" dt="2024-06-11T14:49:36.608" v="7020" actId="790"/>
          <ac:spMkLst>
            <pc:docMk/>
            <pc:sldMk cId="2992188259" sldId="284"/>
            <ac:spMk id="3" creationId="{2418D453-7F5E-CBA9-B385-3FDDBBE5ACEA}"/>
          </ac:spMkLst>
        </pc:spChg>
        <pc:spChg chg="mod">
          <ac:chgData name="Olivier Lapabe-Goastat" userId="94834326-a2bd-4be6-9cc1-7588c8c6f6cc" providerId="ADAL" clId="{A31CE515-5169-C442-A8AB-E9FA0F682685}" dt="2024-06-11T20:20:54.335" v="9777" actId="27636"/>
          <ac:spMkLst>
            <pc:docMk/>
            <pc:sldMk cId="2992188259" sldId="284"/>
            <ac:spMk id="4" creationId="{D537D479-DA38-0ED4-8B6C-8C9DA4693287}"/>
          </ac:spMkLst>
        </pc:spChg>
        <pc:spChg chg="mod">
          <ac:chgData name="Olivier Lapabe-Goastat" userId="94834326-a2bd-4be6-9cc1-7588c8c6f6cc" providerId="ADAL" clId="{A31CE515-5169-C442-A8AB-E9FA0F682685}" dt="2024-06-11T14:49:36.608" v="7020" actId="790"/>
          <ac:spMkLst>
            <pc:docMk/>
            <pc:sldMk cId="2992188259" sldId="284"/>
            <ac:spMk id="5" creationId="{1CB2B12B-DD16-08E5-F992-AC352D7FC80C}"/>
          </ac:spMkLst>
        </pc:spChg>
        <pc:spChg chg="mod">
          <ac:chgData name="Olivier Lapabe-Goastat" userId="94834326-a2bd-4be6-9cc1-7588c8c6f6cc" providerId="ADAL" clId="{A31CE515-5169-C442-A8AB-E9FA0F682685}" dt="2024-06-11T20:20:54.333" v="9776" actId="27636"/>
          <ac:spMkLst>
            <pc:docMk/>
            <pc:sldMk cId="2992188259" sldId="284"/>
            <ac:spMk id="6" creationId="{44BE3942-B8D4-9959-E2BC-17435C60C32C}"/>
          </ac:spMkLst>
        </pc:spChg>
      </pc:sldChg>
      <pc:sldChg chg="addSp delSp modSp new mod modClrScheme chgLayout">
        <pc:chgData name="Olivier Lapabe-Goastat" userId="94834326-a2bd-4be6-9cc1-7588c8c6f6cc" providerId="ADAL" clId="{A31CE515-5169-C442-A8AB-E9FA0F682685}" dt="2024-06-11T19:54:12.252" v="9473" actId="1038"/>
        <pc:sldMkLst>
          <pc:docMk/>
          <pc:sldMk cId="4089087925" sldId="285"/>
        </pc:sldMkLst>
        <pc:spChg chg="mod ord">
          <ac:chgData name="Olivier Lapabe-Goastat" userId="94834326-a2bd-4be6-9cc1-7588c8c6f6cc" providerId="ADAL" clId="{A31CE515-5169-C442-A8AB-E9FA0F682685}" dt="2024-06-11T14:49:51.429" v="7022" actId="790"/>
          <ac:spMkLst>
            <pc:docMk/>
            <pc:sldMk cId="4089087925" sldId="285"/>
            <ac:spMk id="2" creationId="{6C13CBA1-6E7A-BEA6-BF0A-3B083F25288A}"/>
          </ac:spMkLst>
        </pc:spChg>
        <pc:spChg chg="del mod ord">
          <ac:chgData name="Olivier Lapabe-Goastat" userId="94834326-a2bd-4be6-9cc1-7588c8c6f6cc" providerId="ADAL" clId="{A31CE515-5169-C442-A8AB-E9FA0F682685}" dt="2024-06-11T14:19:30.635" v="5510" actId="700"/>
          <ac:spMkLst>
            <pc:docMk/>
            <pc:sldMk cId="4089087925" sldId="285"/>
            <ac:spMk id="3" creationId="{8AA2FC3C-0F67-BFFC-1169-E7BCD702814C}"/>
          </ac:spMkLst>
        </pc:spChg>
        <pc:spChg chg="del">
          <ac:chgData name="Olivier Lapabe-Goastat" userId="94834326-a2bd-4be6-9cc1-7588c8c6f6cc" providerId="ADAL" clId="{A31CE515-5169-C442-A8AB-E9FA0F682685}" dt="2024-06-11T14:19:30.635" v="5510" actId="700"/>
          <ac:spMkLst>
            <pc:docMk/>
            <pc:sldMk cId="4089087925" sldId="285"/>
            <ac:spMk id="4" creationId="{B562D2DA-C7EB-A217-8D07-F23589488964}"/>
          </ac:spMkLst>
        </pc:spChg>
        <pc:spChg chg="add mod ord">
          <ac:chgData name="Olivier Lapabe-Goastat" userId="94834326-a2bd-4be6-9cc1-7588c8c6f6cc" providerId="ADAL" clId="{A31CE515-5169-C442-A8AB-E9FA0F682685}" dt="2024-06-11T19:54:06.685" v="9463" actId="20577"/>
          <ac:spMkLst>
            <pc:docMk/>
            <pc:sldMk cId="4089087925" sldId="285"/>
            <ac:spMk id="5" creationId="{A4CE6F5C-4389-4B7B-1506-065597E91662}"/>
          </ac:spMkLst>
        </pc:spChg>
        <pc:spChg chg="add del mod">
          <ac:chgData name="Olivier Lapabe-Goastat" userId="94834326-a2bd-4be6-9cc1-7588c8c6f6cc" providerId="ADAL" clId="{A31CE515-5169-C442-A8AB-E9FA0F682685}" dt="2024-06-11T14:34:51.447" v="6195" actId="478"/>
          <ac:spMkLst>
            <pc:docMk/>
            <pc:sldMk cId="4089087925" sldId="285"/>
            <ac:spMk id="6" creationId="{10CC0901-6787-5FAF-CDD5-24C871702E39}"/>
          </ac:spMkLst>
        </pc:spChg>
        <pc:spChg chg="add mod">
          <ac:chgData name="Olivier Lapabe-Goastat" userId="94834326-a2bd-4be6-9cc1-7588c8c6f6cc" providerId="ADAL" clId="{A31CE515-5169-C442-A8AB-E9FA0F682685}" dt="2024-06-11T19:51:30.634" v="9398" actId="14100"/>
          <ac:spMkLst>
            <pc:docMk/>
            <pc:sldMk cId="4089087925" sldId="285"/>
            <ac:spMk id="7" creationId="{0231E21A-DB22-BBCD-5F85-9CAD5B9AA742}"/>
          </ac:spMkLst>
        </pc:spChg>
        <pc:cxnChg chg="add mod">
          <ac:chgData name="Olivier Lapabe-Goastat" userId="94834326-a2bd-4be6-9cc1-7588c8c6f6cc" providerId="ADAL" clId="{A31CE515-5169-C442-A8AB-E9FA0F682685}" dt="2024-06-11T19:54:12.252" v="9473" actId="1038"/>
          <ac:cxnSpMkLst>
            <pc:docMk/>
            <pc:sldMk cId="4089087925" sldId="285"/>
            <ac:cxnSpMk id="9" creationId="{E1F63AC8-A19C-3B3C-784A-15F87CC55DBC}"/>
          </ac:cxnSpMkLst>
        </pc:cxnChg>
      </pc:sldChg>
      <pc:sldChg chg="addSp modSp new mod">
        <pc:chgData name="Olivier Lapabe-Goastat" userId="94834326-a2bd-4be6-9cc1-7588c8c6f6cc" providerId="ADAL" clId="{A31CE515-5169-C442-A8AB-E9FA0F682685}" dt="2024-06-11T19:19:49.982" v="7928" actId="20577"/>
        <pc:sldMkLst>
          <pc:docMk/>
          <pc:sldMk cId="3202945668" sldId="286"/>
        </pc:sldMkLst>
        <pc:spChg chg="mod">
          <ac:chgData name="Olivier Lapabe-Goastat" userId="94834326-a2bd-4be6-9cc1-7588c8c6f6cc" providerId="ADAL" clId="{A31CE515-5169-C442-A8AB-E9FA0F682685}" dt="2024-06-11T19:19:49.982" v="7928" actId="20577"/>
          <ac:spMkLst>
            <pc:docMk/>
            <pc:sldMk cId="3202945668" sldId="286"/>
            <ac:spMk id="2" creationId="{7BB74653-18B5-EE21-B88D-46D263B40AA4}"/>
          </ac:spMkLst>
        </pc:spChg>
        <pc:spChg chg="mod">
          <ac:chgData name="Olivier Lapabe-Goastat" userId="94834326-a2bd-4be6-9cc1-7588c8c6f6cc" providerId="ADAL" clId="{A31CE515-5169-C442-A8AB-E9FA0F682685}" dt="2024-06-11T19:04:52.944" v="7488" actId="20577"/>
          <ac:spMkLst>
            <pc:docMk/>
            <pc:sldMk cId="3202945668" sldId="286"/>
            <ac:spMk id="3" creationId="{EE20278B-6F53-CB6A-4204-AE71E57AA52D}"/>
          </ac:spMkLst>
        </pc:spChg>
        <pc:spChg chg="add mod">
          <ac:chgData name="Olivier Lapabe-Goastat" userId="94834326-a2bd-4be6-9cc1-7588c8c6f6cc" providerId="ADAL" clId="{A31CE515-5169-C442-A8AB-E9FA0F682685}" dt="2024-06-11T19:06:54.522" v="7627" actId="1037"/>
          <ac:spMkLst>
            <pc:docMk/>
            <pc:sldMk cId="3202945668" sldId="286"/>
            <ac:spMk id="6" creationId="{6F27E472-97A2-7758-57C9-C2E09CCE72AA}"/>
          </ac:spMkLst>
        </pc:spChg>
        <pc:graphicFrameChg chg="add mod">
          <ac:chgData name="Olivier Lapabe-Goastat" userId="94834326-a2bd-4be6-9cc1-7588c8c6f6cc" providerId="ADAL" clId="{A31CE515-5169-C442-A8AB-E9FA0F682685}" dt="2024-06-11T18:52:58.625" v="7050"/>
          <ac:graphicFrameMkLst>
            <pc:docMk/>
            <pc:sldMk cId="3202945668" sldId="286"/>
            <ac:graphicFrameMk id="4" creationId="{7E10D733-5E77-600A-7431-477268EF080B}"/>
          </ac:graphicFrameMkLst>
        </pc:graphicFrameChg>
        <pc:graphicFrameChg chg="add mod modGraphic">
          <ac:chgData name="Olivier Lapabe-Goastat" userId="94834326-a2bd-4be6-9cc1-7588c8c6f6cc" providerId="ADAL" clId="{A31CE515-5169-C442-A8AB-E9FA0F682685}" dt="2024-06-11T18:58:24.070" v="7242"/>
          <ac:graphicFrameMkLst>
            <pc:docMk/>
            <pc:sldMk cId="3202945668" sldId="286"/>
            <ac:graphicFrameMk id="5" creationId="{181A46EC-A71C-F2E4-7E8D-F603507AD9EB}"/>
          </ac:graphicFrameMkLst>
        </pc:graphicFrameChg>
      </pc:sldChg>
      <pc:sldChg chg="addSp delSp modSp add mod">
        <pc:chgData name="Olivier Lapabe-Goastat" userId="94834326-a2bd-4be6-9cc1-7588c8c6f6cc" providerId="ADAL" clId="{A31CE515-5169-C442-A8AB-E9FA0F682685}" dt="2024-06-11T19:27:01.354" v="8168" actId="20577"/>
        <pc:sldMkLst>
          <pc:docMk/>
          <pc:sldMk cId="1477465115" sldId="287"/>
        </pc:sldMkLst>
        <pc:spChg chg="mod">
          <ac:chgData name="Olivier Lapabe-Goastat" userId="94834326-a2bd-4be6-9cc1-7588c8c6f6cc" providerId="ADAL" clId="{A31CE515-5169-C442-A8AB-E9FA0F682685}" dt="2024-06-11T19:19:46.916" v="7926" actId="20577"/>
          <ac:spMkLst>
            <pc:docMk/>
            <pc:sldMk cId="1477465115" sldId="287"/>
            <ac:spMk id="2" creationId="{7BB74653-18B5-EE21-B88D-46D263B40AA4}"/>
          </ac:spMkLst>
        </pc:spChg>
        <pc:spChg chg="mod">
          <ac:chgData name="Olivier Lapabe-Goastat" userId="94834326-a2bd-4be6-9cc1-7588c8c6f6cc" providerId="ADAL" clId="{A31CE515-5169-C442-A8AB-E9FA0F682685}" dt="2024-06-11T19:27:01.354" v="8168" actId="20577"/>
          <ac:spMkLst>
            <pc:docMk/>
            <pc:sldMk cId="1477465115" sldId="287"/>
            <ac:spMk id="3" creationId="{EE20278B-6F53-CB6A-4204-AE71E57AA52D}"/>
          </ac:spMkLst>
        </pc:spChg>
        <pc:spChg chg="add mod">
          <ac:chgData name="Olivier Lapabe-Goastat" userId="94834326-a2bd-4be6-9cc1-7588c8c6f6cc" providerId="ADAL" clId="{A31CE515-5169-C442-A8AB-E9FA0F682685}" dt="2024-06-11T19:07:07.646" v="7642" actId="20577"/>
          <ac:spMkLst>
            <pc:docMk/>
            <pc:sldMk cId="1477465115" sldId="287"/>
            <ac:spMk id="6" creationId="{16E9511F-2BE3-B13B-CE44-F915854B67E6}"/>
          </ac:spMkLst>
        </pc:spChg>
        <pc:graphicFrameChg chg="add del mod">
          <ac:chgData name="Olivier Lapabe-Goastat" userId="94834326-a2bd-4be6-9cc1-7588c8c6f6cc" providerId="ADAL" clId="{A31CE515-5169-C442-A8AB-E9FA0F682685}" dt="2024-06-11T19:01:06.308" v="7364" actId="478"/>
          <ac:graphicFrameMkLst>
            <pc:docMk/>
            <pc:sldMk cId="1477465115" sldId="287"/>
            <ac:graphicFrameMk id="4" creationId="{77D7FD7F-7A8F-3639-4A18-5C15147FEF73}"/>
          </ac:graphicFrameMkLst>
        </pc:graphicFrameChg>
        <pc:graphicFrameChg chg="mod modGraphic">
          <ac:chgData name="Olivier Lapabe-Goastat" userId="94834326-a2bd-4be6-9cc1-7588c8c6f6cc" providerId="ADAL" clId="{A31CE515-5169-C442-A8AB-E9FA0F682685}" dt="2024-06-11T19:26:53.126" v="8166" actId="207"/>
          <ac:graphicFrameMkLst>
            <pc:docMk/>
            <pc:sldMk cId="1477465115" sldId="287"/>
            <ac:graphicFrameMk id="5" creationId="{181A46EC-A71C-F2E4-7E8D-F603507AD9EB}"/>
          </ac:graphicFrameMkLst>
        </pc:graphicFrameChg>
      </pc:sldChg>
      <pc:sldChg chg="addSp delSp modSp add mod">
        <pc:chgData name="Olivier Lapabe-Goastat" userId="94834326-a2bd-4be6-9cc1-7588c8c6f6cc" providerId="ADAL" clId="{A31CE515-5169-C442-A8AB-E9FA0F682685}" dt="2024-06-11T19:19:44.548" v="7924" actId="20577"/>
        <pc:sldMkLst>
          <pc:docMk/>
          <pc:sldMk cId="1765389506" sldId="288"/>
        </pc:sldMkLst>
        <pc:spChg chg="mod">
          <ac:chgData name="Olivier Lapabe-Goastat" userId="94834326-a2bd-4be6-9cc1-7588c8c6f6cc" providerId="ADAL" clId="{A31CE515-5169-C442-A8AB-E9FA0F682685}" dt="2024-06-11T19:19:44.548" v="7924" actId="20577"/>
          <ac:spMkLst>
            <pc:docMk/>
            <pc:sldMk cId="1765389506" sldId="288"/>
            <ac:spMk id="2" creationId="{7BB74653-18B5-EE21-B88D-46D263B40AA4}"/>
          </ac:spMkLst>
        </pc:spChg>
        <pc:spChg chg="mod">
          <ac:chgData name="Olivier Lapabe-Goastat" userId="94834326-a2bd-4be6-9cc1-7588c8c6f6cc" providerId="ADAL" clId="{A31CE515-5169-C442-A8AB-E9FA0F682685}" dt="2024-06-11T19:07:58.352" v="7724" actId="20577"/>
          <ac:spMkLst>
            <pc:docMk/>
            <pc:sldMk cId="1765389506" sldId="288"/>
            <ac:spMk id="3" creationId="{EE20278B-6F53-CB6A-4204-AE71E57AA52D}"/>
          </ac:spMkLst>
        </pc:spChg>
        <pc:spChg chg="add mod">
          <ac:chgData name="Olivier Lapabe-Goastat" userId="94834326-a2bd-4be6-9cc1-7588c8c6f6cc" providerId="ADAL" clId="{A31CE515-5169-C442-A8AB-E9FA0F682685}" dt="2024-06-11T19:07:35.363" v="7674" actId="20577"/>
          <ac:spMkLst>
            <pc:docMk/>
            <pc:sldMk cId="1765389506" sldId="288"/>
            <ac:spMk id="8" creationId="{0EDBEE30-D453-0730-BDB1-33D0A19A5C5B}"/>
          </ac:spMkLst>
        </pc:spChg>
        <pc:graphicFrameChg chg="add del">
          <ac:chgData name="Olivier Lapabe-Goastat" userId="94834326-a2bd-4be6-9cc1-7588c8c6f6cc" providerId="ADAL" clId="{A31CE515-5169-C442-A8AB-E9FA0F682685}" dt="2024-06-11T19:04:01.054" v="7460" actId="478"/>
          <ac:graphicFrameMkLst>
            <pc:docMk/>
            <pc:sldMk cId="1765389506" sldId="288"/>
            <ac:graphicFrameMk id="4" creationId="{4AD55EDA-170E-D62D-5C07-252579B86B9E}"/>
          </ac:graphicFrameMkLst>
        </pc:graphicFrameChg>
        <pc:graphicFrameChg chg="mod modGraphic">
          <ac:chgData name="Olivier Lapabe-Goastat" userId="94834326-a2bd-4be6-9cc1-7588c8c6f6cc" providerId="ADAL" clId="{A31CE515-5169-C442-A8AB-E9FA0F682685}" dt="2024-06-11T19:04:39.748" v="7475" actId="207"/>
          <ac:graphicFrameMkLst>
            <pc:docMk/>
            <pc:sldMk cId="1765389506" sldId="288"/>
            <ac:graphicFrameMk id="5" creationId="{181A46EC-A71C-F2E4-7E8D-F603507AD9EB}"/>
          </ac:graphicFrameMkLst>
        </pc:graphicFrameChg>
        <pc:graphicFrameChg chg="add del mod">
          <ac:chgData name="Olivier Lapabe-Goastat" userId="94834326-a2bd-4be6-9cc1-7588c8c6f6cc" providerId="ADAL" clId="{A31CE515-5169-C442-A8AB-E9FA0F682685}" dt="2024-06-11T19:03:57.835" v="7459" actId="1076"/>
          <ac:graphicFrameMkLst>
            <pc:docMk/>
            <pc:sldMk cId="1765389506" sldId="288"/>
            <ac:graphicFrameMk id="6" creationId="{8BCF522B-0098-4BF4-4886-25213E91BEB8}"/>
          </ac:graphicFrameMkLst>
        </pc:graphicFrameChg>
        <pc:graphicFrameChg chg="add del mod">
          <ac:chgData name="Olivier Lapabe-Goastat" userId="94834326-a2bd-4be6-9cc1-7588c8c6f6cc" providerId="ADAL" clId="{A31CE515-5169-C442-A8AB-E9FA0F682685}" dt="2024-06-11T19:04:25.737" v="7469" actId="478"/>
          <ac:graphicFrameMkLst>
            <pc:docMk/>
            <pc:sldMk cId="1765389506" sldId="288"/>
            <ac:graphicFrameMk id="7" creationId="{20E0D6D7-A4D5-ECA2-7934-5E7B33314E85}"/>
          </ac:graphicFrameMkLst>
        </pc:graphicFrameChg>
      </pc:sldChg>
      <pc:sldChg chg="addSp delSp modSp add mod">
        <pc:chgData name="Olivier Lapabe-Goastat" userId="94834326-a2bd-4be6-9cc1-7588c8c6f6cc" providerId="ADAL" clId="{A31CE515-5169-C442-A8AB-E9FA0F682685}" dt="2024-06-11T20:22:14.480" v="9798" actId="20577"/>
        <pc:sldMkLst>
          <pc:docMk/>
          <pc:sldMk cId="3292625703" sldId="289"/>
        </pc:sldMkLst>
        <pc:spChg chg="mod">
          <ac:chgData name="Olivier Lapabe-Goastat" userId="94834326-a2bd-4be6-9cc1-7588c8c6f6cc" providerId="ADAL" clId="{A31CE515-5169-C442-A8AB-E9FA0F682685}" dt="2024-06-11T19:20:39.618" v="7987" actId="20577"/>
          <ac:spMkLst>
            <pc:docMk/>
            <pc:sldMk cId="3292625703" sldId="289"/>
            <ac:spMk id="2" creationId="{5250B9BC-80FB-5E2D-ACCA-5E5D4A474E42}"/>
          </ac:spMkLst>
        </pc:spChg>
        <pc:spChg chg="mod">
          <ac:chgData name="Olivier Lapabe-Goastat" userId="94834326-a2bd-4be6-9cc1-7588c8c6f6cc" providerId="ADAL" clId="{A31CE515-5169-C442-A8AB-E9FA0F682685}" dt="2024-06-11T20:22:14.480" v="9798" actId="20577"/>
          <ac:spMkLst>
            <pc:docMk/>
            <pc:sldMk cId="3292625703" sldId="289"/>
            <ac:spMk id="3" creationId="{FC0A8EC0-7310-B510-B840-F3B75666106C}"/>
          </ac:spMkLst>
        </pc:spChg>
        <pc:spChg chg="del">
          <ac:chgData name="Olivier Lapabe-Goastat" userId="94834326-a2bd-4be6-9cc1-7588c8c6f6cc" providerId="ADAL" clId="{A31CE515-5169-C442-A8AB-E9FA0F682685}" dt="2024-06-11T19:09:47.780" v="7811" actId="478"/>
          <ac:spMkLst>
            <pc:docMk/>
            <pc:sldMk cId="3292625703" sldId="289"/>
            <ac:spMk id="5" creationId="{A13319DE-9900-99F1-A9FA-E561AF237F12}"/>
          </ac:spMkLst>
        </pc:spChg>
        <pc:spChg chg="add mod">
          <ac:chgData name="Olivier Lapabe-Goastat" userId="94834326-a2bd-4be6-9cc1-7588c8c6f6cc" providerId="ADAL" clId="{A31CE515-5169-C442-A8AB-E9FA0F682685}" dt="2024-06-11T20:05:23.147" v="9617" actId="14100"/>
          <ac:spMkLst>
            <pc:docMk/>
            <pc:sldMk cId="3292625703" sldId="289"/>
            <ac:spMk id="6" creationId="{8B1B523C-6273-5241-B8A3-7370E347CC09}"/>
          </ac:spMkLst>
        </pc:spChg>
        <pc:graphicFrameChg chg="mod modGraphic">
          <ac:chgData name="Olivier Lapabe-Goastat" userId="94834326-a2bd-4be6-9cc1-7588c8c6f6cc" providerId="ADAL" clId="{A31CE515-5169-C442-A8AB-E9FA0F682685}" dt="2024-06-11T20:22:02.946" v="9788" actId="113"/>
          <ac:graphicFrameMkLst>
            <pc:docMk/>
            <pc:sldMk cId="3292625703" sldId="289"/>
            <ac:graphicFrameMk id="4" creationId="{78CB31A7-265C-82E8-AD10-CEB1700F9F86}"/>
          </ac:graphicFrameMkLst>
        </pc:graphicFrameChg>
      </pc:sldChg>
      <pc:sldChg chg="addSp delSp modSp add mod">
        <pc:chgData name="Olivier Lapabe-Goastat" userId="94834326-a2bd-4be6-9cc1-7588c8c6f6cc" providerId="ADAL" clId="{A31CE515-5169-C442-A8AB-E9FA0F682685}" dt="2024-06-11T20:22:20.702" v="9799"/>
        <pc:sldMkLst>
          <pc:docMk/>
          <pc:sldMk cId="329024640" sldId="290"/>
        </pc:sldMkLst>
        <pc:spChg chg="mod">
          <ac:chgData name="Olivier Lapabe-Goastat" userId="94834326-a2bd-4be6-9cc1-7588c8c6f6cc" providerId="ADAL" clId="{A31CE515-5169-C442-A8AB-E9FA0F682685}" dt="2024-06-11T19:20:45.119" v="7998" actId="20577"/>
          <ac:spMkLst>
            <pc:docMk/>
            <pc:sldMk cId="329024640" sldId="290"/>
            <ac:spMk id="2" creationId="{5250B9BC-80FB-5E2D-ACCA-5E5D4A474E42}"/>
          </ac:spMkLst>
        </pc:spChg>
        <pc:spChg chg="mod">
          <ac:chgData name="Olivier Lapabe-Goastat" userId="94834326-a2bd-4be6-9cc1-7588c8c6f6cc" providerId="ADAL" clId="{A31CE515-5169-C442-A8AB-E9FA0F682685}" dt="2024-06-11T20:22:20.702" v="9799"/>
          <ac:spMkLst>
            <pc:docMk/>
            <pc:sldMk cId="329024640" sldId="290"/>
            <ac:spMk id="3" creationId="{FC0A8EC0-7310-B510-B840-F3B75666106C}"/>
          </ac:spMkLst>
        </pc:spChg>
        <pc:graphicFrameChg chg="del">
          <ac:chgData name="Olivier Lapabe-Goastat" userId="94834326-a2bd-4be6-9cc1-7588c8c6f6cc" providerId="ADAL" clId="{A31CE515-5169-C442-A8AB-E9FA0F682685}" dt="2024-06-11T19:16:53.021" v="7855" actId="478"/>
          <ac:graphicFrameMkLst>
            <pc:docMk/>
            <pc:sldMk cId="329024640" sldId="290"/>
            <ac:graphicFrameMk id="4" creationId="{78CB31A7-265C-82E8-AD10-CEB1700F9F86}"/>
          </ac:graphicFrameMkLst>
        </pc:graphicFrameChg>
        <pc:picChg chg="add mod modCrop">
          <ac:chgData name="Olivier Lapabe-Goastat" userId="94834326-a2bd-4be6-9cc1-7588c8c6f6cc" providerId="ADAL" clId="{A31CE515-5169-C442-A8AB-E9FA0F682685}" dt="2024-06-11T19:17:51.122" v="7878" actId="1038"/>
          <ac:picMkLst>
            <pc:docMk/>
            <pc:sldMk cId="329024640" sldId="290"/>
            <ac:picMk id="5" creationId="{8DF58264-93D8-4567-C20B-2C77C04CB488}"/>
          </ac:picMkLst>
        </pc:picChg>
        <pc:picChg chg="add del mod">
          <ac:chgData name="Olivier Lapabe-Goastat" userId="94834326-a2bd-4be6-9cc1-7588c8c6f6cc" providerId="ADAL" clId="{A31CE515-5169-C442-A8AB-E9FA0F682685}" dt="2024-06-11T20:06:17.344" v="9620" actId="478"/>
          <ac:picMkLst>
            <pc:docMk/>
            <pc:sldMk cId="329024640" sldId="290"/>
            <ac:picMk id="6" creationId="{3EDA69DA-2F01-5F60-522F-444479725998}"/>
          </ac:picMkLst>
        </pc:picChg>
      </pc:sldChg>
      <pc:sldChg chg="modSp new mod">
        <pc:chgData name="Olivier Lapabe-Goastat" userId="94834326-a2bd-4be6-9cc1-7588c8c6f6cc" providerId="ADAL" clId="{A31CE515-5169-C442-A8AB-E9FA0F682685}" dt="2024-06-11T19:33:00.779" v="8361" actId="20577"/>
        <pc:sldMkLst>
          <pc:docMk/>
          <pc:sldMk cId="4179000579" sldId="291"/>
        </pc:sldMkLst>
        <pc:spChg chg="mod">
          <ac:chgData name="Olivier Lapabe-Goastat" userId="94834326-a2bd-4be6-9cc1-7588c8c6f6cc" providerId="ADAL" clId="{A31CE515-5169-C442-A8AB-E9FA0F682685}" dt="2024-06-11T19:18:24.866" v="7891" actId="20577"/>
          <ac:spMkLst>
            <pc:docMk/>
            <pc:sldMk cId="4179000579" sldId="291"/>
            <ac:spMk id="2" creationId="{6A1F1095-5664-CA30-DB75-3AA3EC4A4DF6}"/>
          </ac:spMkLst>
        </pc:spChg>
        <pc:spChg chg="mod">
          <ac:chgData name="Olivier Lapabe-Goastat" userId="94834326-a2bd-4be6-9cc1-7588c8c6f6cc" providerId="ADAL" clId="{A31CE515-5169-C442-A8AB-E9FA0F682685}" dt="2024-06-11T19:19:10.381" v="7900" actId="27636"/>
          <ac:spMkLst>
            <pc:docMk/>
            <pc:sldMk cId="4179000579" sldId="291"/>
            <ac:spMk id="3" creationId="{4E9BF096-2778-465B-1BA8-821CDF3BF7D8}"/>
          </ac:spMkLst>
        </pc:spChg>
        <pc:spChg chg="mod">
          <ac:chgData name="Olivier Lapabe-Goastat" userId="94834326-a2bd-4be6-9cc1-7588c8c6f6cc" providerId="ADAL" clId="{A31CE515-5169-C442-A8AB-E9FA0F682685}" dt="2024-06-11T19:33:00.779" v="8361" actId="20577"/>
          <ac:spMkLst>
            <pc:docMk/>
            <pc:sldMk cId="4179000579" sldId="291"/>
            <ac:spMk id="4" creationId="{064D441A-A4B9-EE4F-5D81-A7E2DEA63660}"/>
          </ac:spMkLst>
        </pc:spChg>
      </pc:sldChg>
      <pc:sldChg chg="addSp delSp modSp new mod modClrScheme chgLayout">
        <pc:chgData name="Olivier Lapabe-Goastat" userId="94834326-a2bd-4be6-9cc1-7588c8c6f6cc" providerId="ADAL" clId="{A31CE515-5169-C442-A8AB-E9FA0F682685}" dt="2024-06-11T19:58:28.913" v="9586" actId="20577"/>
        <pc:sldMkLst>
          <pc:docMk/>
          <pc:sldMk cId="4231673554" sldId="292"/>
        </pc:sldMkLst>
        <pc:spChg chg="mod ord">
          <ac:chgData name="Olivier Lapabe-Goastat" userId="94834326-a2bd-4be6-9cc1-7588c8c6f6cc" providerId="ADAL" clId="{A31CE515-5169-C442-A8AB-E9FA0F682685}" dt="2024-06-11T19:56:42.662" v="9534" actId="700"/>
          <ac:spMkLst>
            <pc:docMk/>
            <pc:sldMk cId="4231673554" sldId="292"/>
            <ac:spMk id="2" creationId="{E9264DB6-275A-18FE-7640-862986DDFDFE}"/>
          </ac:spMkLst>
        </pc:spChg>
        <pc:spChg chg="mod ord">
          <ac:chgData name="Olivier Lapabe-Goastat" userId="94834326-a2bd-4be6-9cc1-7588c8c6f6cc" providerId="ADAL" clId="{A31CE515-5169-C442-A8AB-E9FA0F682685}" dt="2024-06-11T19:58:20.547" v="9582" actId="20577"/>
          <ac:spMkLst>
            <pc:docMk/>
            <pc:sldMk cId="4231673554" sldId="292"/>
            <ac:spMk id="3" creationId="{9A1A826D-A6F0-20E1-0F2A-7B57DCC7F9A8}"/>
          </ac:spMkLst>
        </pc:spChg>
        <pc:spChg chg="add del mod">
          <ac:chgData name="Olivier Lapabe-Goastat" userId="94834326-a2bd-4be6-9cc1-7588c8c6f6cc" providerId="ADAL" clId="{A31CE515-5169-C442-A8AB-E9FA0F682685}" dt="2024-06-11T19:53:02.089" v="9402" actId="478"/>
          <ac:spMkLst>
            <pc:docMk/>
            <pc:sldMk cId="4231673554" sldId="292"/>
            <ac:spMk id="5" creationId="{D1919F93-FC79-6492-B53D-4CCDC2F83127}"/>
          </ac:spMkLst>
        </pc:spChg>
        <pc:spChg chg="add del mod">
          <ac:chgData name="Olivier Lapabe-Goastat" userId="94834326-a2bd-4be6-9cc1-7588c8c6f6cc" providerId="ADAL" clId="{A31CE515-5169-C442-A8AB-E9FA0F682685}" dt="2024-06-11T19:55:44.839" v="9519" actId="478"/>
          <ac:spMkLst>
            <pc:docMk/>
            <pc:sldMk cId="4231673554" sldId="292"/>
            <ac:spMk id="6" creationId="{6985FC8C-92BA-5A97-423E-E5E2E9BC71C9}"/>
          </ac:spMkLst>
        </pc:spChg>
        <pc:spChg chg="add del mod">
          <ac:chgData name="Olivier Lapabe-Goastat" userId="94834326-a2bd-4be6-9cc1-7588c8c6f6cc" providerId="ADAL" clId="{A31CE515-5169-C442-A8AB-E9FA0F682685}" dt="2024-06-11T19:56:49.514" v="9539" actId="478"/>
          <ac:spMkLst>
            <pc:docMk/>
            <pc:sldMk cId="4231673554" sldId="292"/>
            <ac:spMk id="7" creationId="{26910D59-4850-3D05-9F1D-367D35DC0AC6}"/>
          </ac:spMkLst>
        </pc:spChg>
        <pc:spChg chg="add mod ord">
          <ac:chgData name="Olivier Lapabe-Goastat" userId="94834326-a2bd-4be6-9cc1-7588c8c6f6cc" providerId="ADAL" clId="{A31CE515-5169-C442-A8AB-E9FA0F682685}" dt="2024-06-11T19:58:28.913" v="9586" actId="20577"/>
          <ac:spMkLst>
            <pc:docMk/>
            <pc:sldMk cId="4231673554" sldId="292"/>
            <ac:spMk id="8" creationId="{243A0183-F215-CBC7-9D1E-1A5E98C56FF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E9ED5"/>
            </a:solidFill>
            <a:ln>
              <a:noFill/>
            </a:ln>
            <a:effectLst/>
          </c:spPr>
          <c:invertIfNegative val="0"/>
          <c:cat>
            <c:strRef>
              <c:f>Feuil1!$A$2:$A$11</c:f>
              <c:strCache>
                <c:ptCount val="10"/>
                <c:pt idx="0">
                  <c:v>education group_High school graduate</c:v>
                </c:pt>
                <c:pt idx="1">
                  <c:v>education group_Bachelors degree</c:v>
                </c:pt>
                <c:pt idx="2">
                  <c:v>num persons worked for employer</c:v>
                </c:pt>
                <c:pt idx="3">
                  <c:v>capital losses</c:v>
                </c:pt>
                <c:pt idx="4">
                  <c:v>detailed household and family stat</c:v>
                </c:pt>
                <c:pt idx="5">
                  <c:v>weeks worked in year</c:v>
                </c:pt>
                <c:pt idx="6">
                  <c:v>detailed industry recode</c:v>
                </c:pt>
                <c:pt idx="7">
                  <c:v>capital income</c:v>
                </c:pt>
                <c:pt idx="8">
                  <c:v>detailed occupation recode</c:v>
                </c:pt>
                <c:pt idx="9">
                  <c:v>age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134</c:v>
                </c:pt>
                <c:pt idx="1">
                  <c:v>180</c:v>
                </c:pt>
                <c:pt idx="2">
                  <c:v>533</c:v>
                </c:pt>
                <c:pt idx="3">
                  <c:v>589</c:v>
                </c:pt>
                <c:pt idx="4">
                  <c:v>606</c:v>
                </c:pt>
                <c:pt idx="5">
                  <c:v>735</c:v>
                </c:pt>
                <c:pt idx="6">
                  <c:v>865</c:v>
                </c:pt>
                <c:pt idx="7">
                  <c:v>1146</c:v>
                </c:pt>
                <c:pt idx="8">
                  <c:v>1198</c:v>
                </c:pt>
                <c:pt idx="9">
                  <c:v>1885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C-9F47-80EA-482B7039FC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077472"/>
        <c:axId val="1869899696"/>
      </c:barChart>
      <c:catAx>
        <c:axId val="1528077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69899696"/>
        <c:crosses val="autoZero"/>
        <c:auto val="1"/>
        <c:lblAlgn val="ctr"/>
        <c:lblOffset val="100"/>
        <c:noMultiLvlLbl val="0"/>
      </c:catAx>
      <c:valAx>
        <c:axId val="1869899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2807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452A-2A59-B34F-A75F-9F5D561EF825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D4DF-17BA-F249-8E38-ACE2301D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06879" y="1883336"/>
            <a:ext cx="0" cy="39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382116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E18DE-6ABB-1DB7-89AD-139DDCA4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9" y="2022884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90F8B4-F93D-A044-0096-E61FA12F99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9" y="3944273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1BE4531-C189-C880-A38F-B890C9530379}"/>
              </a:ext>
            </a:extLst>
          </p:cNvPr>
          <p:cNvCxnSpPr>
            <a:cxnSpLocks/>
          </p:cNvCxnSpPr>
          <p:nvPr userDrawn="1"/>
        </p:nvCxnSpPr>
        <p:spPr>
          <a:xfrm flipH="1">
            <a:off x="577485" y="579408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72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32ED6-5013-DAA3-188B-980087BB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lang="en-US" b="1" dirty="0"/>
              <a:t>US Census Analysis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E788A-0D9B-B652-D0FB-A4EC47B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en-US" dirty="0" err="1"/>
              <a:t>december</a:t>
            </a:r>
            <a:r>
              <a:rPr lang="en-US" dirty="0"/>
              <a:t> 11th 2024</a:t>
            </a:r>
          </a:p>
          <a:p>
            <a:r>
              <a:rPr lang="en-US" dirty="0"/>
              <a:t>Olivier </a:t>
            </a:r>
            <a:br>
              <a:rPr lang="en-US" dirty="0"/>
            </a:br>
            <a:r>
              <a:rPr lang="en-US" dirty="0" err="1"/>
              <a:t>Lapabe-goastat</a:t>
            </a:r>
            <a:endParaRPr lang="en-US" dirty="0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7F2B65B8-DB14-1B23-3C00-579219D5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0" b="161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5307-52E7-48D8-F732-B10EC2A6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237B-9BA4-F9A9-D0B1-D405DB6E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Non-categorical data (1/3)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A555F96-F80F-62DB-2DD2-51D3EA45D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817" y="2075688"/>
            <a:ext cx="3600491" cy="3910987"/>
          </a:xfrm>
        </p:spPr>
        <p:txBody>
          <a:bodyPr>
            <a:normAutofit/>
          </a:bodyPr>
          <a:lstStyle/>
          <a:p>
            <a:r>
              <a:rPr lang="en-GB" b="1" dirty="0"/>
              <a:t>‘wage per hour’ </a:t>
            </a:r>
            <a:r>
              <a:rPr lang="en-GB" dirty="0"/>
              <a:t>is not much correlated with our target</a:t>
            </a:r>
            <a:br>
              <a:rPr lang="en-GB" dirty="0"/>
            </a:br>
            <a:r>
              <a:rPr lang="en-GB" b="1" dirty="0">
                <a:sym typeface="Wingdings" pitchFamily="2" charset="2"/>
              </a:rPr>
              <a:t> We remove this feature</a:t>
            </a:r>
            <a:endParaRPr lang="en-GB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38A71A-1BF2-CF93-8A95-DABD8E3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18"/>
          <a:stretch/>
        </p:blipFill>
        <p:spPr>
          <a:xfrm>
            <a:off x="689665" y="2075687"/>
            <a:ext cx="7193471" cy="409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48CB-D706-362F-8F03-9804B48E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C68F7-A550-D54D-6179-942DD0F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Non-categorical data (2/3)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E6E204F-AF50-9985-6BDC-4982D4B8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5" y="2075688"/>
            <a:ext cx="5204004" cy="3910987"/>
          </a:xfrm>
        </p:spPr>
        <p:txBody>
          <a:bodyPr>
            <a:normAutofit/>
          </a:bodyPr>
          <a:lstStyle/>
          <a:p>
            <a:r>
              <a:rPr lang="en-GB" b="1" dirty="0"/>
              <a:t>2 features are correlated : ‘</a:t>
            </a:r>
            <a:r>
              <a:rPr lang="en-GB" b="1" dirty="0" err="1"/>
              <a:t>nums</a:t>
            </a:r>
            <a:r>
              <a:rPr lang="en-GB" b="1" dirty="0"/>
              <a:t> persons worked for employer’ and ‘weeks worked in year’</a:t>
            </a:r>
          </a:p>
          <a:p>
            <a:r>
              <a:rPr lang="en-GB" b="1" dirty="0"/>
              <a:t>But no clear sign of causality link between both</a:t>
            </a:r>
            <a:br>
              <a:rPr lang="en-GB" b="1" dirty="0"/>
            </a:br>
            <a:r>
              <a:rPr lang="en-GB" b="1" dirty="0">
                <a:sym typeface="Wingdings" pitchFamily="2" charset="2"/>
              </a:rPr>
              <a:t> We keep both features</a:t>
            </a:r>
            <a:endParaRPr lang="en-GB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BB8413-F84F-DA74-5AC4-96647CB2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642"/>
          <a:stretch/>
        </p:blipFill>
        <p:spPr>
          <a:xfrm>
            <a:off x="543341" y="1921565"/>
            <a:ext cx="5631272" cy="43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8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9E54D-7D08-FB38-601C-F209D263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AABA4-EB61-206F-15EA-A3CECA22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Non-categorical data (3/3)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90CEE38-BCB1-6815-2A60-28768125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2" y="2075688"/>
            <a:ext cx="6164787" cy="3910987"/>
          </a:xfrm>
        </p:spPr>
        <p:txBody>
          <a:bodyPr>
            <a:normAutofit/>
          </a:bodyPr>
          <a:lstStyle/>
          <a:p>
            <a:r>
              <a:rPr lang="en-GB" dirty="0"/>
              <a:t>The first principal component is explained by the 2 previously seen features 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No action for now</a:t>
            </a:r>
          </a:p>
          <a:p>
            <a:r>
              <a:rPr lang="en-GB" dirty="0">
                <a:sym typeface="Wingdings" pitchFamily="2" charset="2"/>
              </a:rPr>
              <a:t>The second principal component is mainly explained by ‘dividends from stocks and capital gains’</a:t>
            </a:r>
            <a:br>
              <a:rPr lang="en-GB" dirty="0">
                <a:sym typeface="Wingdings" pitchFamily="2" charset="2"/>
              </a:rPr>
            </a:br>
            <a:r>
              <a:rPr lang="en-GB" b="1" dirty="0">
                <a:sym typeface="Wingdings" pitchFamily="2" charset="2"/>
              </a:rPr>
              <a:t> We add these two features into a new one: ‘capital income’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017586-39D8-FA85-C323-94FBC90A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91" y="2075687"/>
            <a:ext cx="4617596" cy="41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2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0BEDF-93DE-D7DD-5937-15BE2903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4. Data prep : Encoding, Scaling and Resampling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D2F108-456C-3575-ED08-8D4EE838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476015"/>
            <a:ext cx="4885083" cy="3910987"/>
          </a:xfrm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GB" b="1" dirty="0"/>
              <a:t>Remove rows with missing values 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GB" b="1" dirty="0"/>
              <a:t>Split train dataset into train / </a:t>
            </a:r>
            <a:r>
              <a:rPr lang="en-GB" b="1" dirty="0" err="1"/>
              <a:t>val</a:t>
            </a:r>
            <a:endParaRPr lang="en-GB" sz="1200" b="1" dirty="0"/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GB" b="1" dirty="0"/>
              <a:t>Encode categorical features </a:t>
            </a:r>
            <a:br>
              <a:rPr lang="en-GB" b="1" dirty="0"/>
            </a:br>
            <a:r>
              <a:rPr lang="en-GB" b="1" dirty="0"/>
              <a:t>(without data leakage)</a:t>
            </a:r>
            <a:br>
              <a:rPr lang="en-GB" b="1" dirty="0"/>
            </a:br>
            <a:endParaRPr lang="en-GB" sz="1000" b="1" dirty="0"/>
          </a:p>
          <a:p>
            <a:pPr marL="457200" indent="-457200">
              <a:spcBef>
                <a:spcPts val="300"/>
              </a:spcBef>
              <a:buFont typeface="+mj-lt"/>
              <a:buAutoNum type="alphaUcPeriod"/>
            </a:pPr>
            <a:r>
              <a:rPr lang="en-GB" b="1" dirty="0"/>
              <a:t>Scale non-categorical features</a:t>
            </a:r>
            <a:br>
              <a:rPr lang="en-GB" b="1" dirty="0"/>
            </a:br>
            <a:r>
              <a:rPr lang="en-GB" b="1" dirty="0"/>
              <a:t>(without data leakage)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/>
            </a:pPr>
            <a:r>
              <a:rPr lang="en-GB" b="1" dirty="0"/>
              <a:t>Sampling and weighting</a:t>
            </a:r>
          </a:p>
          <a:p>
            <a:pPr marL="457200" indent="-457200">
              <a:spcBef>
                <a:spcPts val="1200"/>
              </a:spcBef>
              <a:buFont typeface="+mj-lt"/>
              <a:buAutoNum type="alphaUcPeriod" startAt="4"/>
            </a:pPr>
            <a:endParaRPr lang="en-GB" dirty="0"/>
          </a:p>
          <a:p>
            <a:pPr marL="457200" indent="-457200">
              <a:spcBef>
                <a:spcPts val="1200"/>
              </a:spcBef>
              <a:buFont typeface="+mj-lt"/>
              <a:buAutoNum type="alphaUcPeriod" startAt="4"/>
            </a:pPr>
            <a:endParaRPr lang="en-GB" sz="400" dirty="0"/>
          </a:p>
          <a:p>
            <a:endParaRPr lang="en-GB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3E9341F-8DDC-6244-21F3-F92380761C65}"/>
              </a:ext>
            </a:extLst>
          </p:cNvPr>
          <p:cNvSpPr txBox="1">
            <a:spLocks/>
          </p:cNvSpPr>
          <p:nvPr/>
        </p:nvSpPr>
        <p:spPr>
          <a:xfrm>
            <a:off x="5456583" y="2476014"/>
            <a:ext cx="6163917" cy="3910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/>
              <a:t>0 missing values</a:t>
            </a:r>
          </a:p>
          <a:p>
            <a:pPr>
              <a:spcBef>
                <a:spcPts val="1200"/>
              </a:spcBef>
            </a:pPr>
            <a:r>
              <a:rPr lang="en-GB" dirty="0"/>
              <a:t>80/20 split, stratified according to target</a:t>
            </a:r>
          </a:p>
          <a:p>
            <a:pPr>
              <a:spcBef>
                <a:spcPts val="1200"/>
              </a:spcBef>
            </a:pPr>
            <a:r>
              <a:rPr lang="en-GB" dirty="0"/>
              <a:t>One-hot encoding for lower cardinality (&lt;=10)</a:t>
            </a:r>
          </a:p>
          <a:p>
            <a:pPr>
              <a:spcBef>
                <a:spcPts val="600"/>
              </a:spcBef>
            </a:pPr>
            <a:r>
              <a:rPr lang="en-GB" dirty="0"/>
              <a:t>Target encoding for high cardinality (&gt;10)</a:t>
            </a:r>
          </a:p>
          <a:p>
            <a:pPr>
              <a:spcBef>
                <a:spcPts val="1200"/>
              </a:spcBef>
            </a:pPr>
            <a:r>
              <a:rPr lang="en-GB" dirty="0" err="1"/>
              <a:t>MinMax</a:t>
            </a:r>
            <a:r>
              <a:rPr lang="en-GB" dirty="0"/>
              <a:t> scaling used (data not following gaussian distribution) </a:t>
            </a:r>
            <a:r>
              <a:rPr lang="en-GB" dirty="0">
                <a:sym typeface="Wingdings" pitchFamily="2" charset="2"/>
              </a:rPr>
              <a:t> Features between [0, 1]</a:t>
            </a:r>
          </a:p>
          <a:p>
            <a:pPr>
              <a:spcBef>
                <a:spcPts val="1200"/>
              </a:spcBef>
            </a:pPr>
            <a:r>
              <a:rPr lang="en-GB" dirty="0">
                <a:sym typeface="Wingdings" pitchFamily="2" charset="2"/>
              </a:rPr>
              <a:t>Oversampling of under-represented ‘1’ target</a:t>
            </a:r>
          </a:p>
          <a:p>
            <a:pPr>
              <a:spcBef>
                <a:spcPts val="600"/>
              </a:spcBef>
            </a:pPr>
            <a:r>
              <a:rPr lang="en-GB" dirty="0">
                <a:sym typeface="Wingdings" pitchFamily="2" charset="2"/>
              </a:rPr>
              <a:t>Weighting according to ‘instance weight’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0" indent="0">
              <a:spcBef>
                <a:spcPts val="1200"/>
              </a:spcBef>
              <a:buNone/>
            </a:pPr>
            <a:endParaRPr lang="en-GB" dirty="0"/>
          </a:p>
          <a:p>
            <a:pPr>
              <a:spcBef>
                <a:spcPts val="1200"/>
              </a:spcBef>
            </a:pPr>
            <a:endParaRPr lang="en-GB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E9E399-DF57-9893-394B-8F44BDCE0E46}"/>
              </a:ext>
            </a:extLst>
          </p:cNvPr>
          <p:cNvSpPr txBox="1">
            <a:spLocks/>
          </p:cNvSpPr>
          <p:nvPr/>
        </p:nvSpPr>
        <p:spPr>
          <a:xfrm>
            <a:off x="571499" y="1955316"/>
            <a:ext cx="5524501" cy="47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>
                <a:solidFill>
                  <a:srgbClr val="0E9ED5"/>
                </a:solidFill>
              </a:rPr>
              <a:t>Action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D356DCA-0ED4-D00B-2D41-5ABFC8A455BB}"/>
              </a:ext>
            </a:extLst>
          </p:cNvPr>
          <p:cNvSpPr txBox="1">
            <a:spLocks/>
          </p:cNvSpPr>
          <p:nvPr/>
        </p:nvSpPr>
        <p:spPr>
          <a:xfrm>
            <a:off x="5456583" y="1955314"/>
            <a:ext cx="6163917" cy="47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E9ED5"/>
                </a:solidFill>
              </a:rPr>
              <a:t>Details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444AE6F-CE4A-DB11-EB91-932B0D8CA25D}"/>
              </a:ext>
            </a:extLst>
          </p:cNvPr>
          <p:cNvCxnSpPr/>
          <p:nvPr/>
        </p:nvCxnSpPr>
        <p:spPr>
          <a:xfrm>
            <a:off x="571499" y="2437913"/>
            <a:ext cx="11049000" cy="0"/>
          </a:xfrm>
          <a:prstGeom prst="line">
            <a:avLst/>
          </a:prstGeom>
          <a:ln w="12700">
            <a:solidFill>
              <a:srgbClr val="0E9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4C07780-0E41-865F-8E19-6C3372FB8FBC}"/>
              </a:ext>
            </a:extLst>
          </p:cNvPr>
          <p:cNvCxnSpPr/>
          <p:nvPr/>
        </p:nvCxnSpPr>
        <p:spPr>
          <a:xfrm>
            <a:off x="571499" y="2945913"/>
            <a:ext cx="11049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940D888-0F1E-B8A9-118E-DA4753CCC65D}"/>
              </a:ext>
            </a:extLst>
          </p:cNvPr>
          <p:cNvCxnSpPr/>
          <p:nvPr/>
        </p:nvCxnSpPr>
        <p:spPr>
          <a:xfrm>
            <a:off x="571499" y="3504165"/>
            <a:ext cx="11049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8A22DCD-C803-CE9A-FCB9-5D24988BE23E}"/>
              </a:ext>
            </a:extLst>
          </p:cNvPr>
          <p:cNvCxnSpPr/>
          <p:nvPr/>
        </p:nvCxnSpPr>
        <p:spPr>
          <a:xfrm>
            <a:off x="571499" y="4468811"/>
            <a:ext cx="11049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5559AF1-ABCB-A82B-6C8C-7289B05241B6}"/>
              </a:ext>
            </a:extLst>
          </p:cNvPr>
          <p:cNvCxnSpPr/>
          <p:nvPr/>
        </p:nvCxnSpPr>
        <p:spPr>
          <a:xfrm>
            <a:off x="571499" y="5326890"/>
            <a:ext cx="11049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3CBA1-6E7A-BEA6-BF0A-3B083F25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/>
              <a:t>Selected models for first baseline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4CE6F5C-4389-4B7B-1506-065597E9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835002" cy="3881229"/>
          </a:xfrm>
        </p:spPr>
        <p:txBody>
          <a:bodyPr>
            <a:normAutofit/>
          </a:bodyPr>
          <a:lstStyle/>
          <a:p>
            <a:r>
              <a:rPr lang="en-GB" b="1" dirty="0"/>
              <a:t>Option 1: GOFAI models</a:t>
            </a:r>
            <a:r>
              <a:rPr lang="en-GB" dirty="0"/>
              <a:t>, e.g.:</a:t>
            </a:r>
          </a:p>
          <a:p>
            <a:pPr lvl="1"/>
            <a:r>
              <a:rPr lang="en-GB" b="1" dirty="0">
                <a:solidFill>
                  <a:srgbClr val="0E9ED5"/>
                </a:solidFill>
              </a:rPr>
              <a:t>Logistic Regression</a:t>
            </a:r>
          </a:p>
          <a:p>
            <a:pPr lvl="1"/>
            <a:r>
              <a:rPr lang="en-GB" b="1" dirty="0">
                <a:solidFill>
                  <a:srgbClr val="0E9ED5"/>
                </a:solidFill>
              </a:rPr>
              <a:t>Decision Trees-based</a:t>
            </a:r>
          </a:p>
          <a:p>
            <a:pPr lvl="1"/>
            <a:r>
              <a:rPr lang="en-GB" dirty="0"/>
              <a:t>Support Vector Classifier</a:t>
            </a:r>
            <a:endParaRPr lang="en-GB" b="1" dirty="0">
              <a:solidFill>
                <a:srgbClr val="0E9ED5"/>
              </a:solidFill>
            </a:endParaRPr>
          </a:p>
          <a:p>
            <a:r>
              <a:rPr lang="en-GB" b="1" dirty="0"/>
              <a:t>Option 2: Neuronal Networks</a:t>
            </a:r>
            <a:r>
              <a:rPr lang="en-GB" dirty="0"/>
              <a:t>, e.g.:</a:t>
            </a:r>
          </a:p>
          <a:p>
            <a:pPr lvl="1"/>
            <a:r>
              <a:rPr lang="en-GB" dirty="0"/>
              <a:t>Multi-Layer Neuronal Network</a:t>
            </a:r>
          </a:p>
          <a:p>
            <a:pPr lvl="1"/>
            <a:r>
              <a:rPr lang="en-GB" dirty="0"/>
              <a:t>Transformer-based models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 err="1"/>
              <a:t>TabTransformer</a:t>
            </a:r>
            <a:r>
              <a:rPr lang="en-GB" dirty="0"/>
              <a:t>)</a:t>
            </a:r>
          </a:p>
        </p:txBody>
      </p:sp>
      <p:sp>
        <p:nvSpPr>
          <p:cNvPr id="7" name="Espace réservé du contenu 11">
            <a:extLst>
              <a:ext uri="{FF2B5EF4-FFF2-40B4-BE49-F238E27FC236}">
                <a16:creationId xmlns:a16="http://schemas.microsoft.com/office/drawing/2014/main" id="{0231E21A-DB22-BBCD-5F85-9CAD5B9AA742}"/>
              </a:ext>
            </a:extLst>
          </p:cNvPr>
          <p:cNvSpPr txBox="1">
            <a:spLocks/>
          </p:cNvSpPr>
          <p:nvPr/>
        </p:nvSpPr>
        <p:spPr>
          <a:xfrm>
            <a:off x="6007100" y="2075687"/>
            <a:ext cx="5624210" cy="4093017"/>
          </a:xfrm>
          <a:prstGeom prst="rect">
            <a:avLst/>
          </a:prstGeom>
          <a:ln w="19050">
            <a:solidFill>
              <a:srgbClr val="0E9ED5"/>
            </a:solidFill>
          </a:ln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solidFill>
                  <a:srgbClr val="0E9ED5"/>
                </a:solidFill>
                <a:sym typeface="Wingdings" pitchFamily="2" charset="2"/>
              </a:rPr>
              <a:t>Logistic regression: 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Simple and fast baseline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Good explainability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Does not handle high-dimensional data well</a:t>
            </a:r>
            <a:endParaRPr lang="en-GB" sz="1400" b="1" dirty="0">
              <a:solidFill>
                <a:srgbClr val="0E9ED5"/>
              </a:solidFill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400" b="1" dirty="0">
                <a:solidFill>
                  <a:srgbClr val="0E9ED5"/>
                </a:solidFill>
                <a:sym typeface="Wingdings" pitchFamily="2" charset="2"/>
              </a:rPr>
              <a:t>Random Forest: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Copes with non-linearity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Handles well high-dimensional data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Medium explainability with feature importance</a:t>
            </a:r>
          </a:p>
          <a:p>
            <a:pPr marL="0" indent="0">
              <a:buNone/>
            </a:pPr>
            <a:r>
              <a:rPr lang="en-GB" sz="1400" b="1" dirty="0" err="1">
                <a:solidFill>
                  <a:srgbClr val="0E9ED5"/>
                </a:solidFill>
                <a:sym typeface="Wingdings" pitchFamily="2" charset="2"/>
              </a:rPr>
              <a:t>XGBoost</a:t>
            </a:r>
            <a:r>
              <a:rPr lang="en-GB" sz="1400" b="1" dirty="0">
                <a:solidFill>
                  <a:srgbClr val="0E9ED5"/>
                </a:solidFill>
                <a:sym typeface="Wingdings" pitchFamily="2" charset="2"/>
              </a:rPr>
              <a:t> (Level-wise growth):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Often powerful for binary classification tasks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Slower and requires careful tuning of hyperparameters</a:t>
            </a:r>
            <a:endParaRPr lang="en-GB" sz="1400" b="1" dirty="0">
              <a:solidFill>
                <a:srgbClr val="0E9ED5"/>
              </a:solidFill>
              <a:sym typeface="Wingdings" pitchFamily="2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400" b="1" dirty="0" err="1">
                <a:solidFill>
                  <a:srgbClr val="0E9ED5"/>
                </a:solidFill>
                <a:sym typeface="Wingdings" pitchFamily="2" charset="2"/>
              </a:rPr>
              <a:t>LightGBM</a:t>
            </a:r>
            <a:r>
              <a:rPr lang="en-GB" sz="1400" b="1" dirty="0">
                <a:solidFill>
                  <a:srgbClr val="0E9ED5"/>
                </a:solidFill>
                <a:sym typeface="Wingdings" pitchFamily="2" charset="2"/>
              </a:rPr>
              <a:t> (Leaf-wise growth): </a:t>
            </a: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Lighter than </a:t>
            </a:r>
            <a:r>
              <a:rPr lang="en-GB" sz="1400" b="1" dirty="0" err="1">
                <a:sym typeface="Wingdings" pitchFamily="2" charset="2"/>
              </a:rPr>
              <a:t>XGBoost</a:t>
            </a:r>
            <a:endParaRPr lang="en-GB" sz="1400" b="1" dirty="0">
              <a:sym typeface="Wingdings" pitchFamily="2" charset="2"/>
            </a:endParaRPr>
          </a:p>
          <a:p>
            <a:pPr>
              <a:spcBef>
                <a:spcPts val="0"/>
              </a:spcBef>
            </a:pPr>
            <a:r>
              <a:rPr lang="en-GB" sz="1400" b="1" dirty="0">
                <a:sym typeface="Wingdings" pitchFamily="2" charset="2"/>
              </a:rPr>
              <a:t>More prone to overfitting than </a:t>
            </a:r>
            <a:r>
              <a:rPr lang="en-GB" sz="1400" b="1" dirty="0" err="1">
                <a:sym typeface="Wingdings" pitchFamily="2" charset="2"/>
              </a:rPr>
              <a:t>XGBoost</a:t>
            </a:r>
            <a:br>
              <a:rPr lang="en-GB" sz="1400" b="1" dirty="0">
                <a:sym typeface="Wingdings" pitchFamily="2" charset="2"/>
              </a:rPr>
            </a:br>
            <a:endParaRPr lang="en-GB" sz="1400" dirty="0"/>
          </a:p>
          <a:p>
            <a:pPr marL="0" indent="0">
              <a:buNone/>
            </a:pPr>
            <a:endParaRPr lang="en-GB" sz="5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F63AC8-A19C-3B3C-784A-15F87CC55DBC}"/>
              </a:ext>
            </a:extLst>
          </p:cNvPr>
          <p:cNvCxnSpPr>
            <a:cxnSpLocks/>
          </p:cNvCxnSpPr>
          <p:nvPr/>
        </p:nvCxnSpPr>
        <p:spPr>
          <a:xfrm flipH="1">
            <a:off x="3588026" y="3134909"/>
            <a:ext cx="2419074" cy="0"/>
          </a:xfrm>
          <a:prstGeom prst="straightConnector1">
            <a:avLst/>
          </a:prstGeom>
          <a:ln w="15875">
            <a:solidFill>
              <a:srgbClr val="0E9E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96FA2F2A-9BF4-D02A-C40D-25F7DF0224D4}"/>
              </a:ext>
            </a:extLst>
          </p:cNvPr>
          <p:cNvCxnSpPr>
            <a:cxnSpLocks/>
          </p:cNvCxnSpPr>
          <p:nvPr/>
        </p:nvCxnSpPr>
        <p:spPr>
          <a:xfrm flipH="1">
            <a:off x="3419061" y="2730718"/>
            <a:ext cx="2588039" cy="0"/>
          </a:xfrm>
          <a:prstGeom prst="straightConnector1">
            <a:avLst/>
          </a:prstGeom>
          <a:ln w="15875">
            <a:solidFill>
              <a:srgbClr val="0E9ED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8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34912-6367-ED48-46F7-12EA5591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/>
              <a:t>Results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9FD4E6-1959-9A95-9A74-772FAC176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90768"/>
              </p:ext>
            </p:extLst>
          </p:nvPr>
        </p:nvGraphicFramePr>
        <p:xfrm>
          <a:off x="571500" y="3239769"/>
          <a:ext cx="11049000" cy="321857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73946003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000824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20634334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3488321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22123272"/>
                    </a:ext>
                  </a:extLst>
                </a:gridCol>
              </a:tblGrid>
              <a:tr h="300572">
                <a:tc>
                  <a:txBody>
                    <a:bodyPr/>
                    <a:lstStyle/>
                    <a:p>
                      <a:r>
                        <a:rPr lang="fr-FR" dirty="0" err="1"/>
                        <a:t>Results</a:t>
                      </a:r>
                      <a:r>
                        <a:rPr lang="fr-FR" dirty="0"/>
                        <a:t> on Validation </a:t>
                      </a:r>
                      <a:r>
                        <a:rPr lang="fr-FR" dirty="0" err="1"/>
                        <a:t>Dataset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Logistic Regression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Random</a:t>
                      </a:r>
                      <a:r>
                        <a:rPr lang="fr-FR" b="1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XGBoost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LightGBM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31265"/>
                  </a:ext>
                </a:extLst>
              </a:tr>
              <a:tr h="526001">
                <a:tc>
                  <a:txBody>
                    <a:bodyPr/>
                    <a:lstStyle/>
                    <a:p>
                      <a:r>
                        <a:rPr lang="fr-FR" b="1" dirty="0"/>
                        <a:t>PR-AUC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1671"/>
                  </a:ext>
                </a:extLst>
              </a:tr>
              <a:tr h="513123">
                <a:tc>
                  <a:txBody>
                    <a:bodyPr/>
                    <a:lstStyle/>
                    <a:p>
                      <a:r>
                        <a:rPr lang="fr-FR" b="1" dirty="0"/>
                        <a:t>Best </a:t>
                      </a:r>
                      <a:r>
                        <a:rPr lang="fr-FR" b="1" dirty="0" err="1"/>
                        <a:t>Threshold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9695"/>
                  </a:ext>
                </a:extLst>
              </a:tr>
              <a:tr h="513123">
                <a:tc>
                  <a:txBody>
                    <a:bodyPr/>
                    <a:lstStyle/>
                    <a:p>
                      <a:r>
                        <a:rPr lang="fr-FR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2695"/>
                  </a:ext>
                </a:extLst>
              </a:tr>
              <a:tr h="513123">
                <a:tc>
                  <a:txBody>
                    <a:bodyPr/>
                    <a:lstStyle/>
                    <a:p>
                      <a:r>
                        <a:rPr lang="fr-FR" b="1" dirty="0" err="1"/>
                        <a:t>Recall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7447"/>
                  </a:ext>
                </a:extLst>
              </a:tr>
              <a:tr h="513123">
                <a:tc>
                  <a:txBody>
                    <a:bodyPr/>
                    <a:lstStyle/>
                    <a:p>
                      <a:r>
                        <a:rPr lang="fr-FR" b="1" dirty="0" err="1"/>
                        <a:t>Precision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8379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87A057-83FF-FFBC-15B7-E94152B2D4B3}"/>
              </a:ext>
            </a:extLst>
          </p:cNvPr>
          <p:cNvSpPr txBox="1">
            <a:spLocks/>
          </p:cNvSpPr>
          <p:nvPr/>
        </p:nvSpPr>
        <p:spPr>
          <a:xfrm>
            <a:off x="560388" y="1967875"/>
            <a:ext cx="11370460" cy="1191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Hypothesis : </a:t>
            </a:r>
            <a:r>
              <a:rPr lang="en-GB" sz="1600" dirty="0"/>
              <a:t>False Positives and False Negatives are equally bad (to be discussed)</a:t>
            </a:r>
          </a:p>
          <a:p>
            <a:pPr>
              <a:buFont typeface="Wingdings" pitchFamily="2" charset="2"/>
              <a:buChar char="à"/>
            </a:pPr>
            <a:r>
              <a:rPr lang="en-GB" sz="1600" b="1" dirty="0"/>
              <a:t>1st step –  Metric for model selection : PR-AUC (Area under the curve precision x recall)</a:t>
            </a:r>
          </a:p>
          <a:p>
            <a:pPr>
              <a:buFont typeface="Wingdings" pitchFamily="2" charset="2"/>
              <a:buChar char="à"/>
            </a:pPr>
            <a:r>
              <a:rPr lang="en-GB" sz="1600" b="1" dirty="0"/>
              <a:t>2</a:t>
            </a:r>
            <a:r>
              <a:rPr lang="en-GB" sz="1600" b="1" baseline="30000" dirty="0"/>
              <a:t>nd</a:t>
            </a:r>
            <a:r>
              <a:rPr lang="en-GB" sz="1600" b="1" dirty="0"/>
              <a:t> step - Metric for threshold optimization : F1 score : Harmonic mean between precision and recall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EDA1D-FADF-ECB5-38E7-E95C01F24138}"/>
              </a:ext>
            </a:extLst>
          </p:cNvPr>
          <p:cNvSpPr/>
          <p:nvPr/>
        </p:nvSpPr>
        <p:spPr>
          <a:xfrm>
            <a:off x="9401452" y="3239768"/>
            <a:ext cx="2230160" cy="3218573"/>
          </a:xfrm>
          <a:prstGeom prst="rect">
            <a:avLst/>
          </a:prstGeom>
          <a:noFill/>
          <a:ln w="28575">
            <a:solidFill>
              <a:srgbClr val="0E9E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13A86F-7CD2-62AB-F99F-216149D8BB75}"/>
              </a:ext>
            </a:extLst>
          </p:cNvPr>
          <p:cNvSpPr txBox="1"/>
          <p:nvPr/>
        </p:nvSpPr>
        <p:spPr>
          <a:xfrm>
            <a:off x="2592280" y="-887767"/>
            <a:ext cx="184731" cy="369332"/>
          </a:xfrm>
          <a:prstGeom prst="rect">
            <a:avLst/>
          </a:prstGeom>
          <a:noFill/>
          <a:ln w="28575">
            <a:solidFill>
              <a:srgbClr val="0E9ED5"/>
            </a:solidFill>
          </a:ln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03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534C-09CA-259F-F2A4-9A6E3CD9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EB345-70F3-0257-BEBA-304ECF8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 err="1"/>
              <a:t>LightGBM</a:t>
            </a:r>
            <a:r>
              <a:rPr lang="en-GB" dirty="0"/>
              <a:t> results (1/2)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C18F2B59-2AD4-0B4A-F95D-2E30CDB5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827" y="2075688"/>
            <a:ext cx="4724482" cy="39109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1" dirty="0"/>
              <a:t>Hyperparameters Grid Search (optimum in bold):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num_leaves</a:t>
            </a:r>
            <a:r>
              <a:rPr lang="en-GB" sz="1400" dirty="0"/>
              <a:t>: 10, 30, </a:t>
            </a:r>
            <a:r>
              <a:rPr lang="en-GB" sz="1400" b="1" dirty="0"/>
              <a:t>50</a:t>
            </a:r>
            <a:r>
              <a:rPr lang="en-GB" sz="1400" dirty="0"/>
              <a:t>, 70, 90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max_depth</a:t>
            </a:r>
            <a:r>
              <a:rPr lang="en-GB" sz="1400" dirty="0"/>
              <a:t>: 3, 5, </a:t>
            </a:r>
            <a:r>
              <a:rPr lang="en-GB" sz="1400" b="1" dirty="0"/>
              <a:t>7</a:t>
            </a:r>
            <a:r>
              <a:rPr lang="en-GB" sz="1400" dirty="0"/>
              <a:t>, 10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learning_rate</a:t>
            </a:r>
            <a:r>
              <a:rPr lang="en-GB" sz="1400" dirty="0"/>
              <a:t>: 0.01, 0.05, </a:t>
            </a:r>
            <a:r>
              <a:rPr lang="en-GB" sz="1400" b="1" dirty="0"/>
              <a:t>0.1</a:t>
            </a:r>
            <a:r>
              <a:rPr lang="en-GB" sz="1400" dirty="0"/>
              <a:t>, 0.3, 0.5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n_estimators</a:t>
            </a:r>
            <a:r>
              <a:rPr lang="en-GB" sz="1400" dirty="0"/>
              <a:t>: 50, 100, </a:t>
            </a:r>
            <a:r>
              <a:rPr lang="en-GB" sz="1400" b="1" dirty="0"/>
              <a:t>200</a:t>
            </a:r>
            <a:r>
              <a:rPr lang="en-GB" sz="1400" dirty="0"/>
              <a:t>, 500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Espace réservé du contenu 3">
            <a:extLst>
              <a:ext uri="{FF2B5EF4-FFF2-40B4-BE49-F238E27FC236}">
                <a16:creationId xmlns:a16="http://schemas.microsoft.com/office/drawing/2014/main" id="{B021F02B-51E9-1934-CA1D-D89B62C37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485418"/>
              </p:ext>
            </p:extLst>
          </p:nvPr>
        </p:nvGraphicFramePr>
        <p:xfrm>
          <a:off x="6896019" y="3600017"/>
          <a:ext cx="4724481" cy="23866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4827">
                  <a:extLst>
                    <a:ext uri="{9D8B030D-6E8A-4147-A177-3AD203B41FA5}">
                      <a16:colId xmlns:a16="http://schemas.microsoft.com/office/drawing/2014/main" val="739460038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1150008244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4206343344"/>
                    </a:ext>
                  </a:extLst>
                </a:gridCol>
              </a:tblGrid>
              <a:tr h="304015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LightGBM</a:t>
                      </a:r>
                      <a:r>
                        <a:rPr lang="fr-FR" sz="1400" b="1" dirty="0"/>
                        <a:t>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LightGBM</a:t>
                      </a:r>
                      <a:r>
                        <a:rPr lang="fr-FR" sz="1400" b="1" dirty="0"/>
                        <a:t>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31265"/>
                  </a:ext>
                </a:extLst>
              </a:tr>
              <a:tr h="424690">
                <a:tc>
                  <a:txBody>
                    <a:bodyPr/>
                    <a:lstStyle/>
                    <a:p>
                      <a:r>
                        <a:rPr lang="fr-FR" sz="1400" b="1" dirty="0"/>
                        <a:t>PR-AUC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1671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Best </a:t>
                      </a:r>
                      <a:r>
                        <a:rPr lang="fr-FR" sz="1400" b="1" dirty="0" err="1"/>
                        <a:t>Threshold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9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2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Recall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7447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Precision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8379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C6C7133-C5E3-B397-5244-05E0EEC7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4"/>
          <a:stretch/>
        </p:blipFill>
        <p:spPr>
          <a:xfrm>
            <a:off x="148332" y="1914436"/>
            <a:ext cx="6589819" cy="42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0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911D8-6200-0310-904A-F5D60DFC4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C4CE9-ECA9-1514-178F-A1B95A6E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 err="1"/>
              <a:t>LightGBM</a:t>
            </a:r>
            <a:r>
              <a:rPr lang="en-GB" dirty="0"/>
              <a:t> – Top 10 feature importance</a:t>
            </a:r>
            <a:endParaRPr lang="fr-FR" dirty="0"/>
          </a:p>
        </p:txBody>
      </p:sp>
      <p:sp>
        <p:nvSpPr>
          <p:cNvPr id="8" name="Espace réservé du contenu 10">
            <a:extLst>
              <a:ext uri="{FF2B5EF4-FFF2-40B4-BE49-F238E27FC236}">
                <a16:creationId xmlns:a16="http://schemas.microsoft.com/office/drawing/2014/main" id="{C228DD30-DE16-88F9-6049-DE19CC55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843" y="2075688"/>
            <a:ext cx="3175466" cy="39109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800" b="1" dirty="0"/>
              <a:t>Age, capital income and job description </a:t>
            </a:r>
            <a:r>
              <a:rPr lang="en-GB" sz="1800" dirty="0"/>
              <a:t>(occupation and industry) are the </a:t>
            </a:r>
            <a:r>
              <a:rPr lang="en-GB" sz="1800" b="1" dirty="0"/>
              <a:t>main drivers </a:t>
            </a:r>
            <a:r>
              <a:rPr lang="en-GB" sz="1800" dirty="0"/>
              <a:t>to evaluate if an individual is earning more than 50k$ per year</a:t>
            </a:r>
          </a:p>
          <a:p>
            <a:pPr marL="0" indent="0">
              <a:buNone/>
            </a:pPr>
            <a:endParaRPr lang="en-GB" sz="2800" dirty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7AD8679-373D-F4E7-EB91-D11D958EF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5043032"/>
              </p:ext>
            </p:extLst>
          </p:nvPr>
        </p:nvGraphicFramePr>
        <p:xfrm>
          <a:off x="398510" y="2287270"/>
          <a:ext cx="8128000" cy="369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870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C479-F795-79C2-1484-2D21E135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D39B-2E2E-68E9-8A95-40557B47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Ideas for further improvement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D117B2-B179-6134-4154-F0EAE40A7A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Data preparation:</a:t>
            </a:r>
          </a:p>
          <a:p>
            <a:pPr lvl="1"/>
            <a:r>
              <a:rPr lang="en-GB" b="1" dirty="0"/>
              <a:t>Feature Engineering: </a:t>
            </a:r>
            <a:r>
              <a:rPr lang="en-GB" dirty="0"/>
              <a:t>Reduce or increase number of features, ITW with US CENSUS office</a:t>
            </a:r>
          </a:p>
          <a:p>
            <a:pPr lvl="1"/>
            <a:r>
              <a:rPr lang="en-GB" b="1" dirty="0"/>
              <a:t>Encoding:</a:t>
            </a:r>
            <a:r>
              <a:rPr lang="en-GB" dirty="0"/>
              <a:t> Try hashing encoding for high cardinality features</a:t>
            </a:r>
          </a:p>
          <a:p>
            <a:pPr lvl="1"/>
            <a:r>
              <a:rPr lang="en-GB" b="1" dirty="0"/>
              <a:t>Resampling: </a:t>
            </a:r>
            <a:r>
              <a:rPr lang="en-GB" dirty="0"/>
              <a:t>Try SMOTE (create synthetic examples of minority class)</a:t>
            </a:r>
          </a:p>
          <a:p>
            <a:pPr lvl="1"/>
            <a:r>
              <a:rPr lang="en-GB" b="1" dirty="0"/>
              <a:t>Scaling:</a:t>
            </a:r>
            <a:r>
              <a:rPr lang="en-GB" dirty="0"/>
              <a:t> Try other scaling (e.g., Standard)</a:t>
            </a:r>
          </a:p>
          <a:p>
            <a:pPr lvl="1"/>
            <a:r>
              <a:rPr lang="en-GB" b="1" dirty="0"/>
              <a:t>Train / Val split : </a:t>
            </a:r>
            <a:r>
              <a:rPr lang="en-GB" dirty="0"/>
              <a:t>Try Cross-Validation</a:t>
            </a:r>
          </a:p>
          <a:p>
            <a:pPr lvl="1"/>
            <a:endParaRPr lang="en-GB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8EEDD8D-9480-50C9-C70B-C0D5B5D324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Model evaluation and selection: </a:t>
            </a:r>
          </a:p>
          <a:p>
            <a:pPr lvl="1"/>
            <a:r>
              <a:rPr lang="en-GB" dirty="0"/>
              <a:t>Try custom cost functions (to penalize more FP and/or FN)</a:t>
            </a:r>
          </a:p>
          <a:p>
            <a:pPr lvl="1"/>
            <a:r>
              <a:rPr lang="en-GB" dirty="0"/>
              <a:t>Try to optimize other hyperparameters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 err="1"/>
              <a:t>min_child_weight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Try other other</a:t>
            </a:r>
            <a:r>
              <a:rPr lang="en-GB" b="1" dirty="0"/>
              <a:t> models</a:t>
            </a:r>
            <a:r>
              <a:rPr lang="en-GB" dirty="0"/>
              <a:t>, e.g.,:</a:t>
            </a:r>
          </a:p>
          <a:p>
            <a:pPr lvl="2"/>
            <a:r>
              <a:rPr lang="en-GB" dirty="0"/>
              <a:t>Support Vector Classifier</a:t>
            </a:r>
          </a:p>
          <a:p>
            <a:pPr lvl="2"/>
            <a:r>
              <a:rPr lang="en-GB" dirty="0"/>
              <a:t>Multi-Layer Neuronal Network</a:t>
            </a:r>
          </a:p>
          <a:p>
            <a:pPr lvl="2"/>
            <a:r>
              <a:rPr lang="en-GB" dirty="0"/>
              <a:t>Transformer-based models </a:t>
            </a:r>
            <a:br>
              <a:rPr lang="en-GB" dirty="0"/>
            </a:br>
            <a:r>
              <a:rPr lang="en-GB" dirty="0"/>
              <a:t>(e.g., </a:t>
            </a:r>
            <a:r>
              <a:rPr lang="en-GB" dirty="0" err="1"/>
              <a:t>TabTransformer</a:t>
            </a:r>
            <a:r>
              <a:rPr lang="en-GB" dirty="0"/>
              <a:t>)</a:t>
            </a:r>
          </a:p>
          <a:p>
            <a:r>
              <a:rPr lang="en-GB" b="1" dirty="0"/>
              <a:t>Model deployment </a:t>
            </a:r>
            <a:r>
              <a:rPr lang="en-GB" dirty="0"/>
              <a:t>(e.g., CI/CD, API and endpoint for inference)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14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D039-4890-8335-AC13-B8647480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40210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1F1A3-2E02-076F-441F-09C605A5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Executive 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0CB09-1A83-786A-1803-3849F80E6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Based on the </a:t>
            </a:r>
            <a:r>
              <a:rPr lang="en-GB" b="1" dirty="0"/>
              <a:t>US Census dataset, </a:t>
            </a:r>
            <a:r>
              <a:rPr lang="en-GB" dirty="0"/>
              <a:t>the goal is to predict whether an individual is earning </a:t>
            </a:r>
            <a:r>
              <a:rPr lang="en-GB" b="1" dirty="0"/>
              <a:t>more than 50k$ per year</a:t>
            </a:r>
            <a:endParaRPr lang="en-GB" dirty="0"/>
          </a:p>
          <a:p>
            <a:r>
              <a:rPr lang="en-GB" dirty="0"/>
              <a:t>This is a </a:t>
            </a:r>
            <a:r>
              <a:rPr lang="en-GB" b="1" dirty="0"/>
              <a:t>first baseline </a:t>
            </a:r>
            <a:r>
              <a:rPr lang="en-GB" dirty="0"/>
              <a:t>– focus was on making the code </a:t>
            </a:r>
            <a:r>
              <a:rPr lang="en-GB" b="1" dirty="0"/>
              <a:t>modular </a:t>
            </a:r>
            <a:r>
              <a:rPr lang="en-GB" dirty="0"/>
              <a:t>for further improvement</a:t>
            </a:r>
          </a:p>
          <a:p>
            <a:r>
              <a:rPr lang="en-GB" b="1" dirty="0"/>
              <a:t>From 36 features down to 12: </a:t>
            </a:r>
            <a:r>
              <a:rPr lang="en-GB" dirty="0"/>
              <a:t>EDA helped to select and regroup main features</a:t>
            </a:r>
          </a:p>
          <a:p>
            <a:r>
              <a:rPr lang="en-GB" b="1" dirty="0"/>
              <a:t>Best model:</a:t>
            </a:r>
            <a:endParaRPr lang="en-GB" dirty="0"/>
          </a:p>
          <a:p>
            <a:pPr lvl="1"/>
            <a:r>
              <a:rPr lang="en-GB" b="1" dirty="0" err="1"/>
              <a:t>LightGBM</a:t>
            </a:r>
            <a:r>
              <a:rPr lang="en-GB" dirty="0"/>
              <a:t> (with </a:t>
            </a:r>
            <a:r>
              <a:rPr lang="en-GB" dirty="0" err="1"/>
              <a:t>num_leaves</a:t>
            </a:r>
            <a:r>
              <a:rPr lang="en-GB" dirty="0"/>
              <a:t>=50, </a:t>
            </a:r>
            <a:r>
              <a:rPr lang="en-GB" dirty="0" err="1"/>
              <a:t>max_depth</a:t>
            </a:r>
            <a:r>
              <a:rPr lang="en-GB" dirty="0"/>
              <a:t>=7, </a:t>
            </a:r>
            <a:r>
              <a:rPr lang="en-GB" dirty="0" err="1"/>
              <a:t>learning_rate</a:t>
            </a:r>
            <a:r>
              <a:rPr lang="en-GB" dirty="0"/>
              <a:t>=0.1, </a:t>
            </a:r>
            <a:r>
              <a:rPr lang="en-GB" dirty="0" err="1"/>
              <a:t>n_estimations</a:t>
            </a:r>
            <a:r>
              <a:rPr lang="en-GB" dirty="0"/>
              <a:t>=200)</a:t>
            </a:r>
          </a:p>
          <a:p>
            <a:pPr lvl="1"/>
            <a:r>
              <a:rPr lang="en-GB" dirty="0"/>
              <a:t>Results on </a:t>
            </a:r>
            <a:r>
              <a:rPr lang="en-GB" b="1" dirty="0"/>
              <a:t>Val Dataset</a:t>
            </a:r>
            <a:r>
              <a:rPr lang="en-GB" dirty="0"/>
              <a:t>: </a:t>
            </a:r>
            <a:r>
              <a:rPr lang="en-GB" b="1" dirty="0"/>
              <a:t>F1-score=0.91</a:t>
            </a:r>
            <a:r>
              <a:rPr lang="en-GB" dirty="0"/>
              <a:t>, Recall=0.93, Precision=0.89</a:t>
            </a:r>
          </a:p>
          <a:p>
            <a:pPr lvl="1"/>
            <a:r>
              <a:rPr lang="en-GB" dirty="0"/>
              <a:t>Results on </a:t>
            </a:r>
            <a:r>
              <a:rPr lang="en-GB" b="1" dirty="0"/>
              <a:t>Test Dataset</a:t>
            </a:r>
            <a:r>
              <a:rPr lang="en-GB" dirty="0"/>
              <a:t>: </a:t>
            </a:r>
            <a:r>
              <a:rPr lang="en-GB" b="1" dirty="0"/>
              <a:t>F1-score=0.88</a:t>
            </a:r>
            <a:r>
              <a:rPr lang="en-GB" dirty="0"/>
              <a:t>, Recall=0.88, Precision=0.88</a:t>
            </a:r>
          </a:p>
          <a:p>
            <a:r>
              <a:rPr lang="en-GB" b="1" dirty="0"/>
              <a:t>Top 3 feature importance </a:t>
            </a:r>
            <a:r>
              <a:rPr lang="en-GB" dirty="0"/>
              <a:t>: Age,  Occupation (work), Capital income</a:t>
            </a:r>
          </a:p>
        </p:txBody>
      </p:sp>
    </p:spTree>
    <p:extLst>
      <p:ext uri="{BB962C8B-B14F-4D97-AF65-F5344CB8AC3E}">
        <p14:creationId xmlns:p14="http://schemas.microsoft.com/office/powerpoint/2010/main" val="340241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BDFFD-3C7F-6CFE-0E86-081EF6E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/>
              <a:t>Logistic Regression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427C2A2-A855-01BD-0575-868F1640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0" y="1921783"/>
            <a:ext cx="7137399" cy="4282440"/>
          </a:xfrm>
          <a:prstGeom prst="rect">
            <a:avLst/>
          </a:prstGeom>
        </p:spPr>
      </p:pic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4B11590F-74CB-3A4D-9CC2-0DCFF7F3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827" y="2075688"/>
            <a:ext cx="4724482" cy="39109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1" dirty="0"/>
              <a:t>Hyperparameters Grid Search (optimum in bold):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C: 0.01, </a:t>
            </a:r>
            <a:r>
              <a:rPr lang="en-GB" sz="1400" b="1" dirty="0"/>
              <a:t>0.1</a:t>
            </a:r>
            <a:r>
              <a:rPr lang="en-GB" sz="1400" dirty="0"/>
              <a:t>, 1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penalty: </a:t>
            </a:r>
            <a:r>
              <a:rPr lang="en-GB" sz="1400" b="1" dirty="0"/>
              <a:t>l1</a:t>
            </a:r>
            <a:r>
              <a:rPr lang="en-GB" sz="1400" dirty="0"/>
              <a:t>, l2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Solver : </a:t>
            </a:r>
            <a:r>
              <a:rPr lang="en-GB" sz="1400" b="1" dirty="0" err="1"/>
              <a:t>libnear</a:t>
            </a:r>
            <a:endParaRPr lang="en-GB" sz="1400" b="1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Espace réservé du contenu 3">
            <a:extLst>
              <a:ext uri="{FF2B5EF4-FFF2-40B4-BE49-F238E27FC236}">
                <a16:creationId xmlns:a16="http://schemas.microsoft.com/office/drawing/2014/main" id="{1353A560-40FA-25A7-9FDE-EAFDE0603E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743805"/>
              </p:ext>
            </p:extLst>
          </p:nvPr>
        </p:nvGraphicFramePr>
        <p:xfrm>
          <a:off x="6896019" y="3600017"/>
          <a:ext cx="4724481" cy="23866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4827">
                  <a:extLst>
                    <a:ext uri="{9D8B030D-6E8A-4147-A177-3AD203B41FA5}">
                      <a16:colId xmlns:a16="http://schemas.microsoft.com/office/drawing/2014/main" val="739460038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1150008244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4206343344"/>
                    </a:ext>
                  </a:extLst>
                </a:gridCol>
              </a:tblGrid>
              <a:tr h="304015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LogReg</a:t>
                      </a:r>
                      <a:r>
                        <a:rPr lang="fr-FR" sz="1400" b="1" dirty="0"/>
                        <a:t>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LogReg</a:t>
                      </a:r>
                      <a:r>
                        <a:rPr lang="fr-FR" sz="1400" b="1" dirty="0"/>
                        <a:t>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31265"/>
                  </a:ext>
                </a:extLst>
              </a:tr>
              <a:tr h="424690">
                <a:tc>
                  <a:txBody>
                    <a:bodyPr/>
                    <a:lstStyle/>
                    <a:p>
                      <a:r>
                        <a:rPr lang="fr-FR" sz="1400" b="1" dirty="0"/>
                        <a:t>PR-AUC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1671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Best </a:t>
                      </a:r>
                      <a:r>
                        <a:rPr lang="fr-FR" sz="1400" b="1" dirty="0" err="1"/>
                        <a:t>Threshold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9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2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Recall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7447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Precision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45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41C6-2B33-2152-F6F3-D9020F2D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829D-A6BE-7253-E1FB-BF369705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/>
              <a:t>Random Forest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9F5DD38B-1A8B-E636-9D42-D110593C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827" y="2075688"/>
            <a:ext cx="4724482" cy="39109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1" dirty="0"/>
              <a:t>Hyperparameters Grid Search (optimum in bold):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max_depth</a:t>
            </a:r>
            <a:r>
              <a:rPr lang="en-GB" sz="1400" dirty="0"/>
              <a:t>: 5, 7, </a:t>
            </a:r>
            <a:r>
              <a:rPr lang="en-GB" sz="1400" b="1" dirty="0"/>
              <a:t>10</a:t>
            </a:r>
            <a:r>
              <a:rPr lang="en-GB" sz="1400" dirty="0"/>
              <a:t>,  50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n_estimators</a:t>
            </a:r>
            <a:r>
              <a:rPr lang="en-GB" sz="1400" dirty="0"/>
              <a:t>: 50, 100, </a:t>
            </a:r>
            <a:r>
              <a:rPr lang="en-GB" sz="1400" b="1" dirty="0"/>
              <a:t>200</a:t>
            </a:r>
            <a:r>
              <a:rPr lang="en-GB" sz="1400" dirty="0"/>
              <a:t>, 500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Espace réservé du contenu 3">
            <a:extLst>
              <a:ext uri="{FF2B5EF4-FFF2-40B4-BE49-F238E27FC236}">
                <a16:creationId xmlns:a16="http://schemas.microsoft.com/office/drawing/2014/main" id="{42258145-9F7E-CC3C-0718-FDD040564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411207"/>
              </p:ext>
            </p:extLst>
          </p:nvPr>
        </p:nvGraphicFramePr>
        <p:xfrm>
          <a:off x="6896019" y="3600017"/>
          <a:ext cx="4724481" cy="23866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4827">
                  <a:extLst>
                    <a:ext uri="{9D8B030D-6E8A-4147-A177-3AD203B41FA5}">
                      <a16:colId xmlns:a16="http://schemas.microsoft.com/office/drawing/2014/main" val="739460038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1150008244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4206343344"/>
                    </a:ext>
                  </a:extLst>
                </a:gridCol>
              </a:tblGrid>
              <a:tr h="304015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RForest</a:t>
                      </a:r>
                      <a:r>
                        <a:rPr lang="fr-FR" sz="1400" b="1" dirty="0"/>
                        <a:t>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RForest</a:t>
                      </a:r>
                      <a:r>
                        <a:rPr lang="fr-FR" sz="1400" b="1" dirty="0"/>
                        <a:t>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31265"/>
                  </a:ext>
                </a:extLst>
              </a:tr>
              <a:tr h="424690">
                <a:tc>
                  <a:txBody>
                    <a:bodyPr/>
                    <a:lstStyle/>
                    <a:p>
                      <a:r>
                        <a:rPr lang="fr-FR" sz="1400" b="1" dirty="0"/>
                        <a:t>PR-AUC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1671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Best </a:t>
                      </a:r>
                      <a:r>
                        <a:rPr lang="fr-FR" sz="1400" b="1" dirty="0" err="1"/>
                        <a:t>Threshold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9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2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Recall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7447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Precision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8379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650CC65A-C393-7C36-2FE6-0063A857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73"/>
          <a:stretch/>
        </p:blipFill>
        <p:spPr>
          <a:xfrm>
            <a:off x="178953" y="1942101"/>
            <a:ext cx="6479300" cy="42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00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2E0B-6B24-A0BA-6BDE-F7DC45E8F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D17D6-C5E6-152A-11DB-6A24EEB2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5. Model evaluation and selection – </a:t>
            </a:r>
            <a:br>
              <a:rPr lang="en-GB" dirty="0"/>
            </a:br>
            <a:r>
              <a:rPr lang="en-GB" dirty="0" err="1"/>
              <a:t>XGBoost</a:t>
            </a:r>
            <a:endParaRPr lang="fr-FR" dirty="0"/>
          </a:p>
        </p:txBody>
      </p:sp>
      <p:sp>
        <p:nvSpPr>
          <p:cNvPr id="12" name="Espace réservé du contenu 10">
            <a:extLst>
              <a:ext uri="{FF2B5EF4-FFF2-40B4-BE49-F238E27FC236}">
                <a16:creationId xmlns:a16="http://schemas.microsoft.com/office/drawing/2014/main" id="{77ABC1A5-53BB-A4A2-925A-72CE5101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827" y="2075688"/>
            <a:ext cx="4724482" cy="39109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1400" b="1" dirty="0"/>
              <a:t>Hyperparameters Grid Search (optimum in bold):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max_depth</a:t>
            </a:r>
            <a:r>
              <a:rPr lang="en-GB" sz="1400" dirty="0"/>
              <a:t>:</a:t>
            </a:r>
            <a:r>
              <a:rPr lang="en-GB" sz="1400" b="1" dirty="0"/>
              <a:t> 3, </a:t>
            </a:r>
            <a:r>
              <a:rPr lang="en-GB" sz="1400" dirty="0"/>
              <a:t>5, 7, 10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learning_rate</a:t>
            </a:r>
            <a:r>
              <a:rPr lang="en-GB" sz="1400" dirty="0"/>
              <a:t>: 0.01, 0.05, 0.1, </a:t>
            </a:r>
            <a:r>
              <a:rPr lang="en-GB" sz="1400" b="1" dirty="0"/>
              <a:t>0.3</a:t>
            </a:r>
            <a:r>
              <a:rPr lang="en-GB" sz="1400" dirty="0"/>
              <a:t>, 0.5</a:t>
            </a:r>
          </a:p>
          <a:p>
            <a:pPr>
              <a:spcBef>
                <a:spcPts val="0"/>
              </a:spcBef>
            </a:pPr>
            <a:r>
              <a:rPr lang="en-GB" sz="1400" dirty="0" err="1"/>
              <a:t>n_estimators</a:t>
            </a:r>
            <a:r>
              <a:rPr lang="en-GB" sz="1400" dirty="0"/>
              <a:t>: 50, 100, </a:t>
            </a:r>
            <a:r>
              <a:rPr lang="en-GB" sz="1400" b="1" dirty="0"/>
              <a:t>200</a:t>
            </a:r>
            <a:r>
              <a:rPr lang="en-GB" sz="1400" dirty="0"/>
              <a:t>, 500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Espace réservé du contenu 3">
            <a:extLst>
              <a:ext uri="{FF2B5EF4-FFF2-40B4-BE49-F238E27FC236}">
                <a16:creationId xmlns:a16="http://schemas.microsoft.com/office/drawing/2014/main" id="{C740898A-F60F-FB28-46EB-57AAA6646E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32787"/>
              </p:ext>
            </p:extLst>
          </p:nvPr>
        </p:nvGraphicFramePr>
        <p:xfrm>
          <a:off x="6896019" y="3600017"/>
          <a:ext cx="4724481" cy="238665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74827">
                  <a:extLst>
                    <a:ext uri="{9D8B030D-6E8A-4147-A177-3AD203B41FA5}">
                      <a16:colId xmlns:a16="http://schemas.microsoft.com/office/drawing/2014/main" val="739460038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1150008244"/>
                    </a:ext>
                  </a:extLst>
                </a:gridCol>
                <a:gridCol w="1574827">
                  <a:extLst>
                    <a:ext uri="{9D8B030D-6E8A-4147-A177-3AD203B41FA5}">
                      <a16:colId xmlns:a16="http://schemas.microsoft.com/office/drawing/2014/main" val="4206343344"/>
                    </a:ext>
                  </a:extLst>
                </a:gridCol>
              </a:tblGrid>
              <a:tr h="304015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XGBoost</a:t>
                      </a:r>
                      <a:r>
                        <a:rPr lang="fr-FR" sz="1400" b="1" dirty="0"/>
                        <a:t> - 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XGBoost</a:t>
                      </a:r>
                      <a:r>
                        <a:rPr lang="fr-FR" sz="1400" b="1" dirty="0"/>
                        <a:t> -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331265"/>
                  </a:ext>
                </a:extLst>
              </a:tr>
              <a:tr h="424690">
                <a:tc>
                  <a:txBody>
                    <a:bodyPr/>
                    <a:lstStyle/>
                    <a:p>
                      <a:r>
                        <a:rPr lang="fr-FR" sz="1400" b="1" dirty="0"/>
                        <a:t>PR-AUC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91671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Best </a:t>
                      </a:r>
                      <a:r>
                        <a:rPr lang="fr-FR" sz="1400" b="1" dirty="0" err="1"/>
                        <a:t>Threshold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969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82695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Recall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97447"/>
                  </a:ext>
                </a:extLst>
              </a:tr>
              <a:tr h="414292">
                <a:tc>
                  <a:txBody>
                    <a:bodyPr/>
                    <a:lstStyle/>
                    <a:p>
                      <a:r>
                        <a:rPr lang="fr-FR" sz="1400" b="1" dirty="0" err="1"/>
                        <a:t>Precision</a:t>
                      </a:r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8379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D0695F13-2DB6-DA97-4BAF-B574D33B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12"/>
          <a:stretch/>
        </p:blipFill>
        <p:spPr>
          <a:xfrm>
            <a:off x="71022" y="2015811"/>
            <a:ext cx="6498454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F1095-5664-CA30-DB75-3AA3EC4A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BF096-2778-465B-1BA8-821CDF3BF7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Context and Goal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Proposed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EDA and 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Data prep : Encoding, Scaling and Resampling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2400" dirty="0"/>
              <a:t>Model evaluation and selection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GB" sz="2400" dirty="0"/>
              <a:t>Ideas for further improvements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90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63B72-11E5-C527-9093-0CE22EEA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Context and 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65A6C-9363-9555-654E-3114A91C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5688"/>
            <a:ext cx="4330109" cy="3910987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Context: </a:t>
            </a:r>
            <a:r>
              <a:rPr lang="en-GB" dirty="0"/>
              <a:t>US Census dataset containing detailed information for ~300,000 individuals (e.g., age, occupation)</a:t>
            </a:r>
          </a:p>
          <a:p>
            <a:r>
              <a:rPr lang="en-GB" b="1" dirty="0"/>
              <a:t>Goals: </a:t>
            </a:r>
          </a:p>
          <a:p>
            <a:pPr lvl="1"/>
            <a:r>
              <a:rPr lang="en-GB" dirty="0"/>
              <a:t>Identify </a:t>
            </a:r>
            <a:r>
              <a:rPr lang="en-GB" b="1" dirty="0"/>
              <a:t>characteristics</a:t>
            </a:r>
            <a:r>
              <a:rPr lang="en-GB" dirty="0"/>
              <a:t> that are associated with a person making more or less than $50,000 per year</a:t>
            </a:r>
          </a:p>
          <a:p>
            <a:pPr lvl="1"/>
            <a:r>
              <a:rPr lang="en-GB" dirty="0"/>
              <a:t>Build a </a:t>
            </a:r>
            <a:r>
              <a:rPr lang="en-GB" b="1" dirty="0"/>
              <a:t>classification model </a:t>
            </a:r>
            <a:r>
              <a:rPr lang="en-GB" dirty="0"/>
              <a:t>that identifies if a person is making more or less than $50,000 per year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123002-703D-10BF-D9C4-11071342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2" r="9165"/>
          <a:stretch/>
        </p:blipFill>
        <p:spPr>
          <a:xfrm>
            <a:off x="5212079" y="2225889"/>
            <a:ext cx="6408421" cy="3610583"/>
          </a:xfrm>
          <a:prstGeom prst="rect">
            <a:avLst/>
          </a:prstGeom>
          <a:noFill/>
          <a:ln w="38100">
            <a:solidFill>
              <a:srgbClr val="0E9ED5"/>
            </a:solidFill>
          </a:ln>
        </p:spPr>
      </p:pic>
    </p:spTree>
    <p:extLst>
      <p:ext uri="{BB962C8B-B14F-4D97-AF65-F5344CB8AC3E}">
        <p14:creationId xmlns:p14="http://schemas.microsoft.com/office/powerpoint/2010/main" val="328662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0B9BC-80FB-5E2D-ACCA-5E5D4A47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Proposed metrics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A8EC0-7310-B510-B840-F3B75666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886" y="4529615"/>
            <a:ext cx="6870114" cy="16693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600" b="1" dirty="0"/>
              <a:t>Hypothesis : </a:t>
            </a:r>
            <a:r>
              <a:rPr lang="en-GB" sz="1600" dirty="0"/>
              <a:t>False Positives and False Negatives are equally bad (to be discussed)</a:t>
            </a:r>
          </a:p>
          <a:p>
            <a:pPr>
              <a:buFont typeface="Wingdings" pitchFamily="2" charset="2"/>
              <a:buChar char="à"/>
            </a:pPr>
            <a:r>
              <a:rPr lang="en-GB" sz="1600" b="1" dirty="0"/>
              <a:t>1st step : Metric for model selection</a:t>
            </a:r>
            <a:br>
              <a:rPr lang="en-GB" sz="1600" b="1" dirty="0"/>
            </a:br>
            <a:r>
              <a:rPr lang="en-GB" sz="1600" b="1" dirty="0"/>
              <a:t>PR-AUC: Area under the curve precision x recall</a:t>
            </a:r>
          </a:p>
          <a:p>
            <a:pPr>
              <a:buFont typeface="Wingdings" pitchFamily="2" charset="2"/>
              <a:buChar char="à"/>
            </a:pPr>
            <a:r>
              <a:rPr lang="en-GB" sz="1600" b="1" dirty="0"/>
              <a:t>2</a:t>
            </a:r>
            <a:r>
              <a:rPr lang="en-GB" sz="1600" b="1" baseline="30000" dirty="0"/>
              <a:t>nd</a:t>
            </a:r>
            <a:r>
              <a:rPr lang="en-GB" sz="1600" b="1" dirty="0"/>
              <a:t> step : Metric for threshold optimization</a:t>
            </a:r>
            <a:br>
              <a:rPr lang="en-GB" sz="1600" b="1" dirty="0"/>
            </a:br>
            <a:r>
              <a:rPr lang="en-GB" sz="1600" b="1" dirty="0"/>
              <a:t>F1 score : Harmonic mean between precision and recall</a:t>
            </a:r>
          </a:p>
        </p:txBody>
      </p:sp>
      <p:pic>
        <p:nvPicPr>
          <p:cNvPr id="1030" name="Picture 6" descr="How to interpret a confusion matrix for a machine learning model">
            <a:extLst>
              <a:ext uri="{FF2B5EF4-FFF2-40B4-BE49-F238E27FC236}">
                <a16:creationId xmlns:a16="http://schemas.microsoft.com/office/drawing/2014/main" id="{20CB66CD-972D-9CE2-9B1A-A229BA023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5858" r="19930" b="14203"/>
          <a:stretch/>
        </p:blipFill>
        <p:spPr bwMode="auto">
          <a:xfrm>
            <a:off x="560690" y="2169752"/>
            <a:ext cx="3110948" cy="199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enthèse ouvrante 6">
            <a:extLst>
              <a:ext uri="{FF2B5EF4-FFF2-40B4-BE49-F238E27FC236}">
                <a16:creationId xmlns:a16="http://schemas.microsoft.com/office/drawing/2014/main" id="{FF8CE089-8AD4-4316-3AF3-075AA13DCAAC}"/>
              </a:ext>
            </a:extLst>
          </p:cNvPr>
          <p:cNvSpPr/>
          <p:nvPr/>
        </p:nvSpPr>
        <p:spPr>
          <a:xfrm rot="16200000">
            <a:off x="2449995" y="3145735"/>
            <a:ext cx="69574" cy="2266121"/>
          </a:xfrm>
          <a:prstGeom prst="leftBracket">
            <a:avLst>
              <a:gd name="adj" fmla="val 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63FCC2-2634-E429-7A20-D008390382B3}"/>
              </a:ext>
            </a:extLst>
          </p:cNvPr>
          <p:cNvSpPr txBox="1"/>
          <p:nvPr/>
        </p:nvSpPr>
        <p:spPr>
          <a:xfrm>
            <a:off x="1431235" y="4313583"/>
            <a:ext cx="213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Prediction</a:t>
            </a:r>
            <a:endParaRPr lang="fr-FR" sz="1400" b="1" dirty="0"/>
          </a:p>
        </p:txBody>
      </p:sp>
      <p:sp>
        <p:nvSpPr>
          <p:cNvPr id="9" name="Parenthèse ouvrante 8">
            <a:extLst>
              <a:ext uri="{FF2B5EF4-FFF2-40B4-BE49-F238E27FC236}">
                <a16:creationId xmlns:a16="http://schemas.microsoft.com/office/drawing/2014/main" id="{FAF8A53E-745C-68E6-A45A-5FC8C51D3B7E}"/>
              </a:ext>
            </a:extLst>
          </p:cNvPr>
          <p:cNvSpPr/>
          <p:nvPr/>
        </p:nvSpPr>
        <p:spPr>
          <a:xfrm rot="10800000">
            <a:off x="3736241" y="2462679"/>
            <a:ext cx="69574" cy="1584000"/>
          </a:xfrm>
          <a:prstGeom prst="leftBracket">
            <a:avLst>
              <a:gd name="adj" fmla="val 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1E9948-FEF9-F9E2-CF90-7D3B458C1AE3}"/>
              </a:ext>
            </a:extLst>
          </p:cNvPr>
          <p:cNvSpPr txBox="1"/>
          <p:nvPr/>
        </p:nvSpPr>
        <p:spPr>
          <a:xfrm rot="16200000">
            <a:off x="3182611" y="3100789"/>
            <a:ext cx="15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Ground Truth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B9FC2F1F-4BBB-3C32-348C-F95F3C15BF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333" y="4711390"/>
                <a:ext cx="2136909" cy="1586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8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venir Next LT Pro Light" panose="020B03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80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800" b="1" dirty="0" err="1"/>
                  <a:t>precision</a:t>
                </a:r>
                <a:r>
                  <a:rPr lang="fr-FR" sz="1800" b="1" dirty="0"/>
                  <a:t>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GB" sz="18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b="1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b="1" dirty="0"/>
                  <a:t>recall: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GB" sz="1800" b="1" dirty="0"/>
              </a:p>
            </p:txBody>
          </p:sp>
        </mc:Choice>
        <mc:Fallback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B9FC2F1F-4BBB-3C32-348C-F95F3C15B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3" y="4711390"/>
                <a:ext cx="2136909" cy="1586195"/>
              </a:xfrm>
              <a:prstGeom prst="rect">
                <a:avLst/>
              </a:prstGeom>
              <a:blipFill>
                <a:blip r:embed="rId3"/>
                <a:stretch>
                  <a:fillRect l="-29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riangle 14">
            <a:extLst>
              <a:ext uri="{FF2B5EF4-FFF2-40B4-BE49-F238E27FC236}">
                <a16:creationId xmlns:a16="http://schemas.microsoft.com/office/drawing/2014/main" id="{1586437D-DB79-20B0-D2D0-B1595792687D}"/>
              </a:ext>
            </a:extLst>
          </p:cNvPr>
          <p:cNvSpPr/>
          <p:nvPr/>
        </p:nvSpPr>
        <p:spPr>
          <a:xfrm rot="5400000">
            <a:off x="4819119" y="4097668"/>
            <a:ext cx="697786" cy="3077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82A5B75-885D-A23F-5D60-E80D0CECF538}"/>
              </a:ext>
            </a:extLst>
          </p:cNvPr>
          <p:cNvCxnSpPr>
            <a:cxnSpLocks/>
          </p:cNvCxnSpPr>
          <p:nvPr/>
        </p:nvCxnSpPr>
        <p:spPr>
          <a:xfrm>
            <a:off x="5128592" y="2286000"/>
            <a:ext cx="0" cy="393108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B9D329E2-B738-68E9-AD0C-F6EA9DD7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978" y="2059216"/>
            <a:ext cx="4743818" cy="24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83EE781-5D4C-EE8F-3C54-C169929D640F}"/>
              </a:ext>
            </a:extLst>
          </p:cNvPr>
          <p:cNvSpPr/>
          <p:nvPr/>
        </p:nvSpPr>
        <p:spPr>
          <a:xfrm>
            <a:off x="571500" y="4700874"/>
            <a:ext cx="2093251" cy="70700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1CD0A-365F-E063-17ED-1EF12026BB8E}"/>
              </a:ext>
            </a:extLst>
          </p:cNvPr>
          <p:cNvSpPr/>
          <p:nvPr/>
        </p:nvSpPr>
        <p:spPr>
          <a:xfrm>
            <a:off x="571499" y="5510082"/>
            <a:ext cx="2093251" cy="70700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853B37-9103-47FB-4A74-4C74D77B8836}"/>
              </a:ext>
            </a:extLst>
          </p:cNvPr>
          <p:cNvSpPr/>
          <p:nvPr/>
        </p:nvSpPr>
        <p:spPr>
          <a:xfrm>
            <a:off x="1295026" y="2199833"/>
            <a:ext cx="1202740" cy="196466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B86EF-E570-7062-C9E5-DC495A75828A}"/>
              </a:ext>
            </a:extLst>
          </p:cNvPr>
          <p:cNvSpPr/>
          <p:nvPr/>
        </p:nvSpPr>
        <p:spPr>
          <a:xfrm flipV="1">
            <a:off x="571500" y="2441923"/>
            <a:ext cx="3046343" cy="84238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96D1208F-9358-B8F8-80CF-78F2A1664712}"/>
              </a:ext>
            </a:extLst>
          </p:cNvPr>
          <p:cNvSpPr txBox="1">
            <a:spLocks/>
          </p:cNvSpPr>
          <p:nvPr/>
        </p:nvSpPr>
        <p:spPr>
          <a:xfrm>
            <a:off x="3014050" y="4668296"/>
            <a:ext cx="2136909" cy="158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fr-FR" sz="1800" b="1" dirty="0"/>
              <a:t>F1 score : </a:t>
            </a:r>
            <a:r>
              <a:rPr lang="fr-FR" sz="1800" dirty="0" err="1"/>
              <a:t>harmonic</a:t>
            </a:r>
            <a:r>
              <a:rPr lang="fr-FR" sz="1800" dirty="0"/>
              <a:t> </a:t>
            </a:r>
            <a:r>
              <a:rPr lang="fr-FR" sz="1800" dirty="0" err="1"/>
              <a:t>mean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</a:t>
            </a:r>
            <a:r>
              <a:rPr lang="fr-FR" sz="1800" dirty="0" err="1"/>
              <a:t>both</a:t>
            </a:r>
            <a:endParaRPr lang="fr-FR" sz="1800" dirty="0"/>
          </a:p>
        </p:txBody>
      </p:sp>
      <p:sp>
        <p:nvSpPr>
          <p:cNvPr id="27" name="Parenthèse ouvrante 26">
            <a:extLst>
              <a:ext uri="{FF2B5EF4-FFF2-40B4-BE49-F238E27FC236}">
                <a16:creationId xmlns:a16="http://schemas.microsoft.com/office/drawing/2014/main" id="{BE608D08-D2B3-0AAF-83DF-82A1180A0761}"/>
              </a:ext>
            </a:extLst>
          </p:cNvPr>
          <p:cNvSpPr/>
          <p:nvPr/>
        </p:nvSpPr>
        <p:spPr>
          <a:xfrm flipH="1">
            <a:off x="2793956" y="4700874"/>
            <a:ext cx="153875" cy="1516209"/>
          </a:xfrm>
          <a:prstGeom prst="leftBracket">
            <a:avLst>
              <a:gd name="adj" fmla="val 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873B7-707A-EBDA-FD05-E62E5B2E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Target : ‘income bracket’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C67B155-8E89-7FBD-E00F-B517CF72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2075688"/>
            <a:ext cx="5007226" cy="3910987"/>
          </a:xfrm>
        </p:spPr>
        <p:txBody>
          <a:bodyPr/>
          <a:lstStyle/>
          <a:p>
            <a:r>
              <a:rPr lang="en-GB" b="1" dirty="0"/>
              <a:t>~200,000 individuals </a:t>
            </a:r>
            <a:r>
              <a:rPr lang="en-GB" dirty="0"/>
              <a:t>in train dataset</a:t>
            </a:r>
          </a:p>
          <a:p>
            <a:r>
              <a:rPr lang="en-GB" dirty="0"/>
              <a:t>Used </a:t>
            </a:r>
            <a:r>
              <a:rPr lang="en-GB" b="1" dirty="0"/>
              <a:t>‘instance weight’ </a:t>
            </a:r>
            <a:r>
              <a:rPr lang="en-GB" dirty="0"/>
              <a:t>indicating the weight of each observation to represent the full US population</a:t>
            </a:r>
          </a:p>
          <a:p>
            <a:r>
              <a:rPr lang="en-GB" b="1" dirty="0"/>
              <a:t>6%</a:t>
            </a:r>
            <a:r>
              <a:rPr lang="en-GB" dirty="0"/>
              <a:t> of the US population earns more than 50k$ - The dataset is unbalanced</a:t>
            </a:r>
            <a:br>
              <a:rPr lang="en-GB" dirty="0"/>
            </a:br>
            <a:r>
              <a:rPr lang="en-GB" b="1" dirty="0">
                <a:sym typeface="Wingdings" pitchFamily="2" charset="2"/>
              </a:rPr>
              <a:t> Necessity to resample for training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9B654F-C386-AE07-0FC1-9CDD9E0A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78" y="2075688"/>
            <a:ext cx="4467639" cy="40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64109-55DD-BFB0-86DA-3695B7A0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FCD73-F898-ABBF-E749-2E169CDA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Categorical data (1/3)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EA0808B-F658-52A1-4C51-F21B34073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817" y="2075688"/>
            <a:ext cx="3600491" cy="39109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4 features about migration with 50%+ of data missing </a:t>
            </a:r>
            <a:r>
              <a:rPr lang="en-GB" b="1" dirty="0">
                <a:sym typeface="Wingdings" pitchFamily="2" charset="2"/>
              </a:rPr>
              <a:t> Remove migration features</a:t>
            </a:r>
          </a:p>
          <a:p>
            <a:endParaRPr lang="en-GB" b="1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Cramer’s V Score indicate correlation of features with income bracket</a:t>
            </a:r>
            <a:br>
              <a:rPr lang="en-GB" b="1" dirty="0">
                <a:sym typeface="Wingdings" pitchFamily="2" charset="2"/>
              </a:rPr>
            </a:br>
            <a:r>
              <a:rPr lang="en-GB" b="1" dirty="0">
                <a:solidFill>
                  <a:srgbClr val="00B050"/>
                </a:solidFill>
                <a:sym typeface="Wingdings" pitchFamily="2" charset="2"/>
              </a:rPr>
              <a:t> Keep features above score of 0.2 for baseline</a:t>
            </a:r>
            <a:endParaRPr lang="en-GB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6F020F-9868-D5F4-6111-F1DF63EA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63"/>
          <a:stretch/>
        </p:blipFill>
        <p:spPr>
          <a:xfrm>
            <a:off x="359465" y="1970662"/>
            <a:ext cx="7525578" cy="43108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195E48-C4D5-5C67-2529-8473A43BAC50}"/>
              </a:ext>
            </a:extLst>
          </p:cNvPr>
          <p:cNvSpPr/>
          <p:nvPr/>
        </p:nvSpPr>
        <p:spPr>
          <a:xfrm>
            <a:off x="1355035" y="2279374"/>
            <a:ext cx="2252869" cy="2292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DBA7-7C69-654B-49D4-5C7A59DBC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39B82-1A63-126E-0465-49B13E4F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Categorical data (2/3)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A725153-7B2C-6D59-66D3-99E85E72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2075688"/>
            <a:ext cx="5007226" cy="3910987"/>
          </a:xfrm>
        </p:spPr>
        <p:txBody>
          <a:bodyPr/>
          <a:lstStyle/>
          <a:p>
            <a:r>
              <a:rPr lang="en-GB" dirty="0"/>
              <a:t>2 features about household indications are strongly correlated</a:t>
            </a:r>
            <a:br>
              <a:rPr lang="en-GB" b="1" dirty="0"/>
            </a:br>
            <a:r>
              <a:rPr lang="en-GB" b="1" dirty="0">
                <a:sym typeface="Wingdings" pitchFamily="2" charset="2"/>
              </a:rPr>
              <a:t> Keep ’detailed household and family stat’ </a:t>
            </a:r>
            <a:r>
              <a:rPr lang="en-GB" dirty="0">
                <a:sym typeface="Wingdings" pitchFamily="2" charset="2"/>
              </a:rPr>
              <a:t>(no losing of information)</a:t>
            </a:r>
          </a:p>
          <a:p>
            <a:r>
              <a:rPr lang="en-GB" dirty="0">
                <a:sym typeface="Wingdings" pitchFamily="2" charset="2"/>
              </a:rPr>
              <a:t>Same for industry indications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Keep ‘detailed industry recode’</a:t>
            </a:r>
          </a:p>
          <a:p>
            <a:r>
              <a:rPr lang="en-GB" dirty="0">
                <a:sym typeface="Wingdings" pitchFamily="2" charset="2"/>
              </a:rPr>
              <a:t>Same for occupation indications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b="1" dirty="0">
                <a:sym typeface="Wingdings" pitchFamily="2" charset="2"/>
              </a:rPr>
              <a:t>Keep ‘detailed occupation code’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16CC5D-3D0C-CE0D-50F2-BE0A9EEE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54"/>
          <a:stretch/>
        </p:blipFill>
        <p:spPr>
          <a:xfrm>
            <a:off x="494430" y="2029615"/>
            <a:ext cx="6063394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8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9664-0216-5CC0-89F8-6A90E412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17FCA-F423-1AE9-0050-3ADF4D06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3. EDA and Feature Engineering – </a:t>
            </a:r>
            <a:br>
              <a:rPr lang="en-GB" dirty="0"/>
            </a:br>
            <a:r>
              <a:rPr lang="en-GB" dirty="0"/>
              <a:t>Categorical data (3/3)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AFBDCDC-54A7-986A-1689-B86DD857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2075688"/>
            <a:ext cx="5007226" cy="3910987"/>
          </a:xfrm>
        </p:spPr>
        <p:txBody>
          <a:bodyPr/>
          <a:lstStyle/>
          <a:p>
            <a:r>
              <a:rPr lang="en-GB" b="1" dirty="0"/>
              <a:t>Education feature </a:t>
            </a:r>
            <a:r>
              <a:rPr lang="en-GB" dirty="0"/>
              <a:t>can be simplified by </a:t>
            </a:r>
            <a:r>
              <a:rPr lang="en-GB" b="1" dirty="0"/>
              <a:t>grouping</a:t>
            </a:r>
            <a:r>
              <a:rPr lang="en-GB" dirty="0"/>
              <a:t> some labels without losing too much information:</a:t>
            </a:r>
          </a:p>
          <a:p>
            <a:pPr lvl="1"/>
            <a:r>
              <a:rPr lang="en-GB" dirty="0"/>
              <a:t>Below 12</a:t>
            </a:r>
            <a:r>
              <a:rPr lang="en-GB" baseline="30000" dirty="0"/>
              <a:t>th</a:t>
            </a:r>
            <a:r>
              <a:rPr lang="en-GB" dirty="0"/>
              <a:t> grade</a:t>
            </a:r>
          </a:p>
          <a:p>
            <a:pPr lvl="1"/>
            <a:r>
              <a:rPr lang="en-GB" dirty="0"/>
              <a:t>Associates degrees </a:t>
            </a:r>
          </a:p>
          <a:p>
            <a:pPr lvl="1"/>
            <a:r>
              <a:rPr lang="en-GB" dirty="0"/>
              <a:t>Prof school and Doctorate degrees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DFD5CB-B894-3BAD-8460-BE4E22CD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79"/>
          <a:stretch/>
        </p:blipFill>
        <p:spPr>
          <a:xfrm>
            <a:off x="522936" y="2075688"/>
            <a:ext cx="6101147" cy="40930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F4A9FA-8CF2-327D-904E-849D1590FF50}"/>
              </a:ext>
            </a:extLst>
          </p:cNvPr>
          <p:cNvSpPr/>
          <p:nvPr/>
        </p:nvSpPr>
        <p:spPr>
          <a:xfrm>
            <a:off x="4234070" y="2355574"/>
            <a:ext cx="2276060" cy="19083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57417-8756-E2AA-69B0-448FA7CA6AAC}"/>
              </a:ext>
            </a:extLst>
          </p:cNvPr>
          <p:cNvSpPr/>
          <p:nvPr/>
        </p:nvSpPr>
        <p:spPr>
          <a:xfrm>
            <a:off x="3200400" y="2355574"/>
            <a:ext cx="522154" cy="19083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99D7B-B6B0-1047-A9FE-86E966553BB4}"/>
              </a:ext>
            </a:extLst>
          </p:cNvPr>
          <p:cNvSpPr/>
          <p:nvPr/>
        </p:nvSpPr>
        <p:spPr>
          <a:xfrm>
            <a:off x="2170042" y="2355573"/>
            <a:ext cx="522154" cy="19083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11366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1428</Words>
  <Application>Microsoft Macintosh PowerPoint</Application>
  <PresentationFormat>Grand écran</PresentationFormat>
  <Paragraphs>238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Batang</vt:lpstr>
      <vt:lpstr>Arial</vt:lpstr>
      <vt:lpstr>Avenir Next LT Pro Light</vt:lpstr>
      <vt:lpstr>Calibri</vt:lpstr>
      <vt:lpstr>Cambria Math</vt:lpstr>
      <vt:lpstr>Wingdings</vt:lpstr>
      <vt:lpstr>AlignmentVTI</vt:lpstr>
      <vt:lpstr>US Census Analysis</vt:lpstr>
      <vt:lpstr>Executive Summary</vt:lpstr>
      <vt:lpstr>Agenda</vt:lpstr>
      <vt:lpstr>1. Context and Goal</vt:lpstr>
      <vt:lpstr>2. Proposed metrics</vt:lpstr>
      <vt:lpstr>3. EDA and Feature Engineering –  Target : ‘income bracket’</vt:lpstr>
      <vt:lpstr>3. EDA and Feature Engineering –  Categorical data (1/3)</vt:lpstr>
      <vt:lpstr>3. EDA and Feature Engineering –  Categorical data (2/3)</vt:lpstr>
      <vt:lpstr>3. EDA and Feature Engineering –  Categorical data (3/3)</vt:lpstr>
      <vt:lpstr>3. EDA and Feature Engineering –  Non-categorical data (1/3)</vt:lpstr>
      <vt:lpstr>3. EDA and Feature Engineering –  Non-categorical data (2/3)</vt:lpstr>
      <vt:lpstr>3. EDA and Feature Engineering –  Non-categorical data (3/3)</vt:lpstr>
      <vt:lpstr>4. Data prep : Encoding, Scaling and Resampling</vt:lpstr>
      <vt:lpstr>5. Model evaluation and selection –  Selected models for first baseline</vt:lpstr>
      <vt:lpstr>5. Model evaluation and selection –  Results</vt:lpstr>
      <vt:lpstr>5. Model evaluation and selection –  LightGBM results (1/2)</vt:lpstr>
      <vt:lpstr>5. Model evaluation and selection –  LightGBM – Top 10 feature importance</vt:lpstr>
      <vt:lpstr>6. Ideas for further improvement</vt:lpstr>
      <vt:lpstr>Annexes</vt:lpstr>
      <vt:lpstr>5. Model evaluation and selection –  Logistic Regression</vt:lpstr>
      <vt:lpstr>5. Model evaluation and selection –  Random Forest</vt:lpstr>
      <vt:lpstr>5. Model evaluation and selection – 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Information in AI - Fine-Tuning Regression Models for Peak Performance</dc:title>
  <dc:creator>Olivier Lapabe-Goastat</dc:creator>
  <cp:lastModifiedBy>Olivier Lapabe-Goastat</cp:lastModifiedBy>
  <cp:revision>23</cp:revision>
  <dcterms:created xsi:type="dcterms:W3CDTF">2023-12-16T08:12:39Z</dcterms:created>
  <dcterms:modified xsi:type="dcterms:W3CDTF">2024-12-11T16:06:01Z</dcterms:modified>
</cp:coreProperties>
</file>