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Average"/>
      <p:regular r:id="rId88"/>
    </p:embeddedFon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Average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db7b82d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db7b82d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db7b82d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db7b82d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adb7b82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adb7b82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db7b82d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adb7b82d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e23374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e23374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e23374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e23374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e23374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ae23374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ae23374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ae23374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e23374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ae23374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e23374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ae23374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adb7b82d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adb7b82d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e233749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ae23374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e23374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ae23374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e23374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ae23374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ae23374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ae23374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e23374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ae23374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ae23374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ae23374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ae23374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ae23374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8a93ca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8a93ca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b8a93ca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b8a93ca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ae23374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ae23374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adb7b82d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adb7b82d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b8a93c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b8a93c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b8a93c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b8a93c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b8a93ca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b8a93ca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b8a93ca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b8a93ca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b8a93ca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b8a93ca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b8a93ca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b8a93ca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b8a93ca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bb8a93ca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b8a93ca3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b8a93ca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b8a93ca3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b8a93ca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b8a93ca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b8a93ca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adb7b82d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adb7b82d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b8a93ca3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b8a93ca3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b8a93ca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b8a93ca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bab5bf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bab5bf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bab5bf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bab5bf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bab5bf9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bab5bf9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bab5bf9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bab5bf9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bab5bf9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bab5bf9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bab5bf9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bab5bf9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bab5bf9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bab5bf9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bab5bf9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bab5bf9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e2337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e2337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bab5bf9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bab5bf9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bab5bf9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bab5bf9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bab5bf9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bab5bf9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bab5bf9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bab5bf9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c233bf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c233bf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c233bf7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c233bf7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c233bf7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c233bf7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c233bf7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c233bf7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bc233bf7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bc233bf7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c233bf7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bc233bf7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ae23374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ae23374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c233bf7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c233bf7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c233bf7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c233bf7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c233bf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c233bf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c233bf7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c233bf7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c233bf7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c233bf7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c233bf7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c233bf7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c233bf7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c233bf7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c233bf7f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c233bf7f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c233bf7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c233bf7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c233bf7f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c233bf7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ae2337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ae2337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c233bf7f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c233bf7f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c233bf7f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c233bf7f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c233bf7f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bc233bf7f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c233bf7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c233bf7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c233bf7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bc233bf7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be3bf69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be3bf69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e3bf69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e3bf69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e3bf694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e3bf694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e3bf694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be3bf694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e3bf694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e3bf694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db7b82d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db7b82d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e3bf694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e3bf694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e3bf694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e3bf694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c233bf7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bc233bf7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db7b82d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db7b82d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au system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Latency vs throughput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latence est le temps pour réaliser une action ou produire un résultat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débit est le nombre d’actions réalisées en un certain temps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Généralement, on vise un débit maximal pour une latence acceptable.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CAP theorem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théorème de CAP (Consistency Availability Partitioning) énonce qu’il faut choisir 2 solutions parmi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Consistency : Toutes les lectures reçoivent la dernière écriture ou une erreur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Availability : Toutes requêtes reçoit une réponse, même si elle n’est pas la dernière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Partition Tolerance : Le système continue de fonctionner même s’il y a des pannes réseaux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CAP theorem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Quelle(s) combinaison(s) choisir ? CA / AP / CP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CAP theorem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Puisque le réseau n’est pas fiable, on doit toujours choisir AP ou CP.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CP : Attendre une réponse peut amener à un timeout. Le système n’est plus disponible (surchargé ou mort)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AP : Retourne la dernière version visible, même si elle n’est pas à jour. Les écritures peuvent être lentes en cas de reprise de panne.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3 types de consistency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Weak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Eventual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Strong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Weak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une écriture, la lecture est visible ou non. C’est une approche best-effort.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Où peut-on la retrouver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Eventual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une écriture, la lecture sera rapidement visible (quelques ms).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Données répliquées de manière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Où peut-on la retrouver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Strong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une écriture, la lecture est visible immédiatement.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Données répliquées de manière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Où peut-on la retrouver 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Points d’entrée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Qu’est-ce qu’un DNS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system design permet d’architecturer une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utilise tous les composants d’ingénierie connus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Anticiper les problématiques à haut niveau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serveur hiérarchique qui transcrit un nom de domaine en adresse 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 existe des services hébergés : Route 53 / CloudFlare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Renvoie l’IP selon différentes stratégies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Weighted Round-robin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A/B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Eviter les serveurs en maintenance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Geographical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Inconvénients du DNS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CDN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Qu’est-ce qu’un CDN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CDN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CDN est un réseau de serveur proxy distribué géographiquement pour servir du contenu rapidement (généralement statique)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Push CDN : Vous envoyez les infos à cache au CDN.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Pull CDN : Lors de la 1ère requête, on met en cache le résultat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Inconvénients du CDN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CDN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résultat en cache peut ne pas être à jour si le TTL est trop élevé.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Force à modifier les URL du contenu statique pour pointer sur le CDN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Qu’est-ce qu’un load balancer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load balancer distribue le trafic client vers différents serveurs.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Avantages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Empêcher les requêtes d’aller sur des serveurs ‘unhealthy’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Empêcher un serveur d’être surchargé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Eliminer les Single Point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Améliorer le scaling horizontal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SSL termination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Quels sont les inconvénients d’un load balancer 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load balancer n’arrive pas à gérer la charge de redirection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devient un SPOF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Quelles stratégies appliquer pour rediriger le trafic 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Moins chargé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Session /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Round robin / Weighted round-robin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Layer 4 - TCP / UDP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Layer 7 - Application (header, message, cookie, 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58" y="0"/>
            <a:ext cx="49880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16" y="0"/>
            <a:ext cx="76963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Reverse 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reverse proxy peut être le point d’entrée d’une application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avantages sont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Sécurité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Static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SSL termination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Reverse 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reverse proxy vs load balancer 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Reverse 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utilise un load balancer lorsque l’on a plusieurs serveurs à servir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Beaucoup de solutions (nginx, HAProxy) font les deux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1804988"/>
            <a:ext cx="40100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Bases de données SQL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Bases de données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base de données SQL permet le stockage et la récupération de données organisées.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donnée est stockée dans des tables avec un schéma fermé.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requêtes sont effectuées sous forme de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Utilisé dans toutes les industries depuis des dizaines d’années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Bases de données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 </a:t>
            </a:r>
            <a:r>
              <a:rPr lang="fr"/>
              <a:t>quoi correspond</a:t>
            </a:r>
            <a:r>
              <a:rPr lang="fr"/>
              <a:t> l’acronyme ACID 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Bases de données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Atomicité : Une transaction est atomique (tout ou rien)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Cohérence : Une transaction laisse la base de données dans un état cohérent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Isolation : Exécuter des transactions en parallèle a le même résultat qu’en série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Durabilité : Lorsqu’une transaction est commit, elle le reste.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Bases de données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de multiples techniques pour scale une DB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master-slave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master-master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federation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sharding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denormalization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Synchrone vs Asynchrone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Qu’est-ce qu’un appel synchrone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Qu’est-ce qu’un appel asynchrone 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Master-slave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master exécute les read/write.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writes sont répliquées sur les slaves.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slaves exécutent les reads.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38" y="661263"/>
            <a:ext cx="56745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Master-master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master exécutent les read/write.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writes sont répliquées sur les masters.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appelle aussi cela la haute disponibilité (HA)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38" y="417550"/>
            <a:ext cx="7260725" cy="43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réplication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Perte de donnée si le master tombe avant de répliquer la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S’il y a beaucoup d’écritures, les slaves vont devoir recommencer les lectures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il y a de read slave, plus il faut répliquer, plus la latence est importante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réplication nécessite plus de hardware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réplication master-slave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réplication master-slave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Que faire si le master tombe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réplication master-master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réplication master-master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Nécessite un load balancer (ou du code de réplication)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 plus en plus de conflits à mesure que l’on augmente les masters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Perte de </a:t>
            </a:r>
            <a:r>
              <a:rPr lang="fr"/>
              <a:t>consistance</a:t>
            </a:r>
            <a:r>
              <a:rPr lang="fr"/>
              <a:t> ou augmentation de la latence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Synchrone vs Asynchrone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Synchrone : Le client attend la réponse du serveur.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Asynchrone : Le client n’attend pas de réponse du serveur. Il peut être notifié plus tard par un système de callback.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Avantages et inconvénients des deux 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Federation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fédération découpe les bases de données par fonctionnalités.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grosses DB ont moins de trafic et gagnent en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petites DB peuvent tenir en mémoire et gagnent donc en performance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87" y="152400"/>
            <a:ext cx="37424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Federation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Quels sont les inconvénients de la fédération 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Federation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de hardware / ressources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Modification du code pour supporter le multi DB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jointures deviennent très compliquées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Sharding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sharding distribue la donnée dans différentes DB.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split les lignes grâce à une clé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Moins de lecture, moins d’écriture, index plus petit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50" y="152400"/>
            <a:ext cx="42670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Sharding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Quels sont les inconvénients du sharding 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Sharding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de hardware / ressources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Modification du code pour supporter le multi DB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jointures deviennent très compliquées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distribution de la donnée peut nécessiter une redistribution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Denormalization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denormalization vise à augmenter les performances de lecture en perdant en écriture.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données sont stockées dans une seule table pour éviter les jointures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existe des solutions comme les vues matérialisées pour palier à la redondance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Denormalization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inconvénients de la denormalization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Synchrone vs Asynchrone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Synchrone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</a:t>
            </a:r>
            <a:r>
              <a:rPr lang="fr"/>
              <a:t>sûreté</a:t>
            </a:r>
            <a:r>
              <a:rPr lang="fr"/>
              <a:t> / facilité / le client attend la réponse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Lenteur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Asynchrone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Rapidité / Le client n’attend pas de réponse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complexe à mettre en place et à debug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Denormalization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donnée est dupliquée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 la charge en écriture est </a:t>
            </a:r>
            <a:r>
              <a:rPr lang="fr"/>
              <a:t>élevée</a:t>
            </a:r>
            <a:r>
              <a:rPr lang="fr"/>
              <a:t>, les performances s’effondrent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Cache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couche de stockage à grande vitesse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Stocke de la donnée volatile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cache est chargé lors de lecture, et vider lors d’écriture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88" y="152400"/>
            <a:ext cx="83784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Où avons-nous des caches 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Côté client (OS, browser,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CDN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Web server (reverse proxy, @Cache de RESTEasy)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Application (map, Memcache, Redis …)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plusieurs stratégies pour le cache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Cache-aside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Write-through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Write-behind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et d’autres (refresh-ahead …)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Cache-Aside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regarde si l’entrée existe dans le cache, si oui je la renvoie, sinon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Je charge la donnée depuis la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Je la met dans le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Je renvoie le résultat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Cache-Aside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Tous les miss forcent à faire 3 requêtes (GET cache, GET DB, PUT cache)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la donnée est mise à jour dans la DB, il faut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Vider le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Write-through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Mettre un TTL si les lignes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Write-through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ne passe que par le cache pour les lectures / écritures.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cache fait les appels à la DB s’il ne trouve pas la données ou doit flush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appels sont synchrones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Performance vs scalability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 versus scalabilité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Qu’est-ce que signifie un problème de performance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Qu’est-ce que signifie un problème de scalabilité 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</a:t>
            </a:r>
            <a:r>
              <a:rPr lang="fr"/>
              <a:t>Write-through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majorité de la data ne sera jamais 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Lenteur (tout va dans le cache)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Write-behind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même principe que le Write-through, mais l’écriture est asynchrone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Améliore les performances d’écriture par rapport au write-through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</a:t>
            </a:r>
            <a:r>
              <a:rPr lang="fr"/>
              <a:t>Write-behind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compliqué à mettre en place que write-through / cache-aside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Perte de donnée si le cache tombe avant la propagation de l’écriture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Quels sont les inconvénients du cache 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Maintenir la cohérence entre le cache et la DB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L’invalidation du cache est un problème difficile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Nécessite des changements de code, ajouté Redis ou Memcached)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497" name="Google Shape;497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 client demande : Je veux faire le concurrent de WhatsApp. Comment allez-vous faire ?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503" name="Google Shape;503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1°) Clarifier le sujet et se mettre d’accord sur la portée du projet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Cas d’utilisation : qui va l’utiliser ? comment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Contraintes : Identifier le trafic, le scaling …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509" name="Google Shape;509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°) Réaliser un design architecture abstrait / haut-niveau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 présente les composants importants 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La couche application qui reçoit les requêtes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Lister les différents services requis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La couche de BD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Sur un système scalable, on va préciser le load balancer, le type de DB …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515" name="Google Shape;515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°) Design des composants (si demandé)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Description de chaque composant et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Design OO pour les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Design de la base de données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</a:t>
            </a:r>
            <a:r>
              <a:rPr lang="fr"/>
              <a:t> : Performance vs 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service est scalable si sa performance </a:t>
            </a:r>
            <a:r>
              <a:rPr lang="fr"/>
              <a:t>croît</a:t>
            </a:r>
            <a:r>
              <a:rPr lang="fr"/>
              <a:t> avec les ressources ajoutées.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Problème de performance : Le système est lent pour un utilisateur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Problème de scalabilité : Le système est rapide pour un utilisateur, mais lent lors de pics de charge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521" name="Google Shape;521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°) Comprendre les bottlenecks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Peut-être que le système requiert un LB et plein de serveurs derrière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Peut-être que la data est très importante et il faut la distribuer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Est-ce que la BD va être lente et il faut un cache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Être capable d’expliquer les avantages et inconvénients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</a:t>
            </a:r>
            <a:endParaRPr/>
          </a:p>
        </p:txBody>
      </p:sp>
      <p:sp>
        <p:nvSpPr>
          <p:cNvPr id="527" name="Google Shape;52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°) Scale son design plus bas-niveau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Préciser le type de scaling (vertical / horizontal)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Caching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Load balancing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Database replication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Map-Reduce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Microservices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Pas de conclusion, c’était assez costaud comme ça 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: Latency vs throughput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Latence vs débit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Qu’est-ce que la latence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Qu’est-ce que le débit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