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iQiCXFewUID6d9EW54HUrluu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8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Google Shape;51;p4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Cloud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Montée en charge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Deux types de scaling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Vertical : Améliorer les serveurs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Horizontal : Ajouter des serveurs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Fournisseurs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Google Cloud Platform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Amazon Web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Microsoft Azure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Inconvénients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 client devient dépendant du fournisseur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Que deviennent les données hébergées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Impact sur l’environnement 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 Cloud est à la mode et se vend très bien 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Pratique pour les PME / TPE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L’effet boîte noire est le principal inconvénient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Monolithe et Microservices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Quelle serait l’architecture classique d’une société comme Uber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325" y="0"/>
            <a:ext cx="4911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600" y="0"/>
            <a:ext cx="4896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100" y="152400"/>
            <a:ext cx="69638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Inconvénients Monolithe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Plus le temps passe, plus le code grossit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Maîtriser la totalité du code est impossible pour une personne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Plus de code = start-up time plus long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Déployer régulièrement fait peur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Scaler est difficile (parties I/O - CPU bound)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→ Un bug affecte tout le système (memory leak ...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fr"/>
              <a:t>Entreprise A</a:t>
            </a:r>
            <a:r>
              <a:rPr lang="fr"/>
              <a:t> veut développer et déployer ses applications.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Que lui faut-il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Inconvénients Microservices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Plus le temps passe, plus le nombre de service augmente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Beaucoup de services à gérer (DevOps, …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RPC entre services / failover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→ Bases de données séparées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→ Un changement sur plusieurs services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Synchrone : Bloquant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Pub / Sub : Non bloquant, sans réponse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Pub / Async : Non bloquant, avec réponse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synchrone - avantages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Utiliser REST 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Simple, facile à tester, a les verbs / response status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Supporte request/response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firewalls le supporte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Aucun intermédiaire (broker, ...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Inconvénients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synchrone - inconvénients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Doit connaître l’URL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Uniquement request/reponse (pas de notification)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Timeout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asynchrone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Un client envoie des messages à un channel &lt;name&gt;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1 consumer récupère le message : point-to-point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N consumers récupèrent le message : publish-subscribe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asynchrone - avantages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Découpe client / service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Client / server n’ont pas à être opérationnels au même moment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Flexibilité des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Inconvénients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asynchrone - inconvénients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Nécessite un broker intermédiaire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Complexité pour faire request / response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88" y="152400"/>
            <a:ext cx="77540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Pourquoi utiliser une gateway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Quelles sont les autres possibilités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Acheter, déployer et maintenir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Des employés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Attendre le retour sur investissement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Installer et gérer les OS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Installer et déployer la pile logicielle (git, java, … 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Manuellement ou automatiquement gérer la montée en charge des instances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285750"/>
            <a:ext cx="46101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Agrégation de résultat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seule entrée pour tous les clients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 : Service Invocation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Quels sont les moyens de communication entre la gateway et les services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 : Service Discovery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Comment déterminer où sont situés les services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 : Handling failures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/>
              <a:t>Que faire si un service n’est pas disponible 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Gateway : Handling failures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Network timeout : ne jamais bloquer indéfiniment. Utiliser un timeout.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Rate limit : Imposer un nombre de requêtes / client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Circuit breaker pattern : Après N fails, on considère le service down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Fallbacks : Renvoyer des données en cache / valeur par défaut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Communication : Versioning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Les clients ne se mettent pas à jour.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Le versioning de services garde un état pour chaque version de l’appli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Comment s’y prendre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Cloud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 cloud permet d’accéder à distance à une large variété de ressources.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Ces ressources peuvent être matérielles ou logicielles.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Location de machines virtuelles, bases de données, files de messages 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Cloud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Disponibilité des ressources : Changement de la capacité de stockage, la puissance requise …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Paiement à l’usage : Uniquement ce qu’on utilise 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Ouverture : Utilisable via Internet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Modèles</a:t>
            </a:r>
            <a:endParaRPr/>
          </a:p>
        </p:txBody>
      </p:sp>
      <p:cxnSp>
        <p:nvCxnSpPr>
          <p:cNvPr id="89" name="Google Shape;89;p6"/>
          <p:cNvCxnSpPr/>
          <p:nvPr/>
        </p:nvCxnSpPr>
        <p:spPr>
          <a:xfrm rot="10800000">
            <a:off x="457200" y="1391150"/>
            <a:ext cx="6600" cy="3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6"/>
          <p:cNvSpPr txBox="1"/>
          <p:nvPr/>
        </p:nvSpPr>
        <p:spPr>
          <a:xfrm>
            <a:off x="642100" y="1518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as a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Offre des logiciels ready-to-use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642100" y="2411250"/>
            <a:ext cx="84744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 as a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Offre l’environnement technique pour déployer des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642100" y="3958175"/>
            <a:ext cx="8474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as a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Offre des machines virtuelles d’instances configurables.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6"/>
          <p:cNvCxnSpPr/>
          <p:nvPr/>
        </p:nvCxnSpPr>
        <p:spPr>
          <a:xfrm>
            <a:off x="-19800" y="2411175"/>
            <a:ext cx="91836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6"/>
          <p:cNvCxnSpPr/>
          <p:nvPr/>
        </p:nvCxnSpPr>
        <p:spPr>
          <a:xfrm>
            <a:off x="-39600" y="3938075"/>
            <a:ext cx="91836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IaaS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Installer et déployer la pile logicielle (git, java, … 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Installer et gérer les OS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PaaS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Installer et déployer la pile logicielle (git, java, … 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Installer et gérer les OS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SaaS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Développer et déployer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Installer et déployer la pile logicielle (git, java, … 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Installer et gérer les OS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