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Proxima Nova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hnu9qb54zsb1qu3M1ruCE7vE/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roximaNova-regular.fntdata"/><Relationship Id="rId50" Type="http://schemas.openxmlformats.org/officeDocument/2006/relationships/slide" Target="slides/slide46.xml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7.xml"/><Relationship Id="rId55" Type="http://customschemas.google.com/relationships/presentationmetadata" Target="metadata"/><Relationship Id="rId10" Type="http://schemas.openxmlformats.org/officeDocument/2006/relationships/slide" Target="slides/slide6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4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5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6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47" name="Google Shape;47;p5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github.com/olivier-pitton/dant.gi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Introduction à 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Git stocke les versions dans le répertoire .git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Un fichier modifié sera committé dans .git et push sur un serveur distant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Il existe donc deux étapes pour partager du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init</a:t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La commande init permet de rendre un répertoire versionnable.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Créer le répertoire .git dans lequel les fichiers sont versionnés.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clone</a:t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La commande clone permet de récupérer l’ensemble d’un dépôt distant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clone &lt;server&gt; &lt;folder&gt;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Toutes les modifications sur le serveur &lt;server&gt; sont placées dans le répertoire &lt;folder&gt;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add</a:t>
            </a:r>
            <a:endParaRPr/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Lors de la création d’un nouveau fichier, il faut l’ajouter dans git.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monfichier.java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 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Dès lors le fichier est dans l’état “stage” et peut être commité.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commit</a:t>
            </a:r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Une fois le fichier référencé dans Git, un commit permet de stocker l’ensemble des modifications et créer une version unique dans le répertoire .git.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“Mon message de commit”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Le paramètre -m spécifie le message de commit et est obligatoire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push</a:t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Afin d’envoyer un ensemble de commit vers un serveur distant, il faut push les commits.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&lt;server&gt; &lt;branch&gt;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fetch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Récupérer des modifications distants vers .git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&lt;server&gt; &lt;branch&gt;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Les commits distants sont récupérés mais ne sont pas appliqués sur le code.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merge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Un merge effectue une mise à jour et une fusion.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Applique l’ensemble des commits à votre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pull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Afin de faciliter la récupération de commit, la commande pull effectue un fetch / merge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 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				=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master;git merge origin/master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remote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Chaque serveur distant est identifié par un nom unique.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&lt;name&gt; &lt;server&gt;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github https://github.com/vert-x3/vertx-web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Le serveur par défaut lors d’un clone est nommé origin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Lors d’un push vous choisissez le serveur sur lequel vous voulez push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/>
              <a:t>Qu’est-ce qu’un gestionnaire de versions (VCS)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Vue globale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528200" y="1397900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11900" y="1498250"/>
            <a:ext cx="1611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Utilisateur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528200" y="4006425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11900" y="4106775"/>
            <a:ext cx="1611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Utilisateur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907500" y="2647225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460175" y="1397900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563775" y="4006425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538250" y="147147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630738" y="409342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974400" y="273422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serveur distant (origin)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0"/>
          <p:cNvCxnSpPr>
            <a:stCxn id="168" idx="3"/>
            <a:endCxn id="173" idx="1"/>
          </p:cNvCxnSpPr>
          <p:nvPr/>
        </p:nvCxnSpPr>
        <p:spPr>
          <a:xfrm>
            <a:off x="2307500" y="1789250"/>
            <a:ext cx="115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9" name="Google Shape;179;p20"/>
          <p:cNvCxnSpPr>
            <a:stCxn id="173" idx="3"/>
            <a:endCxn id="172" idx="1"/>
          </p:cNvCxnSpPr>
          <p:nvPr/>
        </p:nvCxnSpPr>
        <p:spPr>
          <a:xfrm>
            <a:off x="5239475" y="1789250"/>
            <a:ext cx="1668000" cy="124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80" name="Google Shape;180;p20"/>
          <p:cNvCxnSpPr>
            <a:stCxn id="172" idx="1"/>
            <a:endCxn id="174" idx="3"/>
          </p:cNvCxnSpPr>
          <p:nvPr/>
        </p:nvCxnSpPr>
        <p:spPr>
          <a:xfrm flipH="1">
            <a:off x="6343200" y="3038575"/>
            <a:ext cx="564300" cy="13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81" name="Google Shape;181;p20"/>
          <p:cNvCxnSpPr>
            <a:stCxn id="174" idx="1"/>
            <a:endCxn id="170" idx="3"/>
          </p:cNvCxnSpPr>
          <p:nvPr/>
        </p:nvCxnSpPr>
        <p:spPr>
          <a:xfrm rot="10800000">
            <a:off x="2307475" y="4397775"/>
            <a:ext cx="225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82" name="Google Shape;182;p20"/>
          <p:cNvCxnSpPr>
            <a:stCxn id="172" idx="1"/>
            <a:endCxn id="170" idx="3"/>
          </p:cNvCxnSpPr>
          <p:nvPr/>
        </p:nvCxnSpPr>
        <p:spPr>
          <a:xfrm flipH="1">
            <a:off x="2307600" y="3038575"/>
            <a:ext cx="4599900" cy="13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83" name="Google Shape;183;p20"/>
          <p:cNvSpPr txBox="1"/>
          <p:nvPr/>
        </p:nvSpPr>
        <p:spPr>
          <a:xfrm>
            <a:off x="2434625" y="1417975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5877775" y="1913875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061425" y="4514925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336525" y="3228650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742975" y="3819225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Branches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Une branche est une sous-partie du graphe des commits.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Un développement précis = une branche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Les branches peuvent être fusionnées entre elles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Branches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La branche par défaut s’appelle master.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&lt;branch&gt; </a:t>
            </a:r>
            <a:r>
              <a:rPr lang="fr"/>
              <a:t> → Créer une nouvelle branche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&lt;branch&gt;</a:t>
            </a:r>
            <a:r>
              <a:rPr lang="fr"/>
              <a:t> → Se déplacer vers une branche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Branches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Fusionner des branches se résument à donner le nom de la branche à merger.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sprint25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Applique les commits de sprint25 dans la branche courante.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Workflow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Créer son environnement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echo “bonjour” &gt; README.md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“Add README.md”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origin </a:t>
            </a:r>
            <a:r>
              <a:rPr lang="fr" u="sng">
                <a:solidFill>
                  <a:schemeClr val="hlink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http://github.com/olivier-pitton/dant.git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Développement standard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“Mes modifications”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“Merge” 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Fusion de branches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“dev”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-A;git commit -m “Mes modifications”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master;git merge origin/master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“Merge”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dev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Commandes</a:t>
            </a:r>
            <a:br>
              <a:rPr lang="fr"/>
            </a:br>
            <a:r>
              <a:rPr lang="fr"/>
              <a:t> avancées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Conserver les modifications en cours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Lorsque vous avez des modifications en cours et que vous devez changer de branche.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Plutôt que de faire un commit, que pouvez faire ?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Qu’est-ce qu’un gestionnaire de versions (VCS)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2400"/>
              <a:t> </a:t>
            </a:r>
            <a:r>
              <a:rPr lang="fr"/>
              <a:t>→ Conserver des versions de fichiers et leurs arborescences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 → Identifier une arborescence de versions de fichiers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 → Fournir les outils de gestion associés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Stash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La commande stash permet de conserver dans une pile les modifications actuelles, pour les retrouver plus tard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stash</a:t>
            </a:r>
            <a:r>
              <a:rPr lang="fr"/>
              <a:t> </a:t>
            </a:r>
            <a:r>
              <a:rPr lang="fr"/>
              <a:t>→ Enregistre les modifications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stash apply</a:t>
            </a:r>
            <a:r>
              <a:rPr lang="fr"/>
              <a:t> </a:t>
            </a:r>
            <a:r>
              <a:rPr lang="fr"/>
              <a:t>→ Applique la dernière modification sans la supprimer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stash pop </a:t>
            </a:r>
            <a:r>
              <a:rPr lang="fr"/>
              <a:t> → Applique la dernière modification et la supprime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Différents types de fusion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Il existe 3 manières de fusionner son code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fr"/>
              <a:t> Merge commit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fr"/>
              <a:t> Merge squash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fr"/>
              <a:t>Rebase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93700"/>
            <a:ext cx="7620000" cy="4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Merge / commit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Un nouveau commit est créé entre les deux branches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Tous les commits intermédiaires sont conservés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Option par défaut dans GitHub / Bitbucket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"/>
            <a:ext cx="76200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Merge / squash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Un nouveau commit est créé entre les deux branches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Tous les commits intermédiaires sont fusionnés en 1 seul commit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Pratique pour enlever tous les commits poubelles (fix, fix test …) et définir un commit final propre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--squash &lt;branch&gt;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Rebase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Toutes les modifications sont intégrées dans la branche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Tous les commits intermédiaires sont conservés (par défaut)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Pratique pour garder un historique propre en une seule ‘ligne’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014" y="0"/>
            <a:ext cx="75639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Rebase interactif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Le rebase interactif permet de définir quoi faire de chaque commit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rebase -i HEAD~3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Pratique pour préparer un historique propre avant de rebase dans la branche principale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014" y="0"/>
            <a:ext cx="75639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/>
              <a:t>Qu’est-ce que Git 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Github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Github</a:t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Plateforme sociale de dépôts Git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Gratuit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Fait la promotion des bonnes pratiques de développement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La pull request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/>
              <a:t>Qu’est ce qu’une pull request 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La pull request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Qu’est ce qu’une pull request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Permet de partager et intégrer du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Valider une PR revient à intégrer le code dans la branche master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La pull request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Comment faire des pull request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La pull request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“dev”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“Mes modifications”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dev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Dans Github, créer une PR. from : dev - base : master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Git est utilisé dans la majorité des (nouvelles) entreprises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Facilite le développement logiciel (contrairement à SVN)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Obligatoire à utiliser, via GitHub, pour le projet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Qu’est-ce que Git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Git est un gestionnaire de versions décentralisé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Un gestionnaire de versions décentralisé (DCVS) permet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 → Calculer les différences entre deux versions (diff / patch)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 → Un gestionnaire d’historiques des diff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→ D’être utilisé offline ou sur de multiples serveurs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Git</a:t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Créé par Linus Torvalds pour versionner le noyau Linux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Devenu le VCS le plus populaire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Utilisé par toutes les plateformes (GitHub, Bitbucket, …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Fonctionnalités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Il existe 3 versions d’un même fichier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local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commit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remote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