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8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2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2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1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5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3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4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3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3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0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2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2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31848E70-0847-47FB-AE92-8F0BF405D9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351" r="-1" b="81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527FDC-9EE8-425C-93F4-89A542830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Le réseau en Java</a:t>
            </a:r>
            <a:endParaRPr lang="fr-FR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85F41-A974-492C-8E97-FAD01076E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 err="1">
                <a:solidFill>
                  <a:srgbClr val="FFFFFF"/>
                </a:solidFill>
              </a:rPr>
              <a:t>Licence</a:t>
            </a:r>
            <a:r>
              <a:rPr lang="en-US" sz="2200" dirty="0">
                <a:solidFill>
                  <a:srgbClr val="FFFFFF"/>
                </a:solidFill>
              </a:rPr>
              <a:t> DANT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PITTON Olivier</a:t>
            </a:r>
            <a:endParaRPr lang="fr-FR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040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30EF-4D31-4F7A-9D4E-ACD76310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Modes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FAD1-A9A5-4C99-9E95-8FDD3C990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Les API IO sont synchrones / bloquantes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Java NIO est synchrone / non bloquant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Java NIO2 est asynchrone / non bloquant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23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30EF-4D31-4F7A-9D4E-ACD76310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NIO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FAD1-A9A5-4C99-9E95-8FDD3C990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Java NIO a introduit la notion de Channel de communication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On trouve donc les SocketChannel, FileChannel, ServerSocketChannel …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 cela a été ajouté le support des charsets, selectors, Byte Buffers …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62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30EF-4D31-4F7A-9D4E-ACD76310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NIO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FAD1-A9A5-4C99-9E95-8FDD3C990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Java NIO a introduit la notion de Channel de communication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On trouve donc les SocketChannel, FileChannel, ServerSocketChannel …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 cela a été ajouté le support des charsets, selectors, Byte Buffers …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519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30EF-4D31-4F7A-9D4E-ACD76310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Channel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FAD1-A9A5-4C99-9E95-8FDD3C990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Le code de remplacement, toujours bloquant.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en-US"/>
              <a:t>En live </a:t>
            </a:r>
            <a:r>
              <a:rPr lang="en-US">
                <a:sym typeface="Wingdings" panose="05000000000000000000" pitchFamily="2" charset="2"/>
              </a:rPr>
              <a:t> io.dant.network.cours.nio.ServerChannelExample</a:t>
            </a:r>
            <a:endParaRPr lang="fr-FR"/>
          </a:p>
          <a:p>
            <a:pPr marL="0" indent="0">
              <a:buNone/>
            </a:pPr>
            <a:r>
              <a:rPr lang="en-US"/>
              <a:t>En live </a:t>
            </a:r>
            <a:r>
              <a:rPr lang="en-US">
                <a:sym typeface="Wingdings" panose="05000000000000000000" pitchFamily="2" charset="2"/>
              </a:rPr>
              <a:t> io.dant.network.cours.nio.ClientChannelExample</a:t>
            </a:r>
            <a:endParaRPr lang="fr-FR"/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986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30EF-4D31-4F7A-9D4E-ACD76310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Selector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FAD1-A9A5-4C99-9E95-8FDD3C990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La classe Selector permet de rendre non bloquant les Channel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Elle fonctionne en enregistrant les évènements (accept / connect / read / write)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fr-FR"/>
              <a:t>Et vous la découvrirez en TP </a:t>
            </a:r>
            <a:r>
              <a:rPr lang="fr-FR">
                <a:sym typeface="Wingdings" panose="05000000000000000000" pitchFamily="2" charset="2"/>
              </a:rPr>
              <a:t>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5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30EF-4D31-4F7A-9D4E-ACD76310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NIO2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FAD1-A9A5-4C99-9E95-8FDD3C990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Java NIO2 a introduit la notion d’asynchrone dans les communications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On trouve donc les AsynchronousSocketChannel, AsynchronousFileChannel, AsynchronousServerSocketChannel …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 cela a été ajouté le support des Path …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427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30EF-4D31-4F7A-9D4E-ACD76310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NIO2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FAD1-A9A5-4C99-9E95-8FDD3C990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NIO2 fonctionne avec les Future / CompletionHandler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fr-FR"/>
              <a:t>Chaque appel, anciennement synchrone, est effectué en tâche de fond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Se rapproche de la programmation en callback</a:t>
            </a:r>
          </a:p>
        </p:txBody>
      </p:sp>
    </p:spTree>
    <p:extLst>
      <p:ext uri="{BB962C8B-B14F-4D97-AF65-F5344CB8AC3E}">
        <p14:creationId xmlns:p14="http://schemas.microsoft.com/office/powerpoint/2010/main" val="3444702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30EF-4D31-4F7A-9D4E-ACD76310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NIO2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FAD1-A9A5-4C99-9E95-8FDD3C990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Le code de remplacement en asynchrone.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en-US"/>
              <a:t>En live </a:t>
            </a:r>
            <a:r>
              <a:rPr lang="en-US">
                <a:sym typeface="Wingdings" panose="05000000000000000000" pitchFamily="2" charset="2"/>
              </a:rPr>
              <a:t> network.cours.nio2.AsyncServerChannelExample</a:t>
            </a:r>
            <a:endParaRPr lang="fr-FR"/>
          </a:p>
          <a:p>
            <a:pPr marL="0" indent="0">
              <a:buNone/>
            </a:pPr>
            <a:r>
              <a:rPr lang="en-US"/>
              <a:t>En live </a:t>
            </a:r>
            <a:r>
              <a:rPr lang="en-US">
                <a:sym typeface="Wingdings" panose="05000000000000000000" pitchFamily="2" charset="2"/>
              </a:rPr>
              <a:t> network.cours.nio2.AsyncClientChannelExample</a:t>
            </a:r>
            <a:endParaRPr lang="fr-FR"/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72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30EF-4D31-4F7A-9D4E-ACD76310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EchoServer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FAD1-A9A5-4C99-9E95-8FDD3C990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Un exemple où le serveur continue de tourner indéfiniment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en-US"/>
              <a:t>En live </a:t>
            </a:r>
            <a:r>
              <a:rPr lang="en-US">
                <a:sym typeface="Wingdings" panose="05000000000000000000" pitchFamily="2" charset="2"/>
              </a:rPr>
              <a:t> network.cours.full.EchoServer</a:t>
            </a:r>
            <a:endParaRPr lang="fr-FR"/>
          </a:p>
          <a:p>
            <a:pPr marL="0" indent="0">
              <a:buNone/>
            </a:pPr>
            <a:r>
              <a:rPr lang="en-US"/>
              <a:t>En live </a:t>
            </a:r>
            <a:r>
              <a:rPr lang="en-US">
                <a:sym typeface="Wingdings" panose="05000000000000000000" pitchFamily="2" charset="2"/>
              </a:rPr>
              <a:t> network.cours.nio2.EchoClient</a:t>
            </a:r>
            <a:endParaRPr lang="fr-FR"/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48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InetAddress et URL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A00-AF0D-4599-B41F-525AF9F6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La classe InetAddress représente une adresse IP internet.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La classe URL représente une URL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En live </a:t>
            </a:r>
            <a:r>
              <a:rPr lang="en-US">
                <a:sym typeface="Wingdings" panose="05000000000000000000" pitchFamily="2" charset="2"/>
              </a:rPr>
              <a:t> io.dant.network.cours.InetAddressExample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415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18D-63F4-4609-9917-9119C02B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HttpURLConnection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A00-AF0D-4599-B41F-525AF9F6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La classe HttpURLConnection permet d’effectuer des requêtes HTTP.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API très basique, pratique si la requête est simple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En live </a:t>
            </a:r>
            <a:r>
              <a:rPr lang="en-US">
                <a:sym typeface="Wingdings" panose="05000000000000000000" pitchFamily="2" charset="2"/>
              </a:rPr>
              <a:t> io.dant.network.cours.URLConnectionExample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697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30EF-4D31-4F7A-9D4E-ACD76310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– NetworkInterface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FAD1-A9A5-4C99-9E95-8FDD3C990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La classe NetworkInterface permet de récupérer des informations sur les interfaces reseaux locales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En live </a:t>
            </a:r>
            <a:r>
              <a:rPr lang="en-US">
                <a:sym typeface="Wingdings" panose="05000000000000000000" pitchFamily="2" charset="2"/>
              </a:rPr>
              <a:t> io.dant.network.cours.</a:t>
            </a:r>
            <a:r>
              <a:rPr lang="fr-FR"/>
              <a:t>NetworkInterfaceExample</a:t>
            </a:r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73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30EF-4D31-4F7A-9D4E-ACD76310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- ServerSocket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FAD1-A9A5-4C99-9E95-8FDD3C990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ServerSocket est une classe représentant un serveur TCP.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C’est un objet de type socket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Attend des sockets clientes et les accepte</a:t>
            </a:r>
          </a:p>
        </p:txBody>
      </p:sp>
    </p:spTree>
    <p:extLst>
      <p:ext uri="{BB962C8B-B14F-4D97-AF65-F5344CB8AC3E}">
        <p14:creationId xmlns:p14="http://schemas.microsoft.com/office/powerpoint/2010/main" val="116853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30EF-4D31-4F7A-9D4E-ACD76310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- Socket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FAD1-A9A5-4C99-9E95-8FDD3C990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Socket est une classe représentant une connection TCP cliente.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Communication par stream Java standard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Encapsule la communication TCP / SSL … 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en-US"/>
              <a:t>En live </a:t>
            </a:r>
            <a:r>
              <a:rPr lang="en-US">
                <a:sym typeface="Wingdings" panose="05000000000000000000" pitchFamily="2" charset="2"/>
              </a:rPr>
              <a:t> io.dant.network.cours.ServerSocketExample</a:t>
            </a:r>
            <a:endParaRPr lang="fr-FR"/>
          </a:p>
          <a:p>
            <a:pPr marL="0" indent="0">
              <a:buNone/>
            </a:pPr>
            <a:r>
              <a:rPr lang="en-US"/>
              <a:t>En live </a:t>
            </a:r>
            <a:r>
              <a:rPr lang="en-US">
                <a:sym typeface="Wingdings" panose="05000000000000000000" pitchFamily="2" charset="2"/>
              </a:rPr>
              <a:t> io.dant.network.cours.ClientSocketExample</a:t>
            </a:r>
            <a:endParaRPr lang="fr-FR"/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25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30EF-4D31-4F7A-9D4E-ACD76310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- Socket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FAD1-A9A5-4C99-9E95-8FDD3C990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Quels est le principal problème avec le code précédent ?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82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30EF-4D31-4F7A-9D4E-ACD76310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- Socket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FAD1-A9A5-4C99-9E95-8FDD3C990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Quels est le principal problème avec le code précédent 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Le serveur ne peut gérer qu’une seule connection à la fois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</a:t>
            </a:r>
            <a:endParaRPr lang="fr-FR"/>
          </a:p>
          <a:p>
            <a:pPr marL="0" indent="0">
              <a:buNone/>
            </a:pPr>
            <a:r>
              <a:rPr lang="en-US"/>
              <a:t>En live </a:t>
            </a:r>
            <a:r>
              <a:rPr lang="en-US">
                <a:sym typeface="Wingdings" panose="05000000000000000000" pitchFamily="2" charset="2"/>
              </a:rPr>
              <a:t> io.dant.network.cours.parallel.ParallelServer</a:t>
            </a:r>
            <a:endParaRPr lang="fr-FR"/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07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31848E70-0847-47FB-AE92-8F0BF405D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351" r="-1" b="81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527FDC-9EE8-425C-93F4-89A542830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Le réseau avec NIO / NIO2</a:t>
            </a:r>
            <a:endParaRPr lang="fr-FR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85F41-A974-492C-8E97-FAD01076E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 err="1">
                <a:solidFill>
                  <a:srgbClr val="FFFFFF"/>
                </a:solidFill>
              </a:rPr>
              <a:t>Licence</a:t>
            </a:r>
            <a:r>
              <a:rPr lang="en-US" sz="2200" dirty="0">
                <a:solidFill>
                  <a:srgbClr val="FFFFFF"/>
                </a:solidFill>
              </a:rPr>
              <a:t> DANT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PITTON Olivier</a:t>
            </a:r>
            <a:endParaRPr lang="fr-FR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46624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1F3F0"/>
      </a:lt2>
      <a:accent1>
        <a:srgbClr val="AF29E7"/>
      </a:accent1>
      <a:accent2>
        <a:srgbClr val="5825D7"/>
      </a:accent2>
      <a:accent3>
        <a:srgbClr val="2942E7"/>
      </a:accent3>
      <a:accent4>
        <a:srgbClr val="177FD5"/>
      </a:accent4>
      <a:accent5>
        <a:srgbClr val="23BEC4"/>
      </a:accent5>
      <a:accent6>
        <a:srgbClr val="15C583"/>
      </a:accent6>
      <a:hlink>
        <a:srgbClr val="3A96AE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3538</TotalTime>
  <Words>514</Words>
  <Application>Microsoft Office PowerPoint</Application>
  <PresentationFormat>Widescreen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Avenir Next LT Pro</vt:lpstr>
      <vt:lpstr>AvenirNext LT Pro Medium</vt:lpstr>
      <vt:lpstr>BlockprintVTI</vt:lpstr>
      <vt:lpstr>Le réseau en Java</vt:lpstr>
      <vt:lpstr>InetAddress et URL</vt:lpstr>
      <vt:lpstr>HttpURLConnection</vt:lpstr>
      <vt:lpstr>TCP – NetworkInterface</vt:lpstr>
      <vt:lpstr>TCP - ServerSocket</vt:lpstr>
      <vt:lpstr>TCP - Socket</vt:lpstr>
      <vt:lpstr>TCP - Socket</vt:lpstr>
      <vt:lpstr>TCP - Socket</vt:lpstr>
      <vt:lpstr>Le réseau avec NIO / NIO2</vt:lpstr>
      <vt:lpstr>Modes</vt:lpstr>
      <vt:lpstr>NIO</vt:lpstr>
      <vt:lpstr>NIO</vt:lpstr>
      <vt:lpstr>Channel</vt:lpstr>
      <vt:lpstr>Selector</vt:lpstr>
      <vt:lpstr>NIO2</vt:lpstr>
      <vt:lpstr>NIO2</vt:lpstr>
      <vt:lpstr>NIO2</vt:lpstr>
      <vt:lpstr>EchoServer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entrées / sorties en Java</dc:title>
  <dc:creator>Olivier Pitton</dc:creator>
  <cp:lastModifiedBy>Olivier Pitton</cp:lastModifiedBy>
  <cp:revision>38</cp:revision>
  <dcterms:created xsi:type="dcterms:W3CDTF">2020-11-11T00:50:00Z</dcterms:created>
  <dcterms:modified xsi:type="dcterms:W3CDTF">2020-12-15T19:25:21Z</dcterms:modified>
</cp:coreProperties>
</file>