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1" r:id="rId5"/>
    <p:sldId id="274" r:id="rId6"/>
    <p:sldId id="27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S Olivier" userId="24fc333b-d4e9-418c-9fc8-279920d65958" providerId="ADAL" clId="{F77C2036-CAD8-4CA2-ADA8-9AE266F68032}"/>
    <pc:docChg chg="undo custSel delSld modSld">
      <pc:chgData name="PONS Olivier" userId="24fc333b-d4e9-418c-9fc8-279920d65958" providerId="ADAL" clId="{F77C2036-CAD8-4CA2-ADA8-9AE266F68032}" dt="2024-10-10T09:23:27.393" v="2428" actId="207"/>
      <pc:docMkLst>
        <pc:docMk/>
      </pc:docMkLst>
      <pc:sldChg chg="modSp mod">
        <pc:chgData name="PONS Olivier" userId="24fc333b-d4e9-418c-9fc8-279920d65958" providerId="ADAL" clId="{F77C2036-CAD8-4CA2-ADA8-9AE266F68032}" dt="2024-10-08T09:03:57.061" v="333" actId="207"/>
        <pc:sldMkLst>
          <pc:docMk/>
          <pc:sldMk cId="0" sldId="256"/>
        </pc:sldMkLst>
        <pc:spChg chg="mod">
          <ac:chgData name="PONS Olivier" userId="24fc333b-d4e9-418c-9fc8-279920d65958" providerId="ADAL" clId="{F77C2036-CAD8-4CA2-ADA8-9AE266F68032}" dt="2024-10-08T09:03:57.061" v="333" actId="20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8:58:29.604" v="24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8:58:38.052" v="29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PONS Olivier" userId="24fc333b-d4e9-418c-9fc8-279920d65958" providerId="ADAL" clId="{F77C2036-CAD8-4CA2-ADA8-9AE266F68032}" dt="2024-10-08T09:03:47.304" v="332" actId="207"/>
        <pc:sldMkLst>
          <pc:docMk/>
          <pc:sldMk cId="0" sldId="257"/>
        </pc:sldMkLst>
        <pc:spChg chg="mod">
          <ac:chgData name="PONS Olivier" userId="24fc333b-d4e9-418c-9fc8-279920d65958" providerId="ADAL" clId="{F77C2036-CAD8-4CA2-ADA8-9AE266F68032}" dt="2024-10-08T09:03:33.682" v="331" actId="14100"/>
          <ac:spMkLst>
            <pc:docMk/>
            <pc:sldMk cId="0" sldId="257"/>
            <ac:spMk id="63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03:47.304" v="332" actId="207"/>
          <ac:spMkLst>
            <pc:docMk/>
            <pc:sldMk cId="0" sldId="257"/>
            <ac:spMk id="64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8:59:29.426" v="40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 mod">
        <pc:chgData name="PONS Olivier" userId="24fc333b-d4e9-418c-9fc8-279920d65958" providerId="ADAL" clId="{F77C2036-CAD8-4CA2-ADA8-9AE266F68032}" dt="2024-10-10T09:19:01.961" v="2426" actId="108"/>
        <pc:sldMkLst>
          <pc:docMk/>
          <pc:sldMk cId="0" sldId="258"/>
        </pc:sldMkLst>
        <pc:spChg chg="mod">
          <ac:chgData name="PONS Olivier" userId="24fc333b-d4e9-418c-9fc8-279920d65958" providerId="ADAL" clId="{F77C2036-CAD8-4CA2-ADA8-9AE266F68032}" dt="2024-10-10T09:19:01.961" v="2426" actId="108"/>
          <ac:spMkLst>
            <pc:docMk/>
            <pc:sldMk cId="0" sldId="258"/>
            <ac:spMk id="71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19:40.496" v="1479" actId="20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25:06.246" v="1508" actId="20577"/>
          <ac:spMkLst>
            <pc:docMk/>
            <pc:sldMk cId="0" sldId="258"/>
            <ac:spMk id="73" creationId="{00000000-0000-0000-0000-000000000000}"/>
          </ac:spMkLst>
        </pc:spChg>
        <pc:picChg chg="add mod">
          <ac:chgData name="PONS Olivier" userId="24fc333b-d4e9-418c-9fc8-279920d65958" providerId="ADAL" clId="{F77C2036-CAD8-4CA2-ADA8-9AE266F68032}" dt="2024-10-10T09:18:56.520" v="2425" actId="1076"/>
          <ac:picMkLst>
            <pc:docMk/>
            <pc:sldMk cId="0" sldId="258"/>
            <ac:picMk id="3" creationId="{C83B4D63-4E23-4F68-C21F-F635B1262F4A}"/>
          </ac:picMkLst>
        </pc:picChg>
        <pc:inkChg chg="add">
          <ac:chgData name="PONS Olivier" userId="24fc333b-d4e9-418c-9fc8-279920d65958" providerId="ADAL" clId="{F77C2036-CAD8-4CA2-ADA8-9AE266F68032}" dt="2024-10-08T09:18:42.325" v="1412" actId="9405"/>
          <ac:inkMkLst>
            <pc:docMk/>
            <pc:sldMk cId="0" sldId="258"/>
            <ac:inkMk id="4" creationId="{354B6B6B-9523-B315-94E7-B01AD3ECA0D7}"/>
          </ac:inkMkLst>
        </pc:inkChg>
        <pc:inkChg chg="add">
          <ac:chgData name="PONS Olivier" userId="24fc333b-d4e9-418c-9fc8-279920d65958" providerId="ADAL" clId="{F77C2036-CAD8-4CA2-ADA8-9AE266F68032}" dt="2024-10-08T09:18:48.148" v="1413" actId="9405"/>
          <ac:inkMkLst>
            <pc:docMk/>
            <pc:sldMk cId="0" sldId="258"/>
            <ac:inkMk id="5" creationId="{C42A4668-D056-AEB8-EDF4-6B0E2B7E696B}"/>
          </ac:inkMkLst>
        </pc:inkChg>
        <pc:inkChg chg="add">
          <ac:chgData name="PONS Olivier" userId="24fc333b-d4e9-418c-9fc8-279920d65958" providerId="ADAL" clId="{F77C2036-CAD8-4CA2-ADA8-9AE266F68032}" dt="2024-10-08T09:18:59.168" v="1414" actId="9405"/>
          <ac:inkMkLst>
            <pc:docMk/>
            <pc:sldMk cId="0" sldId="258"/>
            <ac:inkMk id="6" creationId="{1980D3E8-3A9E-25A0-761D-C89FF2E1A07F}"/>
          </ac:inkMkLst>
        </pc:inkChg>
        <pc:inkChg chg="add">
          <ac:chgData name="PONS Olivier" userId="24fc333b-d4e9-418c-9fc8-279920d65958" providerId="ADAL" clId="{F77C2036-CAD8-4CA2-ADA8-9AE266F68032}" dt="2024-10-08T09:19:01.445" v="1415" actId="9405"/>
          <ac:inkMkLst>
            <pc:docMk/>
            <pc:sldMk cId="0" sldId="258"/>
            <ac:inkMk id="7" creationId="{407DB95E-7742-FD04-4187-F8A16A110BC1}"/>
          </ac:inkMkLst>
        </pc:inkChg>
      </pc:sldChg>
      <pc:sldChg chg="del">
        <pc:chgData name="PONS Olivier" userId="24fc333b-d4e9-418c-9fc8-279920d65958" providerId="ADAL" clId="{F77C2036-CAD8-4CA2-ADA8-9AE266F68032}" dt="2024-10-08T11:59:17.017" v="2414" actId="47"/>
        <pc:sldMkLst>
          <pc:docMk/>
          <pc:sldMk cId="0" sldId="259"/>
        </pc:sldMkLst>
      </pc:sldChg>
      <pc:sldChg chg="del">
        <pc:chgData name="PONS Olivier" userId="24fc333b-d4e9-418c-9fc8-279920d65958" providerId="ADAL" clId="{F77C2036-CAD8-4CA2-ADA8-9AE266F68032}" dt="2024-10-08T11:59:20.611" v="2417" actId="47"/>
        <pc:sldMkLst>
          <pc:docMk/>
          <pc:sldMk cId="0" sldId="261"/>
        </pc:sldMkLst>
      </pc:sldChg>
      <pc:sldChg chg="del">
        <pc:chgData name="PONS Olivier" userId="24fc333b-d4e9-418c-9fc8-279920d65958" providerId="ADAL" clId="{F77C2036-CAD8-4CA2-ADA8-9AE266F68032}" dt="2024-10-08T11:59:17.902" v="2415" actId="47"/>
        <pc:sldMkLst>
          <pc:docMk/>
          <pc:sldMk cId="2163333798" sldId="267"/>
        </pc:sldMkLst>
      </pc:sldChg>
      <pc:sldChg chg="del">
        <pc:chgData name="PONS Olivier" userId="24fc333b-d4e9-418c-9fc8-279920d65958" providerId="ADAL" clId="{F77C2036-CAD8-4CA2-ADA8-9AE266F68032}" dt="2024-10-08T11:59:18.885" v="2416" actId="47"/>
        <pc:sldMkLst>
          <pc:docMk/>
          <pc:sldMk cId="3350812566" sldId="268"/>
        </pc:sldMkLst>
      </pc:sldChg>
      <pc:sldChg chg="addSp delSp modSp mod">
        <pc:chgData name="PONS Olivier" userId="24fc333b-d4e9-418c-9fc8-279920d65958" providerId="ADAL" clId="{F77C2036-CAD8-4CA2-ADA8-9AE266F68032}" dt="2024-10-10T09:23:27.393" v="2428" actId="207"/>
        <pc:sldMkLst>
          <pc:docMk/>
          <pc:sldMk cId="1484417261" sldId="271"/>
        </pc:sldMkLst>
        <pc:spChg chg="add del mod">
          <ac:chgData name="PONS Olivier" userId="24fc333b-d4e9-418c-9fc8-279920d65958" providerId="ADAL" clId="{F77C2036-CAD8-4CA2-ADA8-9AE266F68032}" dt="2024-10-08T09:25:43.694" v="1529" actId="478"/>
          <ac:spMkLst>
            <pc:docMk/>
            <pc:sldMk cId="1484417261" sldId="271"/>
            <ac:spMk id="2" creationId="{DF7B7DFE-86A6-D9EA-2EEF-D2ADF61899CB}"/>
          </ac:spMkLst>
        </pc:spChg>
        <pc:spChg chg="add mod">
          <ac:chgData name="PONS Olivier" userId="24fc333b-d4e9-418c-9fc8-279920d65958" providerId="ADAL" clId="{F77C2036-CAD8-4CA2-ADA8-9AE266F68032}" dt="2024-10-08T09:26:23.061" v="1592" actId="1076"/>
          <ac:spMkLst>
            <pc:docMk/>
            <pc:sldMk cId="1484417261" sldId="271"/>
            <ac:spMk id="4" creationId="{F5282955-414E-C119-6912-7BB25E8886A6}"/>
          </ac:spMkLst>
        </pc:spChg>
        <pc:spChg chg="mod">
          <ac:chgData name="PONS Olivier" userId="24fc333b-d4e9-418c-9fc8-279920d65958" providerId="ADAL" clId="{F77C2036-CAD8-4CA2-ADA8-9AE266F68032}" dt="2024-10-08T09:28:04.378" v="1606" actId="207"/>
          <ac:spMkLst>
            <pc:docMk/>
            <pc:sldMk cId="1484417261" sldId="271"/>
            <ac:spMk id="72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25:26.746" v="1527" actId="20577"/>
          <ac:spMkLst>
            <pc:docMk/>
            <pc:sldMk cId="1484417261" sldId="271"/>
            <ac:spMk id="73" creationId="{00000000-0000-0000-0000-000000000000}"/>
          </ac:spMkLst>
        </pc:spChg>
        <pc:graphicFrameChg chg="add mod modGraphic">
          <ac:chgData name="PONS Olivier" userId="24fc333b-d4e9-418c-9fc8-279920d65958" providerId="ADAL" clId="{F77C2036-CAD8-4CA2-ADA8-9AE266F68032}" dt="2024-10-10T09:23:27.393" v="2428" actId="207"/>
          <ac:graphicFrameMkLst>
            <pc:docMk/>
            <pc:sldMk cId="1484417261" sldId="271"/>
            <ac:graphicFrameMk id="5" creationId="{3F96EAB2-43A0-E26F-8AAB-A440D953626D}"/>
          </ac:graphicFrameMkLst>
        </pc:graphicFrameChg>
        <pc:picChg chg="add del">
          <ac:chgData name="PONS Olivier" userId="24fc333b-d4e9-418c-9fc8-279920d65958" providerId="ADAL" clId="{F77C2036-CAD8-4CA2-ADA8-9AE266F68032}" dt="2024-10-08T09:25:42.678" v="1528" actId="478"/>
          <ac:picMkLst>
            <pc:docMk/>
            <pc:sldMk cId="1484417261" sldId="271"/>
            <ac:picMk id="3" creationId="{4D31BEF0-AA10-DA79-9949-C66EA6D3238B}"/>
          </ac:picMkLst>
        </pc:picChg>
      </pc:sldChg>
      <pc:sldChg chg="del">
        <pc:chgData name="PONS Olivier" userId="24fc333b-d4e9-418c-9fc8-279920d65958" providerId="ADAL" clId="{F77C2036-CAD8-4CA2-ADA8-9AE266F68032}" dt="2024-10-08T11:59:15.171" v="2412" actId="47"/>
        <pc:sldMkLst>
          <pc:docMk/>
          <pc:sldMk cId="3117793833" sldId="272"/>
        </pc:sldMkLst>
      </pc:sldChg>
      <pc:sldChg chg="del">
        <pc:chgData name="PONS Olivier" userId="24fc333b-d4e9-418c-9fc8-279920d65958" providerId="ADAL" clId="{F77C2036-CAD8-4CA2-ADA8-9AE266F68032}" dt="2024-10-08T11:59:16.072" v="2413" actId="47"/>
        <pc:sldMkLst>
          <pc:docMk/>
          <pc:sldMk cId="2917017189" sldId="273"/>
        </pc:sldMkLst>
      </pc:sldChg>
      <pc:sldChg chg="addSp delSp modSp mod">
        <pc:chgData name="PONS Olivier" userId="24fc333b-d4e9-418c-9fc8-279920d65958" providerId="ADAL" clId="{F77C2036-CAD8-4CA2-ADA8-9AE266F68032}" dt="2024-10-08T09:33:37.166" v="1841" actId="1076"/>
        <pc:sldMkLst>
          <pc:docMk/>
          <pc:sldMk cId="2080984075" sldId="274"/>
        </pc:sldMkLst>
        <pc:spChg chg="del">
          <ac:chgData name="PONS Olivier" userId="24fc333b-d4e9-418c-9fc8-279920d65958" providerId="ADAL" clId="{F77C2036-CAD8-4CA2-ADA8-9AE266F68032}" dt="2024-10-08T09:29:53.598" v="1619" actId="478"/>
          <ac:spMkLst>
            <pc:docMk/>
            <pc:sldMk cId="2080984075" sldId="274"/>
            <ac:spMk id="2" creationId="{AE3C22EF-3D0D-41F2-A2AD-D872EBBD9756}"/>
          </ac:spMkLst>
        </pc:spChg>
        <pc:spChg chg="add mod">
          <ac:chgData name="PONS Olivier" userId="24fc333b-d4e9-418c-9fc8-279920d65958" providerId="ADAL" clId="{F77C2036-CAD8-4CA2-ADA8-9AE266F68032}" dt="2024-10-08T09:33:37.166" v="1841" actId="1076"/>
          <ac:spMkLst>
            <pc:docMk/>
            <pc:sldMk cId="2080984075" sldId="274"/>
            <ac:spMk id="4" creationId="{58E84ABB-D48A-8437-39F0-2AA86A5DC082}"/>
          </ac:spMkLst>
        </pc:spChg>
        <pc:spChg chg="mod">
          <ac:chgData name="PONS Olivier" userId="24fc333b-d4e9-418c-9fc8-279920d65958" providerId="ADAL" clId="{F77C2036-CAD8-4CA2-ADA8-9AE266F68032}" dt="2024-10-08T09:30:38.499" v="1638" actId="207"/>
          <ac:spMkLst>
            <pc:docMk/>
            <pc:sldMk cId="2080984075" sldId="274"/>
            <ac:spMk id="72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30:33.836" v="1637" actId="20577"/>
          <ac:spMkLst>
            <pc:docMk/>
            <pc:sldMk cId="2080984075" sldId="274"/>
            <ac:spMk id="73" creationId="{00000000-0000-0000-0000-000000000000}"/>
          </ac:spMkLst>
        </pc:spChg>
        <pc:picChg chg="del">
          <ac:chgData name="PONS Olivier" userId="24fc333b-d4e9-418c-9fc8-279920d65958" providerId="ADAL" clId="{F77C2036-CAD8-4CA2-ADA8-9AE266F68032}" dt="2024-10-08T09:29:52.065" v="1618" actId="478"/>
          <ac:picMkLst>
            <pc:docMk/>
            <pc:sldMk cId="2080984075" sldId="274"/>
            <ac:picMk id="3" creationId="{A6B2A6B4-05E5-4776-CB8C-D59B7EAE12B0}"/>
          </ac:picMkLst>
        </pc:picChg>
      </pc:sldChg>
      <pc:sldChg chg="del">
        <pc:chgData name="PONS Olivier" userId="24fc333b-d4e9-418c-9fc8-279920d65958" providerId="ADAL" clId="{F77C2036-CAD8-4CA2-ADA8-9AE266F68032}" dt="2024-10-08T11:59:12.711" v="2410" actId="47"/>
        <pc:sldMkLst>
          <pc:docMk/>
          <pc:sldMk cId="1891674170" sldId="275"/>
        </pc:sldMkLst>
      </pc:sldChg>
      <pc:sldChg chg="del">
        <pc:chgData name="PONS Olivier" userId="24fc333b-d4e9-418c-9fc8-279920d65958" providerId="ADAL" clId="{F77C2036-CAD8-4CA2-ADA8-9AE266F68032}" dt="2024-10-08T11:59:13.827" v="2411" actId="47"/>
        <pc:sldMkLst>
          <pc:docMk/>
          <pc:sldMk cId="3453441485" sldId="276"/>
        </pc:sldMkLst>
      </pc:sldChg>
      <pc:sldChg chg="addSp delSp modSp mod">
        <pc:chgData name="PONS Olivier" userId="24fc333b-d4e9-418c-9fc8-279920d65958" providerId="ADAL" clId="{F77C2036-CAD8-4CA2-ADA8-9AE266F68032}" dt="2024-10-08T09:57:05.814" v="2409" actId="313"/>
        <pc:sldMkLst>
          <pc:docMk/>
          <pc:sldMk cId="4111271990" sldId="277"/>
        </pc:sldMkLst>
        <pc:spChg chg="del">
          <ac:chgData name="PONS Olivier" userId="24fc333b-d4e9-418c-9fc8-279920d65958" providerId="ADAL" clId="{F77C2036-CAD8-4CA2-ADA8-9AE266F68032}" dt="2024-10-08T09:33:47.203" v="1843" actId="478"/>
          <ac:spMkLst>
            <pc:docMk/>
            <pc:sldMk cId="4111271990" sldId="277"/>
            <ac:spMk id="2" creationId="{AE3C22EF-3D0D-41F2-A2AD-D872EBBD9756}"/>
          </ac:spMkLst>
        </pc:spChg>
        <pc:spChg chg="add mod">
          <ac:chgData name="PONS Olivier" userId="24fc333b-d4e9-418c-9fc8-279920d65958" providerId="ADAL" clId="{F77C2036-CAD8-4CA2-ADA8-9AE266F68032}" dt="2024-10-08T09:57:05.814" v="2409" actId="313"/>
          <ac:spMkLst>
            <pc:docMk/>
            <pc:sldMk cId="4111271990" sldId="277"/>
            <ac:spMk id="3" creationId="{393D9DE6-D185-81CA-D540-E4186DA829AE}"/>
          </ac:spMkLst>
        </pc:spChg>
        <pc:spChg chg="mod">
          <ac:chgData name="PONS Olivier" userId="24fc333b-d4e9-418c-9fc8-279920d65958" providerId="ADAL" clId="{F77C2036-CAD8-4CA2-ADA8-9AE266F68032}" dt="2024-10-08T09:54:21.355" v="2407" actId="207"/>
          <ac:spMkLst>
            <pc:docMk/>
            <pc:sldMk cId="4111271990" sldId="277"/>
            <ac:spMk id="72" creationId="{00000000-0000-0000-0000-000000000000}"/>
          </ac:spMkLst>
        </pc:spChg>
        <pc:spChg chg="mod">
          <ac:chgData name="PONS Olivier" userId="24fc333b-d4e9-418c-9fc8-279920d65958" providerId="ADAL" clId="{F77C2036-CAD8-4CA2-ADA8-9AE266F68032}" dt="2024-10-08T09:54:26.005" v="2408" actId="14100"/>
          <ac:spMkLst>
            <pc:docMk/>
            <pc:sldMk cId="4111271990" sldId="277"/>
            <ac:spMk id="73" creationId="{00000000-0000-0000-0000-000000000000}"/>
          </ac:spMkLst>
        </pc:spChg>
        <pc:picChg chg="del">
          <ac:chgData name="PONS Olivier" userId="24fc333b-d4e9-418c-9fc8-279920d65958" providerId="ADAL" clId="{F77C2036-CAD8-4CA2-ADA8-9AE266F68032}" dt="2024-10-08T09:33:45.217" v="1842" actId="478"/>
          <ac:picMkLst>
            <pc:docMk/>
            <pc:sldMk cId="4111271990" sldId="277"/>
            <ac:picMk id="5" creationId="{EF556A82-834D-2C11-2FFA-2765DA985E9C}"/>
          </ac:picMkLst>
        </pc:picChg>
        <pc:picChg chg="del">
          <ac:chgData name="PONS Olivier" userId="24fc333b-d4e9-418c-9fc8-279920d65958" providerId="ADAL" clId="{F77C2036-CAD8-4CA2-ADA8-9AE266F68032}" dt="2024-10-08T09:33:47.773" v="1844" actId="478"/>
          <ac:picMkLst>
            <pc:docMk/>
            <pc:sldMk cId="4111271990" sldId="277"/>
            <ac:picMk id="7" creationId="{0B6C6527-1F70-A8D7-4B9B-E55C13CF295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8T09:18:42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1,'55'1,"83"13,-107-11,45 0,-52-4,1 2,0 1,33 6,288 70,-192-40,-81-27,-11-3,83 11,-128-15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8T09:18:4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3,'138'-3,"148"7,-224 5,-40-5,1-1,24 0,-29-3,-1-1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8T09:18:59.1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57,'21'0,"2"-2,0 2,0 1,0 1,0 1,0 1,-1 1,23 8,-21-5,1-2,45 7,-63-12,9 2,1-1,0-1,0 0,-1-1,1-1,0 0,0-1,0-1,-1-1,0 0,22-10,-7 3,0 0,1 2,57-9,-63 13,45-16,-49 13,-10 6,0 0,0 1,1 1,-1 0,0 0,0 1,0 0,23 7,17 0,-21-1,-19-3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8T09:19:01.44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20,'38'2,"49"8,-19-1,-7-1,-30-3,51 0,1-3,-52 1,0-2,-1-2,1-1,-1-1,42-9,-55 6,-2 1,0 1,1 0,-1 1,1 0,24 0,133-15,-145 19,0 2,-1 1,0 1,44 14,-58-15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4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9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F9DDA5-A11F-BC64-7E61-827B49B021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775" y="4991100"/>
            <a:ext cx="1193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Etude sur l’eau potable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Olivier PONS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Reskilling Data Analyste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08/10/2024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6719713" cy="195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À la suite d'une demande de financement, l’association souhaite une étude pour savoir quel pays a  le plus besoin d’aide pour rendre l’eau potable plus accessible.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Présentation de l’étude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05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cette étude nous a été fourni 5 fichiers, un 6eme récupéré pour faire le lien entre le pays et le continent.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05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fichier population qui contient la région, le pays, et la population sur ce fichier beaucoup de données aberrantes ont été trouvé, par exemple une population a 10000 individus alors que la moyenne du pays est de 1M, Des lignes à 0.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05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trouver les valeurs aberrantes j’ai utilisé plusieurs méthodes tout d’abord l’écart type , mais il restait encore des valeurs aberrantes, j’ai donc ajouté un filtre qui testait si la population avait un écart de plus de 20% avec la moyenne. Une fois trouver la valeur aberrante je recherche la valeur non aberrante  sur les années suivante pour le même pays même granularité (rural, </a:t>
            </a:r>
            <a:r>
              <a:rPr lang="fr-FR" sz="105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r>
              <a:rPr lang="fr-FR" sz="105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fr-FR" sz="105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female</a:t>
            </a:r>
            <a:r>
              <a:rPr lang="fr-FR" sz="105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male, total) et je remplace la valeur aberrante par celle-ci. Par exemple pour Fidji nous aurions cela 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05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05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05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05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05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-FR" sz="1050" i="1" dirty="0">
                <a:solidFill>
                  <a:schemeClr val="tx1"/>
                </a:solidFill>
                <a:latin typeface="Montserrat"/>
                <a:sym typeface="Montserrat"/>
              </a:rPr>
              <a:t>Ce qui rend une courbe cohérente, sans fausser les moyennes.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050" i="1" dirty="0">
                <a:solidFill>
                  <a:schemeClr val="tx1"/>
                </a:solidFill>
                <a:latin typeface="Montserrat"/>
                <a:sym typeface="Montserrat"/>
              </a:rPr>
              <a:t>Pour les lignes à 0 je les supprime , je n’ai aucune information valable pour les modifier.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réparation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3B4D63-4E23-4F68-C21F-F635B126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5" y="3242543"/>
            <a:ext cx="7784348" cy="7875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354B6B6B-9523-B315-94E7-B01AD3ECA0D7}"/>
                  </a:ext>
                </a:extLst>
              </p14:cNvPr>
              <p14:cNvContentPartPr/>
              <p14:nvPr/>
            </p14:nvContentPartPr>
            <p14:xfrm>
              <a:off x="5735324" y="3636316"/>
              <a:ext cx="442800" cy="6840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354B6B6B-9523-B315-94E7-B01AD3ECA0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1684" y="3528676"/>
                <a:ext cx="550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C42A4668-D056-AEB8-EDF4-6B0E2B7E696B}"/>
                  </a:ext>
                </a:extLst>
              </p14:cNvPr>
              <p14:cNvContentPartPr/>
              <p14:nvPr/>
            </p14:nvContentPartPr>
            <p14:xfrm>
              <a:off x="2368604" y="3663316"/>
              <a:ext cx="221040" cy="82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C42A4668-D056-AEB8-EDF4-6B0E2B7E69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964" y="3555316"/>
                <a:ext cx="328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980D3E8-3A9E-25A0-761D-C89FF2E1A07F}"/>
                  </a:ext>
                </a:extLst>
              </p14:cNvPr>
              <p14:cNvContentPartPr/>
              <p14:nvPr/>
            </p14:nvContentPartPr>
            <p14:xfrm>
              <a:off x="8097644" y="3657916"/>
              <a:ext cx="397080" cy="4248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980D3E8-3A9E-25A0-761D-C89FF2E1A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3644" y="3550276"/>
                <a:ext cx="504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07DB95E-7742-FD04-4187-F8A16A110BC1}"/>
                  </a:ext>
                </a:extLst>
              </p14:cNvPr>
              <p14:cNvContentPartPr/>
              <p14:nvPr/>
            </p14:nvContentPartPr>
            <p14:xfrm>
              <a:off x="8097644" y="3816316"/>
              <a:ext cx="423360" cy="234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07DB95E-7742-FD04-4187-F8A16A110B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3644" y="3708676"/>
                <a:ext cx="531000" cy="2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Blue Print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2955-414E-C119-6912-7BB25E8886A6}"/>
              </a:ext>
            </a:extLst>
          </p:cNvPr>
          <p:cNvSpPr txBox="1"/>
          <p:nvPr/>
        </p:nvSpPr>
        <p:spPr>
          <a:xfrm>
            <a:off x="207034" y="1473600"/>
            <a:ext cx="494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les éléments qui vont être retrouvé dans le </a:t>
            </a:r>
            <a:r>
              <a:rPr lang="fr-FR" dirty="0" err="1"/>
              <a:t>dashboard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F96EAB2-43A0-E26F-8AAB-A440D953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63595"/>
              </p:ext>
            </p:extLst>
          </p:nvPr>
        </p:nvGraphicFramePr>
        <p:xfrm>
          <a:off x="883227" y="2245515"/>
          <a:ext cx="7377546" cy="2233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5654">
                  <a:extLst>
                    <a:ext uri="{9D8B030D-6E8A-4147-A177-3AD203B41FA5}">
                      <a16:colId xmlns:a16="http://schemas.microsoft.com/office/drawing/2014/main" val="2493748622"/>
                    </a:ext>
                  </a:extLst>
                </a:gridCol>
                <a:gridCol w="1909601">
                  <a:extLst>
                    <a:ext uri="{9D8B030D-6E8A-4147-A177-3AD203B41FA5}">
                      <a16:colId xmlns:a16="http://schemas.microsoft.com/office/drawing/2014/main" val="3607161802"/>
                    </a:ext>
                  </a:extLst>
                </a:gridCol>
                <a:gridCol w="1354234">
                  <a:extLst>
                    <a:ext uri="{9D8B030D-6E8A-4147-A177-3AD203B41FA5}">
                      <a16:colId xmlns:a16="http://schemas.microsoft.com/office/drawing/2014/main" val="3223785607"/>
                    </a:ext>
                  </a:extLst>
                </a:gridCol>
                <a:gridCol w="1898057">
                  <a:extLst>
                    <a:ext uri="{9D8B030D-6E8A-4147-A177-3AD203B41FA5}">
                      <a16:colId xmlns:a16="http://schemas.microsoft.com/office/drawing/2014/main" val="3374223126"/>
                    </a:ext>
                  </a:extLst>
                </a:gridCol>
              </a:tblGrid>
              <a:tr h="201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 dirty="0">
                          <a:solidFill>
                            <a:schemeClr val="bg1"/>
                          </a:solidFill>
                          <a:effectLst/>
                        </a:rPr>
                        <a:t>Besoin utilisateurs</a:t>
                      </a:r>
                      <a:endParaRPr lang="fr-FR" sz="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solidFill>
                            <a:schemeClr val="bg1"/>
                          </a:solidFill>
                          <a:effectLst/>
                        </a:rPr>
                        <a:t>Mesures spécifiques à utiliser</a:t>
                      </a:r>
                      <a:endParaRPr lang="fr-FR" sz="5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solidFill>
                            <a:schemeClr val="bg1"/>
                          </a:solidFill>
                          <a:effectLst/>
                        </a:rPr>
                        <a:t>Visualisation</a:t>
                      </a:r>
                      <a:endParaRPr lang="fr-FR" sz="5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 dirty="0">
                          <a:solidFill>
                            <a:schemeClr val="bg1"/>
                          </a:solidFill>
                          <a:effectLst/>
                        </a:rPr>
                        <a:t>Page/Onglet/Vue*</a:t>
                      </a:r>
                      <a:endParaRPr lang="fr-FR" sz="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40974"/>
                  </a:ext>
                </a:extLst>
              </a:tr>
              <a:tr h="359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effectLst/>
                        </a:rPr>
                        <a:t>Voir l’évolution de la population rurale par pays vs la population totale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Population rurale et population totale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percent stacked barplot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Vue nationale / choix du pays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2711331608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Comprendre la stabilité politique dans le monde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Agrégation Stabilité politique par continent (par la moyenne)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Carte du monde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choix du pays/continent</a:t>
                      </a:r>
                      <a:endParaRPr lang="fr-FR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314196334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Indicateur : Domaine 1 (création de services)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 dirty="0">
                          <a:effectLst/>
                        </a:rPr>
                        <a:t>Le taux d’accès à l’eau potable et le taux de population urbaine.</a:t>
                      </a:r>
                      <a:endParaRPr lang="fr-FR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stacked bar plot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Vue nationale / choix du pays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419868112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Le nombre de mort à cause de l’eau insalubre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%age de mort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Carte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Vue nationale / choix du pays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3398081097"/>
                  </a:ext>
                </a:extLst>
              </a:tr>
              <a:tr h="359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effectLst/>
                        </a:rPr>
                        <a:t>Indicateur Domaine 2 : </a:t>
                      </a:r>
                      <a:endParaRPr lang="fr-FR" sz="5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effectLst/>
                        </a:rPr>
                        <a:t>(Modernisation des services)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Taux de service basique et taux de service d’infrastucture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line plot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Vue national/continental/pays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3026052181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600">
                          <a:effectLst/>
                        </a:rPr>
                        <a:t>Indicateur Domaine 3 : (consulting)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</a:rPr>
                        <a:t>Politique efficace (tx mortalité faible + bon accés a l’eau) et stabilité politique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line plot Grouped bar plot</a:t>
                      </a:r>
                      <a:endParaRPr lang="fr-FR" sz="5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</a:rPr>
                        <a:t>Vue national/continental/pays</a:t>
                      </a:r>
                      <a:endParaRPr lang="fr-FR" sz="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1417" marR="31417" marT="31417" marB="31417"/>
                </a:tc>
                <a:extLst>
                  <a:ext uri="{0D108BD9-81ED-4DB2-BD59-A6C34878D82A}">
                    <a16:rowId xmlns:a16="http://schemas.microsoft.com/office/drawing/2014/main" val="26035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Tableau vs </a:t>
            </a:r>
            <a:r>
              <a:rPr lang="fr-FR" sz="2500" b="0" i="0" u="none" strike="noStrike" cap="none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E84ABB-D48A-8437-39F0-2AA86A5DC082}"/>
              </a:ext>
            </a:extLst>
          </p:cNvPr>
          <p:cNvSpPr txBox="1"/>
          <p:nvPr/>
        </p:nvSpPr>
        <p:spPr>
          <a:xfrm>
            <a:off x="1121376" y="1879252"/>
            <a:ext cx="6901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J’ai fait le choix de </a:t>
            </a:r>
            <a:r>
              <a:rPr lang="fr-FR" dirty="0" err="1"/>
              <a:t>powerBI</a:t>
            </a:r>
            <a:r>
              <a:rPr lang="fr-FR" dirty="0"/>
              <a:t> pour plusieurs raisons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 trouve l’interface plus conviviale.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plus de choix et de personnalisation dans la visualisation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Couts moins élevés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033730" cy="572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Accessibilité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3D9DE6-D185-81CA-D540-E4186DA829AE}"/>
              </a:ext>
            </a:extLst>
          </p:cNvPr>
          <p:cNvSpPr txBox="1"/>
          <p:nvPr/>
        </p:nvSpPr>
        <p:spPr>
          <a:xfrm>
            <a:off x="706582" y="1911927"/>
            <a:ext cx="75841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 nous le verrons dans le </a:t>
            </a:r>
            <a:r>
              <a:rPr lang="fr-FR" dirty="0" err="1"/>
              <a:t>dashboard</a:t>
            </a:r>
            <a:r>
              <a:rPr lang="fr-FR" dirty="0"/>
              <a:t> j’ai essayé de l’adapter au mieux aux normes tout</a:t>
            </a:r>
          </a:p>
          <a:p>
            <a:r>
              <a:rPr lang="fr-FR" dirty="0"/>
              <a:t>En gardant en tête l’expression de besoin , c’est-à-dire la couleur bleue.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70C0"/>
                </a:solidFill>
              </a:rPr>
              <a:t>Perceptible</a:t>
            </a:r>
            <a:r>
              <a:rPr lang="fr-FR" dirty="0"/>
              <a:t> : les différentes informations sont visibles facilement par l’utilisateur.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70C0"/>
                </a:solidFill>
              </a:rPr>
              <a:t>Utilisables</a:t>
            </a:r>
            <a:r>
              <a:rPr lang="fr-FR" dirty="0"/>
              <a:t> : les différents composant de l’interface sont accessibles.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70C0"/>
                </a:solidFill>
              </a:rPr>
              <a:t>Compréhensible</a:t>
            </a:r>
            <a:r>
              <a:rPr lang="fr-FR" dirty="0"/>
              <a:t> : Le fonctionnement de l’interface est clair et intuitif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70C0"/>
                </a:solidFill>
              </a:rPr>
              <a:t>Robuste</a:t>
            </a:r>
            <a:r>
              <a:rPr lang="fr-FR" dirty="0"/>
              <a:t> : Le contenu peut être interprété par un large éventail d’utilisateur.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4111271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535</Words>
  <Application>Microsoft Office PowerPoint</Application>
  <PresentationFormat>Affichage à l'écran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 PONS</dc:creator>
  <cp:lastModifiedBy>Olivier B PONS</cp:lastModifiedBy>
  <cp:revision>3</cp:revision>
  <dcterms:modified xsi:type="dcterms:W3CDTF">2024-10-11T14:10:13Z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2024-08-07T14:49:31Z</vt:lpwstr>
  </property>
  <property fmtid="{D5CDD505-2E9C-101B-9397-08002B2CF9AE}" pid="4" name="MSIP_Label_8ffbc0b8-e97b-47d1-beac-cb0955d66f3b_Method">
    <vt:lpwstr>Privileged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e84f1d84-a7fd-4edf-8932-8c5c80b8f688</vt:lpwstr>
  </property>
  <property fmtid="{D5CDD505-2E9C-101B-9397-08002B2CF9AE}" pid="8" name="MSIP_Label_8ffbc0b8-e97b-47d1-beac-cb0955d66f3b_ContentBits">
    <vt:lpwstr>2</vt:lpwstr>
  </property>
  <property fmtid="{D5CDD505-2E9C-101B-9397-08002B2CF9AE}" pid="9" name="ClassificationContentMarkingFooterLocations">
    <vt:lpwstr>Simple Light:3</vt:lpwstr>
  </property>
  <property fmtid="{D5CDD505-2E9C-101B-9397-08002B2CF9AE}" pid="10" name="ClassificationContentMarkingFooterText">
    <vt:lpwstr>Classification : Internal</vt:lpwstr>
  </property>
</Properties>
</file>