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1"/>
  </p:notesMasterIdLst>
  <p:sldIdLst>
    <p:sldId id="256" r:id="rId5"/>
    <p:sldId id="257" r:id="rId6"/>
    <p:sldId id="279" r:id="rId7"/>
    <p:sldId id="287" r:id="rId8"/>
    <p:sldId id="258" r:id="rId9"/>
    <p:sldId id="282" r:id="rId10"/>
    <p:sldId id="297" r:id="rId11"/>
    <p:sldId id="288" r:id="rId12"/>
    <p:sldId id="289" r:id="rId13"/>
    <p:sldId id="290" r:id="rId14"/>
    <p:sldId id="291" r:id="rId15"/>
    <p:sldId id="295" r:id="rId16"/>
    <p:sldId id="292" r:id="rId17"/>
    <p:sldId id="293" r:id="rId18"/>
    <p:sldId id="294" r:id="rId19"/>
    <p:sldId id="285" r:id="rId20"/>
  </p:sldIdLst>
  <p:sldSz cx="9144000" cy="5143500" type="screen16x9"/>
  <p:notesSz cx="6858000" cy="9144000"/>
  <p:embeddedFontLst>
    <p:embeddedFont>
      <p:font typeface="Montserrat" panose="00000500000000000000"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iohyEog1akfKJRRdWquyApPmpA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F41DCC-115F-4ED3-8408-C74D19D54385}" v="102" dt="2025-01-14T13:48:24.83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141" d="100"/>
          <a:sy n="141" d="100"/>
        </p:scale>
        <p:origin x="642" y="102"/>
      </p:cViewPr>
      <p:guideLst>
        <p:guide orient="horz" pos="1077"/>
        <p:guide pos="2721"/>
        <p:guide pos="2438"/>
        <p:guide pos="416"/>
        <p:guide pos="1191"/>
        <p:guide pos="6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NS Olivier" userId="24fc333b-d4e9-418c-9fc8-279920d65958" providerId="ADAL" clId="{0CF41DCC-115F-4ED3-8408-C74D19D54385}"/>
    <pc:docChg chg="undo custSel addSld delSld modSld sldOrd">
      <pc:chgData name="PONS Olivier" userId="24fc333b-d4e9-418c-9fc8-279920d65958" providerId="ADAL" clId="{0CF41DCC-115F-4ED3-8408-C74D19D54385}" dt="2025-01-14T13:48:24.832" v="4953" actId="1076"/>
      <pc:docMkLst>
        <pc:docMk/>
      </pc:docMkLst>
      <pc:sldChg chg="modSp mod">
        <pc:chgData name="PONS Olivier" userId="24fc333b-d4e9-418c-9fc8-279920d65958" providerId="ADAL" clId="{0CF41DCC-115F-4ED3-8408-C74D19D54385}" dt="2024-12-27T07:25:30.503" v="3876" actId="20577"/>
        <pc:sldMkLst>
          <pc:docMk/>
          <pc:sldMk cId="0" sldId="256"/>
        </pc:sldMkLst>
        <pc:spChg chg="mod">
          <ac:chgData name="PONS Olivier" userId="24fc333b-d4e9-418c-9fc8-279920d65958" providerId="ADAL" clId="{0CF41DCC-115F-4ED3-8408-C74D19D54385}" dt="2024-12-27T07:25:30.503" v="3876" actId="20577"/>
          <ac:spMkLst>
            <pc:docMk/>
            <pc:sldMk cId="0" sldId="256"/>
            <ac:spMk id="55" creationId="{00000000-0000-0000-0000-000000000000}"/>
          </ac:spMkLst>
        </pc:spChg>
        <pc:spChg chg="mod">
          <ac:chgData name="PONS Olivier" userId="24fc333b-d4e9-418c-9fc8-279920d65958" providerId="ADAL" clId="{0CF41DCC-115F-4ED3-8408-C74D19D54385}" dt="2024-12-11T10:30:32.523" v="64" actId="20577"/>
          <ac:spMkLst>
            <pc:docMk/>
            <pc:sldMk cId="0" sldId="256"/>
            <ac:spMk id="58" creationId="{00000000-0000-0000-0000-000000000000}"/>
          </ac:spMkLst>
        </pc:spChg>
      </pc:sldChg>
      <pc:sldChg chg="modSp mod ord">
        <pc:chgData name="PONS Olivier" userId="24fc333b-d4e9-418c-9fc8-279920d65958" providerId="ADAL" clId="{0CF41DCC-115F-4ED3-8408-C74D19D54385}" dt="2024-12-18T11:35:15.667" v="1985"/>
        <pc:sldMkLst>
          <pc:docMk/>
          <pc:sldMk cId="0" sldId="257"/>
        </pc:sldMkLst>
        <pc:spChg chg="mod">
          <ac:chgData name="PONS Olivier" userId="24fc333b-d4e9-418c-9fc8-279920d65958" providerId="ADAL" clId="{0CF41DCC-115F-4ED3-8408-C74D19D54385}" dt="2024-12-11T10:31:59.938" v="249" actId="313"/>
          <ac:spMkLst>
            <pc:docMk/>
            <pc:sldMk cId="0" sldId="257"/>
            <ac:spMk id="63" creationId="{00000000-0000-0000-0000-000000000000}"/>
          </ac:spMkLst>
        </pc:spChg>
        <pc:spChg chg="mod">
          <ac:chgData name="PONS Olivier" userId="24fc333b-d4e9-418c-9fc8-279920d65958" providerId="ADAL" clId="{0CF41DCC-115F-4ED3-8408-C74D19D54385}" dt="2024-12-11T10:30:46.803" v="79" actId="20577"/>
          <ac:spMkLst>
            <pc:docMk/>
            <pc:sldMk cId="0" sldId="257"/>
            <ac:spMk id="65" creationId="{00000000-0000-0000-0000-000000000000}"/>
          </ac:spMkLst>
        </pc:spChg>
      </pc:sldChg>
      <pc:sldChg chg="addSp delSp modSp mod">
        <pc:chgData name="PONS Olivier" userId="24fc333b-d4e9-418c-9fc8-279920d65958" providerId="ADAL" clId="{0CF41DCC-115F-4ED3-8408-C74D19D54385}" dt="2024-12-18T11:48:42.788" v="2073"/>
        <pc:sldMkLst>
          <pc:docMk/>
          <pc:sldMk cId="0" sldId="258"/>
        </pc:sldMkLst>
        <pc:spChg chg="add del mod">
          <ac:chgData name="PONS Olivier" userId="24fc333b-d4e9-418c-9fc8-279920d65958" providerId="ADAL" clId="{0CF41DCC-115F-4ED3-8408-C74D19D54385}" dt="2024-12-18T11:27:11.346" v="1871" actId="478"/>
          <ac:spMkLst>
            <pc:docMk/>
            <pc:sldMk cId="0" sldId="258"/>
            <ac:spMk id="2" creationId="{C618CC1D-EE6F-376C-4936-7FAC35140996}"/>
          </ac:spMkLst>
        </pc:spChg>
        <pc:spChg chg="add del mod">
          <ac:chgData name="PONS Olivier" userId="24fc333b-d4e9-418c-9fc8-279920d65958" providerId="ADAL" clId="{0CF41DCC-115F-4ED3-8408-C74D19D54385}" dt="2024-12-18T11:27:46.740" v="1903" actId="478"/>
          <ac:spMkLst>
            <pc:docMk/>
            <pc:sldMk cId="0" sldId="258"/>
            <ac:spMk id="3" creationId="{C952500E-758D-9540-D8B5-5DA3884E815B}"/>
          </ac:spMkLst>
        </pc:spChg>
        <pc:spChg chg="add del mod">
          <ac:chgData name="PONS Olivier" userId="24fc333b-d4e9-418c-9fc8-279920d65958" providerId="ADAL" clId="{0CF41DCC-115F-4ED3-8408-C74D19D54385}" dt="2024-12-18T11:44:46.017" v="1993" actId="478"/>
          <ac:spMkLst>
            <pc:docMk/>
            <pc:sldMk cId="0" sldId="258"/>
            <ac:spMk id="5" creationId="{BA42DF70-DF3B-872C-6529-AFA3D590C87F}"/>
          </ac:spMkLst>
        </pc:spChg>
        <pc:spChg chg="add del mod">
          <ac:chgData name="PONS Olivier" userId="24fc333b-d4e9-418c-9fc8-279920d65958" providerId="ADAL" clId="{0CF41DCC-115F-4ED3-8408-C74D19D54385}" dt="2024-12-18T11:44:59.673" v="1998" actId="478"/>
          <ac:spMkLst>
            <pc:docMk/>
            <pc:sldMk cId="0" sldId="258"/>
            <ac:spMk id="7" creationId="{428BDD83-DE02-4069-0094-80A27D08EECD}"/>
          </ac:spMkLst>
        </pc:spChg>
        <pc:spChg chg="add mod">
          <ac:chgData name="PONS Olivier" userId="24fc333b-d4e9-418c-9fc8-279920d65958" providerId="ADAL" clId="{0CF41DCC-115F-4ED3-8408-C74D19D54385}" dt="2024-12-18T11:48:12.241" v="2066" actId="20577"/>
          <ac:spMkLst>
            <pc:docMk/>
            <pc:sldMk cId="0" sldId="258"/>
            <ac:spMk id="14" creationId="{CB4DF454-25A3-BEC1-3A30-2DFC8D4BB48C}"/>
          </ac:spMkLst>
        </pc:spChg>
        <pc:spChg chg="add mod">
          <ac:chgData name="PONS Olivier" userId="24fc333b-d4e9-418c-9fc8-279920d65958" providerId="ADAL" clId="{0CF41DCC-115F-4ED3-8408-C74D19D54385}" dt="2024-12-18T11:47:44.744" v="2041"/>
          <ac:spMkLst>
            <pc:docMk/>
            <pc:sldMk cId="0" sldId="258"/>
            <ac:spMk id="21" creationId="{44E04921-2C0F-A4F7-75A3-0E018D2FBD64}"/>
          </ac:spMkLst>
        </pc:spChg>
        <pc:spChg chg="add mod">
          <ac:chgData name="PONS Olivier" userId="24fc333b-d4e9-418c-9fc8-279920d65958" providerId="ADAL" clId="{0CF41DCC-115F-4ED3-8408-C74D19D54385}" dt="2024-12-18T11:47:18.051" v="2037" actId="1076"/>
          <ac:spMkLst>
            <pc:docMk/>
            <pc:sldMk cId="0" sldId="258"/>
            <ac:spMk id="22" creationId="{F6659F01-3C56-96FC-5A3C-BDE3DC3AC9CE}"/>
          </ac:spMkLst>
        </pc:spChg>
        <pc:spChg chg="add del">
          <ac:chgData name="PONS Olivier" userId="24fc333b-d4e9-418c-9fc8-279920d65958" providerId="ADAL" clId="{0CF41DCC-115F-4ED3-8408-C74D19D54385}" dt="2024-12-18T11:47:37.459" v="2039" actId="478"/>
          <ac:spMkLst>
            <pc:docMk/>
            <pc:sldMk cId="0" sldId="258"/>
            <ac:spMk id="23" creationId="{B80C79B5-ED8F-7C02-8D90-E1C0AE4F7900}"/>
          </ac:spMkLst>
        </pc:spChg>
        <pc:spChg chg="mod">
          <ac:chgData name="PONS Olivier" userId="24fc333b-d4e9-418c-9fc8-279920d65958" providerId="ADAL" clId="{0CF41DCC-115F-4ED3-8408-C74D19D54385}" dt="2024-12-18T11:29:49.164" v="1913" actId="14100"/>
          <ac:spMkLst>
            <pc:docMk/>
            <pc:sldMk cId="0" sldId="258"/>
            <ac:spMk id="71" creationId="{00000000-0000-0000-0000-000000000000}"/>
          </ac:spMkLst>
        </pc:spChg>
        <pc:spChg chg="mod">
          <ac:chgData name="PONS Olivier" userId="24fc333b-d4e9-418c-9fc8-279920d65958" providerId="ADAL" clId="{0CF41DCC-115F-4ED3-8408-C74D19D54385}" dt="2024-12-18T11:48:42.788" v="2073"/>
          <ac:spMkLst>
            <pc:docMk/>
            <pc:sldMk cId="0" sldId="258"/>
            <ac:spMk id="73" creationId="{00000000-0000-0000-0000-000000000000}"/>
          </ac:spMkLst>
        </pc:spChg>
        <pc:picChg chg="add del mod">
          <ac:chgData name="PONS Olivier" userId="24fc333b-d4e9-418c-9fc8-279920d65958" providerId="ADAL" clId="{0CF41DCC-115F-4ED3-8408-C74D19D54385}" dt="2024-12-18T11:31:22.395" v="1924" actId="478"/>
          <ac:picMkLst>
            <pc:docMk/>
            <pc:sldMk cId="0" sldId="258"/>
            <ac:picMk id="9" creationId="{FA79F2E8-A136-8A01-E1C3-EFC16B04C648}"/>
          </ac:picMkLst>
        </pc:picChg>
        <pc:picChg chg="add mod">
          <ac:chgData name="PONS Olivier" userId="24fc333b-d4e9-418c-9fc8-279920d65958" providerId="ADAL" clId="{0CF41DCC-115F-4ED3-8408-C74D19D54385}" dt="2024-12-18T11:47:51.887" v="2042" actId="1076"/>
          <ac:picMkLst>
            <pc:docMk/>
            <pc:sldMk cId="0" sldId="258"/>
            <ac:picMk id="11" creationId="{8AAB7FBA-4BD2-5AC0-4367-9901DEA092B2}"/>
          </ac:picMkLst>
        </pc:picChg>
        <pc:picChg chg="add mod">
          <ac:chgData name="PONS Olivier" userId="24fc333b-d4e9-418c-9fc8-279920d65958" providerId="ADAL" clId="{0CF41DCC-115F-4ED3-8408-C74D19D54385}" dt="2024-12-18T11:47:55.381" v="2043" actId="1076"/>
          <ac:picMkLst>
            <pc:docMk/>
            <pc:sldMk cId="0" sldId="258"/>
            <ac:picMk id="13" creationId="{AC552E4A-7CAC-740C-4E1E-FE5E7BD32846}"/>
          </ac:picMkLst>
        </pc:picChg>
        <pc:picChg chg="add mod">
          <ac:chgData name="PONS Olivier" userId="24fc333b-d4e9-418c-9fc8-279920d65958" providerId="ADAL" clId="{0CF41DCC-115F-4ED3-8408-C74D19D54385}" dt="2024-12-18T11:48:18.617" v="2067" actId="1076"/>
          <ac:picMkLst>
            <pc:docMk/>
            <pc:sldMk cId="0" sldId="258"/>
            <ac:picMk id="16" creationId="{4E9650D6-39BC-861E-B8C1-F2ED8C9C0A38}"/>
          </ac:picMkLst>
        </pc:picChg>
        <pc:picChg chg="add mod">
          <ac:chgData name="PONS Olivier" userId="24fc333b-d4e9-418c-9fc8-279920d65958" providerId="ADAL" clId="{0CF41DCC-115F-4ED3-8408-C74D19D54385}" dt="2024-12-18T11:47:01.449" v="2034" actId="1076"/>
          <ac:picMkLst>
            <pc:docMk/>
            <pc:sldMk cId="0" sldId="258"/>
            <ac:picMk id="18" creationId="{E12F6370-CFF7-55E1-7B3D-08DF5AFFBECE}"/>
          </ac:picMkLst>
        </pc:picChg>
        <pc:picChg chg="add mod">
          <ac:chgData name="PONS Olivier" userId="24fc333b-d4e9-418c-9fc8-279920d65958" providerId="ADAL" clId="{0CF41DCC-115F-4ED3-8408-C74D19D54385}" dt="2024-12-18T11:45:26.950" v="2001" actId="1076"/>
          <ac:picMkLst>
            <pc:docMk/>
            <pc:sldMk cId="0" sldId="258"/>
            <ac:picMk id="20" creationId="{D479ABA9-E2D7-AB06-1EB1-037D5AAD026C}"/>
          </ac:picMkLst>
        </pc:picChg>
      </pc:sldChg>
      <pc:sldChg chg="del">
        <pc:chgData name="PONS Olivier" userId="24fc333b-d4e9-418c-9fc8-279920d65958" providerId="ADAL" clId="{0CF41DCC-115F-4ED3-8408-C74D19D54385}" dt="2024-12-18T13:25:40.068" v="3079" actId="47"/>
        <pc:sldMkLst>
          <pc:docMk/>
          <pc:sldMk cId="4111271990" sldId="277"/>
        </pc:sldMkLst>
      </pc:sldChg>
      <pc:sldChg chg="addSp delSp modSp del mod">
        <pc:chgData name="PONS Olivier" userId="24fc333b-d4e9-418c-9fc8-279920d65958" providerId="ADAL" clId="{0CF41DCC-115F-4ED3-8408-C74D19D54385}" dt="2024-12-18T11:35:43.381" v="1988" actId="47"/>
        <pc:sldMkLst>
          <pc:docMk/>
          <pc:sldMk cId="2252216552" sldId="278"/>
        </pc:sldMkLst>
        <pc:spChg chg="add mod">
          <ac:chgData name="PONS Olivier" userId="24fc333b-d4e9-418c-9fc8-279920d65958" providerId="ADAL" clId="{0CF41DCC-115F-4ED3-8408-C74D19D54385}" dt="2024-12-11T10:51:09.372" v="702"/>
          <ac:spMkLst>
            <pc:docMk/>
            <pc:sldMk cId="2252216552" sldId="278"/>
            <ac:spMk id="2" creationId="{52AA78D6-2D76-0834-4D97-CD5CF8FA3BEC}"/>
          </ac:spMkLst>
        </pc:spChg>
        <pc:spChg chg="add del mod">
          <ac:chgData name="PONS Olivier" userId="24fc333b-d4e9-418c-9fc8-279920d65958" providerId="ADAL" clId="{0CF41DCC-115F-4ED3-8408-C74D19D54385}" dt="2024-12-18T08:30:43.647" v="1332"/>
          <ac:spMkLst>
            <pc:docMk/>
            <pc:sldMk cId="2252216552" sldId="278"/>
            <ac:spMk id="3" creationId="{7EC7DAE1-89FE-F479-2E28-6C946A939C76}"/>
          </ac:spMkLst>
        </pc:spChg>
        <pc:spChg chg="add del mod">
          <ac:chgData name="PONS Olivier" userId="24fc333b-d4e9-418c-9fc8-279920d65958" providerId="ADAL" clId="{0CF41DCC-115F-4ED3-8408-C74D19D54385}" dt="2024-12-11T10:55:12.989" v="898" actId="478"/>
          <ac:spMkLst>
            <pc:docMk/>
            <pc:sldMk cId="2252216552" sldId="278"/>
            <ac:spMk id="4" creationId="{BCBB19B1-0157-E56E-6024-271BDB5B3004}"/>
          </ac:spMkLst>
        </pc:spChg>
        <pc:spChg chg="add del mod">
          <ac:chgData name="PONS Olivier" userId="24fc333b-d4e9-418c-9fc8-279920d65958" providerId="ADAL" clId="{0CF41DCC-115F-4ED3-8408-C74D19D54385}" dt="2024-12-18T10:02:59.022" v="1348" actId="478"/>
          <ac:spMkLst>
            <pc:docMk/>
            <pc:sldMk cId="2252216552" sldId="278"/>
            <ac:spMk id="6" creationId="{0CD0B1DA-E640-B278-9B99-8FE265CFC52F}"/>
          </ac:spMkLst>
        </pc:spChg>
        <pc:spChg chg="mod">
          <ac:chgData name="PONS Olivier" userId="24fc333b-d4e9-418c-9fc8-279920d65958" providerId="ADAL" clId="{0CF41DCC-115F-4ED3-8408-C74D19D54385}" dt="2024-12-12T08:54:14.992" v="912" actId="313"/>
          <ac:spMkLst>
            <pc:docMk/>
            <pc:sldMk cId="2252216552" sldId="278"/>
            <ac:spMk id="71" creationId="{00000000-0000-0000-0000-000000000000}"/>
          </ac:spMkLst>
        </pc:spChg>
        <pc:spChg chg="mod">
          <ac:chgData name="PONS Olivier" userId="24fc333b-d4e9-418c-9fc8-279920d65958" providerId="ADAL" clId="{0CF41DCC-115F-4ED3-8408-C74D19D54385}" dt="2024-12-11T10:51:08.633" v="701" actId="20577"/>
          <ac:spMkLst>
            <pc:docMk/>
            <pc:sldMk cId="2252216552" sldId="278"/>
            <ac:spMk id="73" creationId="{00000000-0000-0000-0000-000000000000}"/>
          </ac:spMkLst>
        </pc:spChg>
        <pc:picChg chg="add mod">
          <ac:chgData name="PONS Olivier" userId="24fc333b-d4e9-418c-9fc8-279920d65958" providerId="ADAL" clId="{0CF41DCC-115F-4ED3-8408-C74D19D54385}" dt="2024-12-18T10:03:09.946" v="1351" actId="1076"/>
          <ac:picMkLst>
            <pc:docMk/>
            <pc:sldMk cId="2252216552" sldId="278"/>
            <ac:picMk id="5" creationId="{4D42168C-09FC-44D7-36E9-846E23C717C3}"/>
          </ac:picMkLst>
        </pc:picChg>
      </pc:sldChg>
      <pc:sldChg chg="modSp mod">
        <pc:chgData name="PONS Olivier" userId="24fc333b-d4e9-418c-9fc8-279920d65958" providerId="ADAL" clId="{0CF41DCC-115F-4ED3-8408-C74D19D54385}" dt="2024-12-27T07:30:25.898" v="3894" actId="179"/>
        <pc:sldMkLst>
          <pc:docMk/>
          <pc:sldMk cId="2991166128" sldId="279"/>
        </pc:sldMkLst>
        <pc:spChg chg="mod">
          <ac:chgData name="PONS Olivier" userId="24fc333b-d4e9-418c-9fc8-279920d65958" providerId="ADAL" clId="{0CF41DCC-115F-4ED3-8408-C74D19D54385}" dt="2024-12-27T07:30:25.898" v="3894" actId="179"/>
          <ac:spMkLst>
            <pc:docMk/>
            <pc:sldMk cId="2991166128" sldId="279"/>
            <ac:spMk id="3" creationId="{0BF19450-929A-E484-A651-7DC786023B83}"/>
          </ac:spMkLst>
        </pc:spChg>
      </pc:sldChg>
      <pc:sldChg chg="del">
        <pc:chgData name="PONS Olivier" userId="24fc333b-d4e9-418c-9fc8-279920d65958" providerId="ADAL" clId="{0CF41DCC-115F-4ED3-8408-C74D19D54385}" dt="2024-12-18T13:25:33.056" v="3075" actId="47"/>
        <pc:sldMkLst>
          <pc:docMk/>
          <pc:sldMk cId="2307215278" sldId="280"/>
        </pc:sldMkLst>
      </pc:sldChg>
      <pc:sldChg chg="del">
        <pc:chgData name="PONS Olivier" userId="24fc333b-d4e9-418c-9fc8-279920d65958" providerId="ADAL" clId="{0CF41DCC-115F-4ED3-8408-C74D19D54385}" dt="2024-12-18T13:25:37.130" v="3077" actId="47"/>
        <pc:sldMkLst>
          <pc:docMk/>
          <pc:sldMk cId="3189479828" sldId="281"/>
        </pc:sldMkLst>
      </pc:sldChg>
      <pc:sldChg chg="addSp delSp modSp mod">
        <pc:chgData name="PONS Olivier" userId="24fc333b-d4e9-418c-9fc8-279920d65958" providerId="ADAL" clId="{0CF41DCC-115F-4ED3-8408-C74D19D54385}" dt="2024-12-18T14:05:13.969" v="3133" actId="20577"/>
        <pc:sldMkLst>
          <pc:docMk/>
          <pc:sldMk cId="3725709515" sldId="282"/>
        </pc:sldMkLst>
        <pc:spChg chg="del">
          <ac:chgData name="PONS Olivier" userId="24fc333b-d4e9-418c-9fc8-279920d65958" providerId="ADAL" clId="{0CF41DCC-115F-4ED3-8408-C74D19D54385}" dt="2024-12-18T11:25:25.520" v="1794" actId="478"/>
          <ac:spMkLst>
            <pc:docMk/>
            <pc:sldMk cId="3725709515" sldId="282"/>
            <ac:spMk id="6" creationId="{88E3679E-B690-3D04-8B0C-DB75794482BC}"/>
          </ac:spMkLst>
        </pc:spChg>
        <pc:spChg chg="mod">
          <ac:chgData name="PONS Olivier" userId="24fc333b-d4e9-418c-9fc8-279920d65958" providerId="ADAL" clId="{0CF41DCC-115F-4ED3-8408-C74D19D54385}" dt="2024-12-18T12:19:40.919" v="2387" actId="108"/>
          <ac:spMkLst>
            <pc:docMk/>
            <pc:sldMk cId="3725709515" sldId="282"/>
            <ac:spMk id="7" creationId="{F86A643D-9137-2AE3-9CB3-1FC40BA94A42}"/>
          </ac:spMkLst>
        </pc:spChg>
        <pc:spChg chg="add mod">
          <ac:chgData name="PONS Olivier" userId="24fc333b-d4e9-418c-9fc8-279920d65958" providerId="ADAL" clId="{0CF41DCC-115F-4ED3-8408-C74D19D54385}" dt="2024-12-18T11:53:06.006" v="2302" actId="14100"/>
          <ac:spMkLst>
            <pc:docMk/>
            <pc:sldMk cId="3725709515" sldId="282"/>
            <ac:spMk id="8" creationId="{36B084BD-1B1A-8B07-B9DE-CA5A66B49A87}"/>
          </ac:spMkLst>
        </pc:spChg>
        <pc:spChg chg="add mod">
          <ac:chgData name="PONS Olivier" userId="24fc333b-d4e9-418c-9fc8-279920d65958" providerId="ADAL" clId="{0CF41DCC-115F-4ED3-8408-C74D19D54385}" dt="2024-12-18T14:05:13.969" v="3133" actId="20577"/>
          <ac:spMkLst>
            <pc:docMk/>
            <pc:sldMk cId="3725709515" sldId="282"/>
            <ac:spMk id="11" creationId="{D824153C-9495-1E83-5C2F-DFE5402CB3F7}"/>
          </ac:spMkLst>
        </pc:spChg>
        <pc:picChg chg="add mod">
          <ac:chgData name="PONS Olivier" userId="24fc333b-d4e9-418c-9fc8-279920d65958" providerId="ADAL" clId="{0CF41DCC-115F-4ED3-8408-C74D19D54385}" dt="2024-12-18T14:04:47.592" v="3126" actId="14100"/>
          <ac:picMkLst>
            <pc:docMk/>
            <pc:sldMk cId="3725709515" sldId="282"/>
            <ac:picMk id="3" creationId="{014D2403-D678-044A-F07F-45A29209E0B1}"/>
          </ac:picMkLst>
        </pc:picChg>
        <pc:picChg chg="del">
          <ac:chgData name="PONS Olivier" userId="24fc333b-d4e9-418c-9fc8-279920d65958" providerId="ADAL" clId="{0CF41DCC-115F-4ED3-8408-C74D19D54385}" dt="2024-12-18T11:25:23.718" v="1793" actId="478"/>
          <ac:picMkLst>
            <pc:docMk/>
            <pc:sldMk cId="3725709515" sldId="282"/>
            <ac:picMk id="4" creationId="{31617B7C-9517-DC35-FDF5-B5938754DAF9}"/>
          </ac:picMkLst>
        </pc:picChg>
        <pc:picChg chg="add mod">
          <ac:chgData name="PONS Olivier" userId="24fc333b-d4e9-418c-9fc8-279920d65958" providerId="ADAL" clId="{0CF41DCC-115F-4ED3-8408-C74D19D54385}" dt="2024-12-18T11:56:29.020" v="2384" actId="1076"/>
          <ac:picMkLst>
            <pc:docMk/>
            <pc:sldMk cId="3725709515" sldId="282"/>
            <ac:picMk id="10" creationId="{80EE90F4-CC1A-E0C0-6D23-44854360E3CC}"/>
          </ac:picMkLst>
        </pc:picChg>
      </pc:sldChg>
      <pc:sldChg chg="del">
        <pc:chgData name="PONS Olivier" userId="24fc333b-d4e9-418c-9fc8-279920d65958" providerId="ADAL" clId="{0CF41DCC-115F-4ED3-8408-C74D19D54385}" dt="2024-12-18T13:25:41.769" v="3080" actId="47"/>
        <pc:sldMkLst>
          <pc:docMk/>
          <pc:sldMk cId="3404161192" sldId="283"/>
        </pc:sldMkLst>
      </pc:sldChg>
      <pc:sldChg chg="del">
        <pc:chgData name="PONS Olivier" userId="24fc333b-d4e9-418c-9fc8-279920d65958" providerId="ADAL" clId="{0CF41DCC-115F-4ED3-8408-C74D19D54385}" dt="2024-12-18T13:25:38.522" v="3078" actId="47"/>
        <pc:sldMkLst>
          <pc:docMk/>
          <pc:sldMk cId="4034482874" sldId="284"/>
        </pc:sldMkLst>
      </pc:sldChg>
      <pc:sldChg chg="addSp delSp modSp mod">
        <pc:chgData name="PONS Olivier" userId="24fc333b-d4e9-418c-9fc8-279920d65958" providerId="ADAL" clId="{0CF41DCC-115F-4ED3-8408-C74D19D54385}" dt="2025-01-09T14:34:34.569" v="4746" actId="207"/>
        <pc:sldMkLst>
          <pc:docMk/>
          <pc:sldMk cId="2267201576" sldId="285"/>
        </pc:sldMkLst>
        <pc:spChg chg="add mod">
          <ac:chgData name="PONS Olivier" userId="24fc333b-d4e9-418c-9fc8-279920d65958" providerId="ADAL" clId="{0CF41DCC-115F-4ED3-8408-C74D19D54385}" dt="2025-01-09T14:30:40.654" v="4490" actId="1076"/>
          <ac:spMkLst>
            <pc:docMk/>
            <pc:sldMk cId="2267201576" sldId="285"/>
            <ac:spMk id="3" creationId="{EA85C146-C796-C492-0A69-FEBC103B765E}"/>
          </ac:spMkLst>
        </pc:spChg>
        <pc:spChg chg="add mod">
          <ac:chgData name="PONS Olivier" userId="24fc333b-d4e9-418c-9fc8-279920d65958" providerId="ADAL" clId="{0CF41DCC-115F-4ED3-8408-C74D19D54385}" dt="2025-01-09T14:34:34.569" v="4746" actId="207"/>
          <ac:spMkLst>
            <pc:docMk/>
            <pc:sldMk cId="2267201576" sldId="285"/>
            <ac:spMk id="6" creationId="{CFB47865-09C4-B04F-8870-B18025CA2268}"/>
          </ac:spMkLst>
        </pc:spChg>
        <pc:spChg chg="del">
          <ac:chgData name="PONS Olivier" userId="24fc333b-d4e9-418c-9fc8-279920d65958" providerId="ADAL" clId="{0CF41DCC-115F-4ED3-8408-C74D19D54385}" dt="2024-12-18T14:12:04.555" v="3198" actId="478"/>
          <ac:spMkLst>
            <pc:docMk/>
            <pc:sldMk cId="2267201576" sldId="285"/>
            <ac:spMk id="9" creationId="{E468F7F3-DB07-AD44-2043-CA40DC079D74}"/>
          </ac:spMkLst>
        </pc:spChg>
      </pc:sldChg>
      <pc:sldChg chg="del">
        <pc:chgData name="PONS Olivier" userId="24fc333b-d4e9-418c-9fc8-279920d65958" providerId="ADAL" clId="{0CF41DCC-115F-4ED3-8408-C74D19D54385}" dt="2024-12-18T13:25:35.435" v="3076" actId="47"/>
        <pc:sldMkLst>
          <pc:docMk/>
          <pc:sldMk cId="2831159022" sldId="286"/>
        </pc:sldMkLst>
      </pc:sldChg>
      <pc:sldChg chg="modSp add mod ord">
        <pc:chgData name="PONS Olivier" userId="24fc333b-d4e9-418c-9fc8-279920d65958" providerId="ADAL" clId="{0CF41DCC-115F-4ED3-8408-C74D19D54385}" dt="2024-12-27T09:23:51.403" v="3918" actId="20577"/>
        <pc:sldMkLst>
          <pc:docMk/>
          <pc:sldMk cId="1724636812" sldId="287"/>
        </pc:sldMkLst>
        <pc:spChg chg="mod">
          <ac:chgData name="PONS Olivier" userId="24fc333b-d4e9-418c-9fc8-279920d65958" providerId="ADAL" clId="{0CF41DCC-115F-4ED3-8408-C74D19D54385}" dt="2024-12-27T09:23:51.403" v="3918" actId="20577"/>
          <ac:spMkLst>
            <pc:docMk/>
            <pc:sldMk cId="1724636812" sldId="287"/>
            <ac:spMk id="71" creationId="{00000000-0000-0000-0000-000000000000}"/>
          </ac:spMkLst>
        </pc:spChg>
        <pc:spChg chg="mod">
          <ac:chgData name="PONS Olivier" userId="24fc333b-d4e9-418c-9fc8-279920d65958" providerId="ADAL" clId="{0CF41DCC-115F-4ED3-8408-C74D19D54385}" dt="2024-12-18T11:48:37.411" v="2072" actId="27636"/>
          <ac:spMkLst>
            <pc:docMk/>
            <pc:sldMk cId="1724636812" sldId="287"/>
            <ac:spMk id="73" creationId="{00000000-0000-0000-0000-000000000000}"/>
          </ac:spMkLst>
        </pc:spChg>
      </pc:sldChg>
      <pc:sldChg chg="addSp delSp modSp add mod">
        <pc:chgData name="PONS Olivier" userId="24fc333b-d4e9-418c-9fc8-279920d65958" providerId="ADAL" clId="{0CF41DCC-115F-4ED3-8408-C74D19D54385}" dt="2025-01-14T08:16:59.012" v="4775" actId="14100"/>
        <pc:sldMkLst>
          <pc:docMk/>
          <pc:sldMk cId="1817182496" sldId="288"/>
        </pc:sldMkLst>
        <pc:spChg chg="add del mod">
          <ac:chgData name="PONS Olivier" userId="24fc333b-d4e9-418c-9fc8-279920d65958" providerId="ADAL" clId="{0CF41DCC-115F-4ED3-8408-C74D19D54385}" dt="2025-01-14T08:16:48.713" v="4772" actId="478"/>
          <ac:spMkLst>
            <pc:docMk/>
            <pc:sldMk cId="1817182496" sldId="288"/>
            <ac:spMk id="6" creationId="{D59E6756-B946-B99D-9008-795DD5933475}"/>
          </ac:spMkLst>
        </pc:spChg>
        <pc:spChg chg="mod">
          <ac:chgData name="PONS Olivier" userId="24fc333b-d4e9-418c-9fc8-279920d65958" providerId="ADAL" clId="{0CF41DCC-115F-4ED3-8408-C74D19D54385}" dt="2024-12-18T12:20:05.640" v="2412" actId="108"/>
          <ac:spMkLst>
            <pc:docMk/>
            <pc:sldMk cId="1817182496" sldId="288"/>
            <ac:spMk id="7" creationId="{F86A643D-9137-2AE3-9CB3-1FC40BA94A42}"/>
          </ac:spMkLst>
        </pc:spChg>
        <pc:spChg chg="del">
          <ac:chgData name="PONS Olivier" userId="24fc333b-d4e9-418c-9fc8-279920d65958" providerId="ADAL" clId="{0CF41DCC-115F-4ED3-8408-C74D19D54385}" dt="2024-12-18T12:20:08.767" v="2413" actId="478"/>
          <ac:spMkLst>
            <pc:docMk/>
            <pc:sldMk cId="1817182496" sldId="288"/>
            <ac:spMk id="8" creationId="{36B084BD-1B1A-8B07-B9DE-CA5A66B49A87}"/>
          </ac:spMkLst>
        </pc:spChg>
        <pc:spChg chg="del">
          <ac:chgData name="PONS Olivier" userId="24fc333b-d4e9-418c-9fc8-279920d65958" providerId="ADAL" clId="{0CF41DCC-115F-4ED3-8408-C74D19D54385}" dt="2024-12-18T12:20:12.421" v="2415" actId="478"/>
          <ac:spMkLst>
            <pc:docMk/>
            <pc:sldMk cId="1817182496" sldId="288"/>
            <ac:spMk id="11" creationId="{D824153C-9495-1E83-5C2F-DFE5402CB3F7}"/>
          </ac:spMkLst>
        </pc:spChg>
        <pc:picChg chg="del">
          <ac:chgData name="PONS Olivier" userId="24fc333b-d4e9-418c-9fc8-279920d65958" providerId="ADAL" clId="{0CF41DCC-115F-4ED3-8408-C74D19D54385}" dt="2024-12-18T12:20:09.915" v="2414" actId="478"/>
          <ac:picMkLst>
            <pc:docMk/>
            <pc:sldMk cId="1817182496" sldId="288"/>
            <ac:picMk id="3" creationId="{014D2403-D678-044A-F07F-45A29209E0B1}"/>
          </ac:picMkLst>
        </pc:picChg>
        <pc:picChg chg="add mod">
          <ac:chgData name="PONS Olivier" userId="24fc333b-d4e9-418c-9fc8-279920d65958" providerId="ADAL" clId="{0CF41DCC-115F-4ED3-8408-C74D19D54385}" dt="2025-01-14T08:16:59.012" v="4775" actId="14100"/>
          <ac:picMkLst>
            <pc:docMk/>
            <pc:sldMk cId="1817182496" sldId="288"/>
            <ac:picMk id="3" creationId="{5EC475C5-42E2-58C4-E31B-757EC40B3FBB}"/>
          </ac:picMkLst>
        </pc:picChg>
        <pc:picChg chg="add del mod">
          <ac:chgData name="PONS Olivier" userId="24fc333b-d4e9-418c-9fc8-279920d65958" providerId="ADAL" clId="{0CF41DCC-115F-4ED3-8408-C74D19D54385}" dt="2025-01-14T08:16:46.330" v="4771" actId="478"/>
          <ac:picMkLst>
            <pc:docMk/>
            <pc:sldMk cId="1817182496" sldId="288"/>
            <ac:picMk id="4" creationId="{E54BC3FA-2846-3417-6B64-E13727D34567}"/>
          </ac:picMkLst>
        </pc:picChg>
        <pc:picChg chg="del">
          <ac:chgData name="PONS Olivier" userId="24fc333b-d4e9-418c-9fc8-279920d65958" providerId="ADAL" clId="{0CF41DCC-115F-4ED3-8408-C74D19D54385}" dt="2024-12-18T12:20:13.302" v="2416" actId="478"/>
          <ac:picMkLst>
            <pc:docMk/>
            <pc:sldMk cId="1817182496" sldId="288"/>
            <ac:picMk id="10" creationId="{80EE90F4-CC1A-E0C0-6D23-44854360E3CC}"/>
          </ac:picMkLst>
        </pc:picChg>
      </pc:sldChg>
      <pc:sldChg chg="addSp delSp modSp add mod ord">
        <pc:chgData name="PONS Olivier" userId="24fc333b-d4e9-418c-9fc8-279920d65958" providerId="ADAL" clId="{0CF41DCC-115F-4ED3-8408-C74D19D54385}" dt="2025-01-14T13:47:09.547" v="4941" actId="1076"/>
        <pc:sldMkLst>
          <pc:docMk/>
          <pc:sldMk cId="1452895387" sldId="289"/>
        </pc:sldMkLst>
        <pc:spChg chg="add mod">
          <ac:chgData name="PONS Olivier" userId="24fc333b-d4e9-418c-9fc8-279920d65958" providerId="ADAL" clId="{0CF41DCC-115F-4ED3-8408-C74D19D54385}" dt="2025-01-14T13:47:09.547" v="4941" actId="1076"/>
          <ac:spMkLst>
            <pc:docMk/>
            <pc:sldMk cId="1452895387" sldId="289"/>
            <ac:spMk id="2" creationId="{41F2A532-BC6C-50CB-D572-0A2A6F9AC1CD}"/>
          </ac:spMkLst>
        </pc:spChg>
        <pc:spChg chg="add mod">
          <ac:chgData name="PONS Olivier" userId="24fc333b-d4e9-418c-9fc8-279920d65958" providerId="ADAL" clId="{0CF41DCC-115F-4ED3-8408-C74D19D54385}" dt="2025-01-14T13:46:51.744" v="4939"/>
          <ac:spMkLst>
            <pc:docMk/>
            <pc:sldMk cId="1452895387" sldId="289"/>
            <ac:spMk id="3" creationId="{D8DD6883-14A1-7708-A2DE-DA7284DF2313}"/>
          </ac:spMkLst>
        </pc:spChg>
        <pc:spChg chg="mod">
          <ac:chgData name="PONS Olivier" userId="24fc333b-d4e9-418c-9fc8-279920d65958" providerId="ADAL" clId="{0CF41DCC-115F-4ED3-8408-C74D19D54385}" dt="2024-12-18T12:31:07.526" v="2608" actId="20577"/>
          <ac:spMkLst>
            <pc:docMk/>
            <pc:sldMk cId="1452895387" sldId="289"/>
            <ac:spMk id="7" creationId="{F86A643D-9137-2AE3-9CB3-1FC40BA94A42}"/>
          </ac:spMkLst>
        </pc:spChg>
        <pc:spChg chg="del">
          <ac:chgData name="PONS Olivier" userId="24fc333b-d4e9-418c-9fc8-279920d65958" providerId="ADAL" clId="{0CF41DCC-115F-4ED3-8408-C74D19D54385}" dt="2024-12-18T12:31:11.144" v="2609" actId="478"/>
          <ac:spMkLst>
            <pc:docMk/>
            <pc:sldMk cId="1452895387" sldId="289"/>
            <ac:spMk id="8" creationId="{36B084BD-1B1A-8B07-B9DE-CA5A66B49A87}"/>
          </ac:spMkLst>
        </pc:spChg>
        <pc:spChg chg="mod">
          <ac:chgData name="PONS Olivier" userId="24fc333b-d4e9-418c-9fc8-279920d65958" providerId="ADAL" clId="{0CF41DCC-115F-4ED3-8408-C74D19D54385}" dt="2024-12-18T14:02:24.061" v="3123" actId="14100"/>
          <ac:spMkLst>
            <pc:docMk/>
            <pc:sldMk cId="1452895387" sldId="289"/>
            <ac:spMk id="11" creationId="{D824153C-9495-1E83-5C2F-DFE5402CB3F7}"/>
          </ac:spMkLst>
        </pc:spChg>
        <pc:spChg chg="add del mod">
          <ac:chgData name="PONS Olivier" userId="24fc333b-d4e9-418c-9fc8-279920d65958" providerId="ADAL" clId="{0CF41DCC-115F-4ED3-8408-C74D19D54385}" dt="2025-01-14T13:42:52.177" v="4873" actId="478"/>
          <ac:spMkLst>
            <pc:docMk/>
            <pc:sldMk cId="1452895387" sldId="289"/>
            <ac:spMk id="12" creationId="{8F55F75A-E905-2B8B-0390-F70C09C7AA99}"/>
          </ac:spMkLst>
        </pc:spChg>
        <pc:picChg chg="del">
          <ac:chgData name="PONS Olivier" userId="24fc333b-d4e9-418c-9fc8-279920d65958" providerId="ADAL" clId="{0CF41DCC-115F-4ED3-8408-C74D19D54385}" dt="2024-12-18T12:31:12.253" v="2610" actId="478"/>
          <ac:picMkLst>
            <pc:docMk/>
            <pc:sldMk cId="1452895387" sldId="289"/>
            <ac:picMk id="3" creationId="{014D2403-D678-044A-F07F-45A29209E0B1}"/>
          </ac:picMkLst>
        </pc:picChg>
        <pc:picChg chg="add mod">
          <ac:chgData name="PONS Olivier" userId="24fc333b-d4e9-418c-9fc8-279920d65958" providerId="ADAL" clId="{0CF41DCC-115F-4ED3-8408-C74D19D54385}" dt="2024-12-19T10:09:08.562" v="3873" actId="14100"/>
          <ac:picMkLst>
            <pc:docMk/>
            <pc:sldMk cId="1452895387" sldId="289"/>
            <ac:picMk id="4" creationId="{8C431843-1CA2-EE8C-240F-6E2742EA9FAA}"/>
          </ac:picMkLst>
        </pc:picChg>
        <pc:picChg chg="add mod">
          <ac:chgData name="PONS Olivier" userId="24fc333b-d4e9-418c-9fc8-279920d65958" providerId="ADAL" clId="{0CF41DCC-115F-4ED3-8408-C74D19D54385}" dt="2025-01-14T13:46:56.930" v="4940" actId="1076"/>
          <ac:picMkLst>
            <pc:docMk/>
            <pc:sldMk cId="1452895387" sldId="289"/>
            <ac:picMk id="9" creationId="{65B9DB31-4CB0-7C2D-2E5D-0ED41D9CF28E}"/>
          </ac:picMkLst>
        </pc:picChg>
        <pc:picChg chg="del">
          <ac:chgData name="PONS Olivier" userId="24fc333b-d4e9-418c-9fc8-279920d65958" providerId="ADAL" clId="{0CF41DCC-115F-4ED3-8408-C74D19D54385}" dt="2024-12-18T12:31:13.274" v="2611" actId="478"/>
          <ac:picMkLst>
            <pc:docMk/>
            <pc:sldMk cId="1452895387" sldId="289"/>
            <ac:picMk id="10" creationId="{80EE90F4-CC1A-E0C0-6D23-44854360E3CC}"/>
          </ac:picMkLst>
        </pc:picChg>
      </pc:sldChg>
      <pc:sldChg chg="addSp delSp modSp add mod ord">
        <pc:chgData name="PONS Olivier" userId="24fc333b-d4e9-418c-9fc8-279920d65958" providerId="ADAL" clId="{0CF41DCC-115F-4ED3-8408-C74D19D54385}" dt="2025-01-14T09:27:41.949" v="4803" actId="1076"/>
        <pc:sldMkLst>
          <pc:docMk/>
          <pc:sldMk cId="279763513" sldId="290"/>
        </pc:sldMkLst>
        <pc:spChg chg="del">
          <ac:chgData name="PONS Olivier" userId="24fc333b-d4e9-418c-9fc8-279920d65958" providerId="ADAL" clId="{0CF41DCC-115F-4ED3-8408-C74D19D54385}" dt="2024-12-18T12:37:16.539" v="2742" actId="478"/>
          <ac:spMkLst>
            <pc:docMk/>
            <pc:sldMk cId="279763513" sldId="290"/>
            <ac:spMk id="6" creationId="{D59E6756-B946-B99D-9008-795DD5933475}"/>
          </ac:spMkLst>
        </pc:spChg>
        <pc:spChg chg="mod">
          <ac:chgData name="PONS Olivier" userId="24fc333b-d4e9-418c-9fc8-279920d65958" providerId="ADAL" clId="{0CF41DCC-115F-4ED3-8408-C74D19D54385}" dt="2024-12-18T12:37:11.711" v="2740" actId="20577"/>
          <ac:spMkLst>
            <pc:docMk/>
            <pc:sldMk cId="279763513" sldId="290"/>
            <ac:spMk id="7" creationId="{F86A643D-9137-2AE3-9CB3-1FC40BA94A42}"/>
          </ac:spMkLst>
        </pc:spChg>
        <pc:spChg chg="add mod">
          <ac:chgData name="PONS Olivier" userId="24fc333b-d4e9-418c-9fc8-279920d65958" providerId="ADAL" clId="{0CF41DCC-115F-4ED3-8408-C74D19D54385}" dt="2025-01-14T09:00:06.403" v="4797" actId="313"/>
          <ac:spMkLst>
            <pc:docMk/>
            <pc:sldMk cId="279763513" sldId="290"/>
            <ac:spMk id="8" creationId="{3071A798-CE3C-C122-AAF9-CF2428EE98EB}"/>
          </ac:spMkLst>
        </pc:spChg>
        <pc:picChg chg="add del mod">
          <ac:chgData name="PONS Olivier" userId="24fc333b-d4e9-418c-9fc8-279920d65958" providerId="ADAL" clId="{0CF41DCC-115F-4ED3-8408-C74D19D54385}" dt="2025-01-14T08:51:50.764" v="4777" actId="478"/>
          <ac:picMkLst>
            <pc:docMk/>
            <pc:sldMk cId="279763513" sldId="290"/>
            <ac:picMk id="3" creationId="{09525B10-8028-D4DC-104C-8D0B0F6167CB}"/>
          </ac:picMkLst>
        </pc:picChg>
        <pc:picChg chg="add del mod">
          <ac:chgData name="PONS Olivier" userId="24fc333b-d4e9-418c-9fc8-279920d65958" providerId="ADAL" clId="{0CF41DCC-115F-4ED3-8408-C74D19D54385}" dt="2025-01-14T09:27:34.196" v="4800" actId="478"/>
          <ac:picMkLst>
            <pc:docMk/>
            <pc:sldMk cId="279763513" sldId="290"/>
            <ac:picMk id="4" creationId="{C2602BD1-2F43-CDBC-B4F6-966959CDDBB0}"/>
          </ac:picMkLst>
        </pc:picChg>
        <pc:picChg chg="del">
          <ac:chgData name="PONS Olivier" userId="24fc333b-d4e9-418c-9fc8-279920d65958" providerId="ADAL" clId="{0CF41DCC-115F-4ED3-8408-C74D19D54385}" dt="2024-12-18T12:37:13.818" v="2741" actId="478"/>
          <ac:picMkLst>
            <pc:docMk/>
            <pc:sldMk cId="279763513" sldId="290"/>
            <ac:picMk id="4" creationId="{E54BC3FA-2846-3417-6B64-E13727D34567}"/>
          </ac:picMkLst>
        </pc:picChg>
        <pc:picChg chg="add mod">
          <ac:chgData name="PONS Olivier" userId="24fc333b-d4e9-418c-9fc8-279920d65958" providerId="ADAL" clId="{0CF41DCC-115F-4ED3-8408-C74D19D54385}" dt="2025-01-14T09:27:41.949" v="4803" actId="1076"/>
          <ac:picMkLst>
            <pc:docMk/>
            <pc:sldMk cId="279763513" sldId="290"/>
            <ac:picMk id="10" creationId="{B7027936-98FD-3FDB-D8F0-1FFFFBA90469}"/>
          </ac:picMkLst>
        </pc:picChg>
      </pc:sldChg>
      <pc:sldChg chg="addSp delSp modSp add mod">
        <pc:chgData name="PONS Olivier" userId="24fc333b-d4e9-418c-9fc8-279920d65958" providerId="ADAL" clId="{0CF41DCC-115F-4ED3-8408-C74D19D54385}" dt="2025-01-14T08:14:35.153" v="4770" actId="1076"/>
        <pc:sldMkLst>
          <pc:docMk/>
          <pc:sldMk cId="2685375520" sldId="291"/>
        </pc:sldMkLst>
        <pc:spChg chg="add mod">
          <ac:chgData name="PONS Olivier" userId="24fc333b-d4e9-418c-9fc8-279920d65958" providerId="ADAL" clId="{0CF41DCC-115F-4ED3-8408-C74D19D54385}" dt="2024-12-20T13:06:53.251" v="3875" actId="20577"/>
          <ac:spMkLst>
            <pc:docMk/>
            <pc:sldMk cId="2685375520" sldId="291"/>
            <ac:spMk id="6" creationId="{2DF6228B-76CC-05AB-3A81-16477A47E813}"/>
          </ac:spMkLst>
        </pc:spChg>
        <pc:spChg chg="mod">
          <ac:chgData name="PONS Olivier" userId="24fc333b-d4e9-418c-9fc8-279920d65958" providerId="ADAL" clId="{0CF41DCC-115F-4ED3-8408-C74D19D54385}" dt="2024-12-18T13:08:58.995" v="2770" actId="207"/>
          <ac:spMkLst>
            <pc:docMk/>
            <pc:sldMk cId="2685375520" sldId="291"/>
            <ac:spMk id="7" creationId="{F86A643D-9137-2AE3-9CB3-1FC40BA94A42}"/>
          </ac:spMkLst>
        </pc:spChg>
        <pc:spChg chg="mod">
          <ac:chgData name="PONS Olivier" userId="24fc333b-d4e9-418c-9fc8-279920d65958" providerId="ADAL" clId="{0CF41DCC-115F-4ED3-8408-C74D19D54385}" dt="2024-12-18T13:20:22.214" v="3035" actId="1076"/>
          <ac:spMkLst>
            <pc:docMk/>
            <pc:sldMk cId="2685375520" sldId="291"/>
            <ac:spMk id="11" creationId="{D824153C-9495-1E83-5C2F-DFE5402CB3F7}"/>
          </ac:spMkLst>
        </pc:spChg>
        <pc:spChg chg="add del mod">
          <ac:chgData name="PONS Olivier" userId="24fc333b-d4e9-418c-9fc8-279920d65958" providerId="ADAL" clId="{0CF41DCC-115F-4ED3-8408-C74D19D54385}" dt="2024-12-19T09:59:35.414" v="3692" actId="478"/>
          <ac:spMkLst>
            <pc:docMk/>
            <pc:sldMk cId="2685375520" sldId="291"/>
            <ac:spMk id="14" creationId="{81F64509-AA24-A7C1-160A-E4D6B697755A}"/>
          </ac:spMkLst>
        </pc:spChg>
        <pc:spChg chg="add del mod">
          <ac:chgData name="PONS Olivier" userId="24fc333b-d4e9-418c-9fc8-279920d65958" providerId="ADAL" clId="{0CF41DCC-115F-4ED3-8408-C74D19D54385}" dt="2024-12-19T09:59:34.664" v="3690" actId="478"/>
          <ac:spMkLst>
            <pc:docMk/>
            <pc:sldMk cId="2685375520" sldId="291"/>
            <ac:spMk id="15" creationId="{DFF4F467-905C-478E-6C95-0AB768C97DF1}"/>
          </ac:spMkLst>
        </pc:spChg>
        <pc:spChg chg="add del mod">
          <ac:chgData name="PONS Olivier" userId="24fc333b-d4e9-418c-9fc8-279920d65958" providerId="ADAL" clId="{0CF41DCC-115F-4ED3-8408-C74D19D54385}" dt="2024-12-19T09:59:38.814" v="3693" actId="478"/>
          <ac:spMkLst>
            <pc:docMk/>
            <pc:sldMk cId="2685375520" sldId="291"/>
            <ac:spMk id="16" creationId="{96BEFE04-2F73-8392-CFE5-F19634E799E2}"/>
          </ac:spMkLst>
        </pc:spChg>
        <pc:picChg chg="add del mod">
          <ac:chgData name="PONS Olivier" userId="24fc333b-d4e9-418c-9fc8-279920d65958" providerId="ADAL" clId="{0CF41DCC-115F-4ED3-8408-C74D19D54385}" dt="2025-01-14T08:14:26.785" v="4767" actId="478"/>
          <ac:picMkLst>
            <pc:docMk/>
            <pc:sldMk cId="2685375520" sldId="291"/>
            <ac:picMk id="3" creationId="{B348582C-D114-6871-E32F-A551E06E6FB6}"/>
          </ac:picMkLst>
        </pc:picChg>
        <pc:picChg chg="del">
          <ac:chgData name="PONS Olivier" userId="24fc333b-d4e9-418c-9fc8-279920d65958" providerId="ADAL" clId="{0CF41DCC-115F-4ED3-8408-C74D19D54385}" dt="2024-12-18T13:07:32.749" v="2755" actId="478"/>
          <ac:picMkLst>
            <pc:docMk/>
            <pc:sldMk cId="2685375520" sldId="291"/>
            <ac:picMk id="4" creationId="{8C431843-1CA2-EE8C-240F-6E2742EA9FAA}"/>
          </ac:picMkLst>
        </pc:picChg>
        <pc:picChg chg="add mod">
          <ac:chgData name="PONS Olivier" userId="24fc333b-d4e9-418c-9fc8-279920d65958" providerId="ADAL" clId="{0CF41DCC-115F-4ED3-8408-C74D19D54385}" dt="2025-01-14T08:14:35.153" v="4770" actId="1076"/>
          <ac:picMkLst>
            <pc:docMk/>
            <pc:sldMk cId="2685375520" sldId="291"/>
            <ac:picMk id="4" creationId="{CFFE0788-783D-6FEC-5686-9B95C529308D}"/>
          </ac:picMkLst>
        </pc:picChg>
        <pc:picChg chg="del">
          <ac:chgData name="PONS Olivier" userId="24fc333b-d4e9-418c-9fc8-279920d65958" providerId="ADAL" clId="{0CF41DCC-115F-4ED3-8408-C74D19D54385}" dt="2024-12-18T13:07:33.435" v="2756" actId="478"/>
          <ac:picMkLst>
            <pc:docMk/>
            <pc:sldMk cId="2685375520" sldId="291"/>
            <ac:picMk id="9" creationId="{65B9DB31-4CB0-7C2D-2E5D-0ED41D9CF28E}"/>
          </ac:picMkLst>
        </pc:picChg>
        <pc:picChg chg="add del mod">
          <ac:chgData name="PONS Olivier" userId="24fc333b-d4e9-418c-9fc8-279920d65958" providerId="ADAL" clId="{0CF41DCC-115F-4ED3-8408-C74D19D54385}" dt="2024-12-19T09:59:35.081" v="3691" actId="478"/>
          <ac:picMkLst>
            <pc:docMk/>
            <pc:sldMk cId="2685375520" sldId="291"/>
            <ac:picMk id="10" creationId="{449B3C2D-794E-2CBA-FC35-B2DBC8E5334D}"/>
          </ac:picMkLst>
        </pc:picChg>
        <pc:picChg chg="add del mod">
          <ac:chgData name="PONS Olivier" userId="24fc333b-d4e9-418c-9fc8-279920d65958" providerId="ADAL" clId="{0CF41DCC-115F-4ED3-8408-C74D19D54385}" dt="2024-12-19T09:59:34.226" v="3689" actId="478"/>
          <ac:picMkLst>
            <pc:docMk/>
            <pc:sldMk cId="2685375520" sldId="291"/>
            <ac:picMk id="13" creationId="{D7E0C4FF-C554-DF6C-4ED9-3B26F20224AF}"/>
          </ac:picMkLst>
        </pc:picChg>
      </pc:sldChg>
      <pc:sldChg chg="addSp delSp modSp add mod replId">
        <pc:chgData name="PONS Olivier" userId="24fc333b-d4e9-418c-9fc8-279920d65958" providerId="ADAL" clId="{0CF41DCC-115F-4ED3-8408-C74D19D54385}" dt="2025-01-14T09:30:11.296" v="4816" actId="1076"/>
        <pc:sldMkLst>
          <pc:docMk/>
          <pc:sldMk cId="4135279982" sldId="292"/>
        </pc:sldMkLst>
        <pc:spChg chg="add del mod">
          <ac:chgData name="PONS Olivier" userId="24fc333b-d4e9-418c-9fc8-279920d65958" providerId="ADAL" clId="{0CF41DCC-115F-4ED3-8408-C74D19D54385}" dt="2025-01-14T09:20:12.215" v="4799" actId="478"/>
          <ac:spMkLst>
            <pc:docMk/>
            <pc:sldMk cId="4135279982" sldId="292"/>
            <ac:spMk id="6" creationId="{0E6E9CF1-D0FE-DF76-21A6-364DDD5C80B8}"/>
          </ac:spMkLst>
        </pc:spChg>
        <pc:spChg chg="mod">
          <ac:chgData name="PONS Olivier" userId="24fc333b-d4e9-418c-9fc8-279920d65958" providerId="ADAL" clId="{0CF41DCC-115F-4ED3-8408-C74D19D54385}" dt="2024-12-18T13:08:53.297" v="2769" actId="207"/>
          <ac:spMkLst>
            <pc:docMk/>
            <pc:sldMk cId="4135279982" sldId="292"/>
            <ac:spMk id="7" creationId="{F86A643D-9137-2AE3-9CB3-1FC40BA94A42}"/>
          </ac:spMkLst>
        </pc:spChg>
        <pc:spChg chg="add mod">
          <ac:chgData name="PONS Olivier" userId="24fc333b-d4e9-418c-9fc8-279920d65958" providerId="ADAL" clId="{0CF41DCC-115F-4ED3-8408-C74D19D54385}" dt="2025-01-14T09:30:11.296" v="4816" actId="1076"/>
          <ac:spMkLst>
            <pc:docMk/>
            <pc:sldMk cId="4135279982" sldId="292"/>
            <ac:spMk id="8" creationId="{1D905A5B-4FE1-1C68-04F5-CB295C9A2F08}"/>
          </ac:spMkLst>
        </pc:spChg>
        <pc:picChg chg="del">
          <ac:chgData name="PONS Olivier" userId="24fc333b-d4e9-418c-9fc8-279920d65958" providerId="ADAL" clId="{0CF41DCC-115F-4ED3-8408-C74D19D54385}" dt="2024-12-18T13:21:40.597" v="3036" actId="478"/>
          <ac:picMkLst>
            <pc:docMk/>
            <pc:sldMk cId="4135279982" sldId="292"/>
            <ac:picMk id="3" creationId="{09525B10-8028-D4DC-104C-8D0B0F6167CB}"/>
          </ac:picMkLst>
        </pc:picChg>
        <pc:picChg chg="add mod">
          <ac:chgData name="PONS Olivier" userId="24fc333b-d4e9-418c-9fc8-279920d65958" providerId="ADAL" clId="{0CF41DCC-115F-4ED3-8408-C74D19D54385}" dt="2025-01-14T09:29:50.049" v="4806" actId="1076"/>
          <ac:picMkLst>
            <pc:docMk/>
            <pc:sldMk cId="4135279982" sldId="292"/>
            <ac:picMk id="3" creationId="{EAA945C8-4FB4-3085-ADBF-1213E531F592}"/>
          </ac:picMkLst>
        </pc:picChg>
        <pc:picChg chg="add del mod">
          <ac:chgData name="PONS Olivier" userId="24fc333b-d4e9-418c-9fc8-279920d65958" providerId="ADAL" clId="{0CF41DCC-115F-4ED3-8408-C74D19D54385}" dt="2025-01-14T09:20:05.752" v="4798" actId="478"/>
          <ac:picMkLst>
            <pc:docMk/>
            <pc:sldMk cId="4135279982" sldId="292"/>
            <ac:picMk id="4" creationId="{DE1236FE-376A-59F1-F0D4-2CABB1EA47B3}"/>
          </ac:picMkLst>
        </pc:picChg>
      </pc:sldChg>
      <pc:sldChg chg="addSp delSp modSp add mod">
        <pc:chgData name="PONS Olivier" userId="24fc333b-d4e9-418c-9fc8-279920d65958" providerId="ADAL" clId="{0CF41DCC-115F-4ED3-8408-C74D19D54385}" dt="2025-01-14T13:48:24.832" v="4953" actId="1076"/>
        <pc:sldMkLst>
          <pc:docMk/>
          <pc:sldMk cId="3436667756" sldId="293"/>
        </pc:sldMkLst>
        <pc:spChg chg="add mod">
          <ac:chgData name="PONS Olivier" userId="24fc333b-d4e9-418c-9fc8-279920d65958" providerId="ADAL" clId="{0CF41DCC-115F-4ED3-8408-C74D19D54385}" dt="2025-01-14T13:48:24.832" v="4953" actId="1076"/>
          <ac:spMkLst>
            <pc:docMk/>
            <pc:sldMk cId="3436667756" sldId="293"/>
            <ac:spMk id="2" creationId="{24A9F693-F01A-623C-E240-369458D0533E}"/>
          </ac:spMkLst>
        </pc:spChg>
        <pc:spChg chg="add mod">
          <ac:chgData name="PONS Olivier" userId="24fc333b-d4e9-418c-9fc8-279920d65958" providerId="ADAL" clId="{0CF41DCC-115F-4ED3-8408-C74D19D54385}" dt="2025-01-14T13:48:20.494" v="4952" actId="14100"/>
          <ac:spMkLst>
            <pc:docMk/>
            <pc:sldMk cId="3436667756" sldId="293"/>
            <ac:spMk id="4" creationId="{7BC55892-E568-D509-F500-CBA2B568E388}"/>
          </ac:spMkLst>
        </pc:spChg>
        <pc:spChg chg="del mod">
          <ac:chgData name="PONS Olivier" userId="24fc333b-d4e9-418c-9fc8-279920d65958" providerId="ADAL" clId="{0CF41DCC-115F-4ED3-8408-C74D19D54385}" dt="2024-12-18T14:13:40.819" v="3259" actId="478"/>
          <ac:spMkLst>
            <pc:docMk/>
            <pc:sldMk cId="3436667756" sldId="293"/>
            <ac:spMk id="6" creationId="{2DF6228B-76CC-05AB-3A81-16477A47E813}"/>
          </ac:spMkLst>
        </pc:spChg>
        <pc:spChg chg="mod">
          <ac:chgData name="PONS Olivier" userId="24fc333b-d4e9-418c-9fc8-279920d65958" providerId="ADAL" clId="{0CF41DCC-115F-4ED3-8408-C74D19D54385}" dt="2024-12-18T13:22:56.412" v="3073" actId="20577"/>
          <ac:spMkLst>
            <pc:docMk/>
            <pc:sldMk cId="3436667756" sldId="293"/>
            <ac:spMk id="7" creationId="{F86A643D-9137-2AE3-9CB3-1FC40BA94A42}"/>
          </ac:spMkLst>
        </pc:spChg>
        <pc:spChg chg="add del mod">
          <ac:chgData name="PONS Olivier" userId="24fc333b-d4e9-418c-9fc8-279920d65958" providerId="ADAL" clId="{0CF41DCC-115F-4ED3-8408-C74D19D54385}" dt="2025-01-14T13:47:53.686" v="4946" actId="478"/>
          <ac:spMkLst>
            <pc:docMk/>
            <pc:sldMk cId="3436667756" sldId="293"/>
            <ac:spMk id="8" creationId="{EBDE4D93-6FBC-99DE-4F88-976742DA1374}"/>
          </ac:spMkLst>
        </pc:spChg>
        <pc:spChg chg="add del">
          <ac:chgData name="PONS Olivier" userId="24fc333b-d4e9-418c-9fc8-279920d65958" providerId="ADAL" clId="{0CF41DCC-115F-4ED3-8408-C74D19D54385}" dt="2024-12-18T14:20:26.806" v="3271" actId="478"/>
          <ac:spMkLst>
            <pc:docMk/>
            <pc:sldMk cId="3436667756" sldId="293"/>
            <ac:spMk id="9" creationId="{DC080C83-A3D2-A2C6-1019-29EA2668DE20}"/>
          </ac:spMkLst>
        </pc:spChg>
        <pc:spChg chg="mod">
          <ac:chgData name="PONS Olivier" userId="24fc333b-d4e9-418c-9fc8-279920d65958" providerId="ADAL" clId="{0CF41DCC-115F-4ED3-8408-C74D19D54385}" dt="2025-01-14T13:48:12.090" v="4949" actId="21"/>
          <ac:spMkLst>
            <pc:docMk/>
            <pc:sldMk cId="3436667756" sldId="293"/>
            <ac:spMk id="11" creationId="{D824153C-9495-1E83-5C2F-DFE5402CB3F7}"/>
          </ac:spMkLst>
        </pc:spChg>
        <pc:spChg chg="del mod">
          <ac:chgData name="PONS Olivier" userId="24fc333b-d4e9-418c-9fc8-279920d65958" providerId="ADAL" clId="{0CF41DCC-115F-4ED3-8408-C74D19D54385}" dt="2024-12-18T14:13:38.254" v="3257" actId="478"/>
          <ac:spMkLst>
            <pc:docMk/>
            <pc:sldMk cId="3436667756" sldId="293"/>
            <ac:spMk id="14" creationId="{81F64509-AA24-A7C1-160A-E4D6B697755A}"/>
          </ac:spMkLst>
        </pc:spChg>
        <pc:spChg chg="del mod">
          <ac:chgData name="PONS Olivier" userId="24fc333b-d4e9-418c-9fc8-279920d65958" providerId="ADAL" clId="{0CF41DCC-115F-4ED3-8408-C74D19D54385}" dt="2024-12-18T14:13:37.208" v="3256" actId="478"/>
          <ac:spMkLst>
            <pc:docMk/>
            <pc:sldMk cId="3436667756" sldId="293"/>
            <ac:spMk id="15" creationId="{DFF4F467-905C-478E-6C95-0AB768C97DF1}"/>
          </ac:spMkLst>
        </pc:spChg>
        <pc:spChg chg="add del mod">
          <ac:chgData name="PONS Olivier" userId="24fc333b-d4e9-418c-9fc8-279920d65958" providerId="ADAL" clId="{0CF41DCC-115F-4ED3-8408-C74D19D54385}" dt="2024-12-18T14:20:24.716" v="3270" actId="478"/>
          <ac:spMkLst>
            <pc:docMk/>
            <pc:sldMk cId="3436667756" sldId="293"/>
            <ac:spMk id="19" creationId="{17891F66-0B48-D145-3933-D4DD68C1E537}"/>
          </ac:spMkLst>
        </pc:spChg>
        <pc:picChg chg="del mod">
          <ac:chgData name="PONS Olivier" userId="24fc333b-d4e9-418c-9fc8-279920d65958" providerId="ADAL" clId="{0CF41DCC-115F-4ED3-8408-C74D19D54385}" dt="2024-12-18T14:13:33.532" v="3252" actId="478"/>
          <ac:picMkLst>
            <pc:docMk/>
            <pc:sldMk cId="3436667756" sldId="293"/>
            <ac:picMk id="3" creationId="{B348582C-D114-6871-E32F-A551E06E6FB6}"/>
          </ac:picMkLst>
        </pc:picChg>
        <pc:picChg chg="add del mod">
          <ac:chgData name="PONS Olivier" userId="24fc333b-d4e9-418c-9fc8-279920d65958" providerId="ADAL" clId="{0CF41DCC-115F-4ED3-8408-C74D19D54385}" dt="2024-12-18T14:13:34.085" v="3253" actId="478"/>
          <ac:picMkLst>
            <pc:docMk/>
            <pc:sldMk cId="3436667756" sldId="293"/>
            <ac:picMk id="4" creationId="{06F38CF3-4FA4-1DC4-3FF7-85F2B4372DB9}"/>
          </ac:picMkLst>
        </pc:picChg>
        <pc:picChg chg="del mod">
          <ac:chgData name="PONS Olivier" userId="24fc333b-d4e9-418c-9fc8-279920d65958" providerId="ADAL" clId="{0CF41DCC-115F-4ED3-8408-C74D19D54385}" dt="2024-12-18T14:13:34.871" v="3254" actId="478"/>
          <ac:picMkLst>
            <pc:docMk/>
            <pc:sldMk cId="3436667756" sldId="293"/>
            <ac:picMk id="10" creationId="{449B3C2D-794E-2CBA-FC35-B2DBC8E5334D}"/>
          </ac:picMkLst>
        </pc:picChg>
        <pc:picChg chg="del mod">
          <ac:chgData name="PONS Olivier" userId="24fc333b-d4e9-418c-9fc8-279920d65958" providerId="ADAL" clId="{0CF41DCC-115F-4ED3-8408-C74D19D54385}" dt="2024-12-18T14:13:35.619" v="3255" actId="478"/>
          <ac:picMkLst>
            <pc:docMk/>
            <pc:sldMk cId="3436667756" sldId="293"/>
            <ac:picMk id="13" creationId="{D7E0C4FF-C554-DF6C-4ED9-3B26F20224AF}"/>
          </ac:picMkLst>
        </pc:picChg>
        <pc:picChg chg="add mod">
          <ac:chgData name="PONS Olivier" userId="24fc333b-d4e9-418c-9fc8-279920d65958" providerId="ADAL" clId="{0CF41DCC-115F-4ED3-8408-C74D19D54385}" dt="2025-01-14T13:45:30.843" v="4931" actId="1076"/>
          <ac:picMkLst>
            <pc:docMk/>
            <pc:sldMk cId="3436667756" sldId="293"/>
            <ac:picMk id="16" creationId="{5FFDDE88-B9F1-ACEF-46EF-2909B646AA89}"/>
          </ac:picMkLst>
        </pc:picChg>
        <pc:picChg chg="add mod">
          <ac:chgData name="PONS Olivier" userId="24fc333b-d4e9-418c-9fc8-279920d65958" providerId="ADAL" clId="{0CF41DCC-115F-4ED3-8408-C74D19D54385}" dt="2025-01-14T13:45:32.110" v="4932" actId="1076"/>
          <ac:picMkLst>
            <pc:docMk/>
            <pc:sldMk cId="3436667756" sldId="293"/>
            <ac:picMk id="18" creationId="{1F392765-8DDC-31FF-8A4A-CE25CB34A4D4}"/>
          </ac:picMkLst>
        </pc:picChg>
      </pc:sldChg>
      <pc:sldChg chg="addSp delSp modSp add mod replId">
        <pc:chgData name="PONS Olivier" userId="24fc333b-d4e9-418c-9fc8-279920d65958" providerId="ADAL" clId="{0CF41DCC-115F-4ED3-8408-C74D19D54385}" dt="2025-01-14T13:41:56.764" v="4866" actId="20577"/>
        <pc:sldMkLst>
          <pc:docMk/>
          <pc:sldMk cId="2557602839" sldId="294"/>
        </pc:sldMkLst>
        <pc:spChg chg="del mod">
          <ac:chgData name="PONS Olivier" userId="24fc333b-d4e9-418c-9fc8-279920d65958" providerId="ADAL" clId="{0CF41DCC-115F-4ED3-8408-C74D19D54385}" dt="2025-01-14T13:41:40.627" v="4850" actId="478"/>
          <ac:spMkLst>
            <pc:docMk/>
            <pc:sldMk cId="2557602839" sldId="294"/>
            <ac:spMk id="6" creationId="{0E6E9CF1-D0FE-DF76-21A6-364DDD5C80B8}"/>
          </ac:spMkLst>
        </pc:spChg>
        <pc:spChg chg="mod">
          <ac:chgData name="PONS Olivier" userId="24fc333b-d4e9-418c-9fc8-279920d65958" providerId="ADAL" clId="{0CF41DCC-115F-4ED3-8408-C74D19D54385}" dt="2024-12-18T13:23:07.302" v="3074"/>
          <ac:spMkLst>
            <pc:docMk/>
            <pc:sldMk cId="2557602839" sldId="294"/>
            <ac:spMk id="7" creationId="{F86A643D-9137-2AE3-9CB3-1FC40BA94A42}"/>
          </ac:spMkLst>
        </pc:spChg>
        <pc:spChg chg="add mod">
          <ac:chgData name="PONS Olivier" userId="24fc333b-d4e9-418c-9fc8-279920d65958" providerId="ADAL" clId="{0CF41DCC-115F-4ED3-8408-C74D19D54385}" dt="2025-01-14T13:41:56.764" v="4866" actId="20577"/>
          <ac:spMkLst>
            <pc:docMk/>
            <pc:sldMk cId="2557602839" sldId="294"/>
            <ac:spMk id="8" creationId="{482528E7-92CF-251C-61C5-E8B485332C6F}"/>
          </ac:spMkLst>
        </pc:spChg>
        <pc:picChg chg="add mod">
          <ac:chgData name="PONS Olivier" userId="24fc333b-d4e9-418c-9fc8-279920d65958" providerId="ADAL" clId="{0CF41DCC-115F-4ED3-8408-C74D19D54385}" dt="2025-01-14T13:41:42.947" v="4851" actId="1076"/>
          <ac:picMkLst>
            <pc:docMk/>
            <pc:sldMk cId="2557602839" sldId="294"/>
            <ac:picMk id="3" creationId="{3AE13EDB-51A5-17AD-5D8F-3AF6BCEADB75}"/>
          </ac:picMkLst>
        </pc:picChg>
        <pc:picChg chg="del mod">
          <ac:chgData name="PONS Olivier" userId="24fc333b-d4e9-418c-9fc8-279920d65958" providerId="ADAL" clId="{0CF41DCC-115F-4ED3-8408-C74D19D54385}" dt="2025-01-14T13:41:36.234" v="4848" actId="478"/>
          <ac:picMkLst>
            <pc:docMk/>
            <pc:sldMk cId="2557602839" sldId="294"/>
            <ac:picMk id="4" creationId="{DE1236FE-376A-59F1-F0D4-2CABB1EA47B3}"/>
          </ac:picMkLst>
        </pc:picChg>
      </pc:sldChg>
      <pc:sldChg chg="addSp delSp modSp add mod">
        <pc:chgData name="PONS Olivier" userId="24fc333b-d4e9-418c-9fc8-279920d65958" providerId="ADAL" clId="{0CF41DCC-115F-4ED3-8408-C74D19D54385}" dt="2025-01-14T13:46:11.144" v="4938" actId="1076"/>
        <pc:sldMkLst>
          <pc:docMk/>
          <pc:sldMk cId="1357240794" sldId="295"/>
        </pc:sldMkLst>
        <pc:spChg chg="add mod">
          <ac:chgData name="PONS Olivier" userId="24fc333b-d4e9-418c-9fc8-279920d65958" providerId="ADAL" clId="{0CF41DCC-115F-4ED3-8408-C74D19D54385}" dt="2025-01-14T13:45:14.211" v="4928" actId="313"/>
          <ac:spMkLst>
            <pc:docMk/>
            <pc:sldMk cId="1357240794" sldId="295"/>
            <ac:spMk id="2" creationId="{44200AC9-E72C-1998-9E9D-B2EFE0FA0B5E}"/>
          </ac:spMkLst>
        </pc:spChg>
        <pc:spChg chg="add del mod">
          <ac:chgData name="PONS Olivier" userId="24fc333b-d4e9-418c-9fc8-279920d65958" providerId="ADAL" clId="{0CF41DCC-115F-4ED3-8408-C74D19D54385}" dt="2024-12-19T09:59:43.347" v="3694" actId="478"/>
          <ac:spMkLst>
            <pc:docMk/>
            <pc:sldMk cId="1357240794" sldId="295"/>
            <ac:spMk id="6" creationId="{2DF6228B-76CC-05AB-3A81-16477A47E813}"/>
          </ac:spMkLst>
        </pc:spChg>
        <pc:spChg chg="add mod">
          <ac:chgData name="PONS Olivier" userId="24fc333b-d4e9-418c-9fc8-279920d65958" providerId="ADAL" clId="{0CF41DCC-115F-4ED3-8408-C74D19D54385}" dt="2025-01-14T13:46:03.628" v="4935" actId="1076"/>
          <ac:spMkLst>
            <pc:docMk/>
            <pc:sldMk cId="1357240794" sldId="295"/>
            <ac:spMk id="8" creationId="{8A561461-6700-AB7B-7CC1-2ABE8C26B7C8}"/>
          </ac:spMkLst>
        </pc:spChg>
        <pc:spChg chg="del">
          <ac:chgData name="PONS Olivier" userId="24fc333b-d4e9-418c-9fc8-279920d65958" providerId="ADAL" clId="{0CF41DCC-115F-4ED3-8408-C74D19D54385}" dt="2024-12-19T09:58:48.156" v="3674" actId="478"/>
          <ac:spMkLst>
            <pc:docMk/>
            <pc:sldMk cId="1357240794" sldId="295"/>
            <ac:spMk id="11" creationId="{D824153C-9495-1E83-5C2F-DFE5402CB3F7}"/>
          </ac:spMkLst>
        </pc:spChg>
        <pc:spChg chg="del mod">
          <ac:chgData name="PONS Olivier" userId="24fc333b-d4e9-418c-9fc8-279920d65958" providerId="ADAL" clId="{0CF41DCC-115F-4ED3-8408-C74D19D54385}" dt="2024-12-19T09:59:45.031" v="3695" actId="478"/>
          <ac:spMkLst>
            <pc:docMk/>
            <pc:sldMk cId="1357240794" sldId="295"/>
            <ac:spMk id="14" creationId="{81F64509-AA24-A7C1-160A-E4D6B697755A}"/>
          </ac:spMkLst>
        </pc:spChg>
        <pc:spChg chg="del">
          <ac:chgData name="PONS Olivier" userId="24fc333b-d4e9-418c-9fc8-279920d65958" providerId="ADAL" clId="{0CF41DCC-115F-4ED3-8408-C74D19D54385}" dt="2024-12-19T09:59:47.814" v="3697" actId="478"/>
          <ac:spMkLst>
            <pc:docMk/>
            <pc:sldMk cId="1357240794" sldId="295"/>
            <ac:spMk id="15" creationId="{DFF4F467-905C-478E-6C95-0AB768C97DF1}"/>
          </ac:spMkLst>
        </pc:spChg>
        <pc:spChg chg="mod">
          <ac:chgData name="PONS Olivier" userId="24fc333b-d4e9-418c-9fc8-279920d65958" providerId="ADAL" clId="{0CF41DCC-115F-4ED3-8408-C74D19D54385}" dt="2025-01-14T13:45:22.110" v="4929" actId="313"/>
          <ac:spMkLst>
            <pc:docMk/>
            <pc:sldMk cId="1357240794" sldId="295"/>
            <ac:spMk id="16" creationId="{96BEFE04-2F73-8392-CFE5-F19634E799E2}"/>
          </ac:spMkLst>
        </pc:spChg>
        <pc:picChg chg="del">
          <ac:chgData name="PONS Olivier" userId="24fc333b-d4e9-418c-9fc8-279920d65958" providerId="ADAL" clId="{0CF41DCC-115F-4ED3-8408-C74D19D54385}" dt="2024-12-19T09:58:49.281" v="3675" actId="478"/>
          <ac:picMkLst>
            <pc:docMk/>
            <pc:sldMk cId="1357240794" sldId="295"/>
            <ac:picMk id="3" creationId="{B348582C-D114-6871-E32F-A551E06E6FB6}"/>
          </ac:picMkLst>
        </pc:picChg>
        <pc:picChg chg="add mod">
          <ac:chgData name="PONS Olivier" userId="24fc333b-d4e9-418c-9fc8-279920d65958" providerId="ADAL" clId="{0CF41DCC-115F-4ED3-8408-C74D19D54385}" dt="2025-01-14T13:45:59.276" v="4934" actId="1076"/>
          <ac:picMkLst>
            <pc:docMk/>
            <pc:sldMk cId="1357240794" sldId="295"/>
            <ac:picMk id="4" creationId="{73D0DA8E-7510-BADB-B2F6-80565F8D7538}"/>
          </ac:picMkLst>
        </pc:picChg>
        <pc:picChg chg="add mod">
          <ac:chgData name="PONS Olivier" userId="24fc333b-d4e9-418c-9fc8-279920d65958" providerId="ADAL" clId="{0CF41DCC-115F-4ED3-8408-C74D19D54385}" dt="2025-01-14T13:46:11.144" v="4938" actId="1076"/>
          <ac:picMkLst>
            <pc:docMk/>
            <pc:sldMk cId="1357240794" sldId="295"/>
            <ac:picMk id="6" creationId="{33B13611-AEBB-DF2A-01D2-0AE506BBDC04}"/>
          </ac:picMkLst>
        </pc:picChg>
        <pc:picChg chg="del">
          <ac:chgData name="PONS Olivier" userId="24fc333b-d4e9-418c-9fc8-279920d65958" providerId="ADAL" clId="{0CF41DCC-115F-4ED3-8408-C74D19D54385}" dt="2024-12-19T09:59:46.004" v="3696" actId="478"/>
          <ac:picMkLst>
            <pc:docMk/>
            <pc:sldMk cId="1357240794" sldId="295"/>
            <ac:picMk id="10" creationId="{449B3C2D-794E-2CBA-FC35-B2DBC8E5334D}"/>
          </ac:picMkLst>
        </pc:picChg>
        <pc:picChg chg="del">
          <ac:chgData name="PONS Olivier" userId="24fc333b-d4e9-418c-9fc8-279920d65958" providerId="ADAL" clId="{0CF41DCC-115F-4ED3-8408-C74D19D54385}" dt="2024-12-19T09:59:49.380" v="3698" actId="478"/>
          <ac:picMkLst>
            <pc:docMk/>
            <pc:sldMk cId="1357240794" sldId="295"/>
            <ac:picMk id="13" creationId="{D7E0C4FF-C554-DF6C-4ED9-3B26F20224AF}"/>
          </ac:picMkLst>
        </pc:picChg>
      </pc:sldChg>
      <pc:sldChg chg="addSp delSp modSp add del mod">
        <pc:chgData name="PONS Olivier" userId="24fc333b-d4e9-418c-9fc8-279920d65958" providerId="ADAL" clId="{0CF41DCC-115F-4ED3-8408-C74D19D54385}" dt="2025-01-14T13:43:21.027" v="4878" actId="2696"/>
        <pc:sldMkLst>
          <pc:docMk/>
          <pc:sldMk cId="3524153439" sldId="296"/>
        </pc:sldMkLst>
        <pc:spChg chg="add del mod">
          <ac:chgData name="PONS Olivier" userId="24fc333b-d4e9-418c-9fc8-279920d65958" providerId="ADAL" clId="{0CF41DCC-115F-4ED3-8408-C74D19D54385}" dt="2025-01-09T14:08:00.582" v="3969" actId="478"/>
          <ac:spMkLst>
            <pc:docMk/>
            <pc:sldMk cId="3524153439" sldId="296"/>
            <ac:spMk id="3" creationId="{39EAA90A-4B43-F942-9BB0-B4552E042153}"/>
          </ac:spMkLst>
        </pc:spChg>
        <pc:spChg chg="add mod">
          <ac:chgData name="PONS Olivier" userId="24fc333b-d4e9-418c-9fc8-279920d65958" providerId="ADAL" clId="{0CF41DCC-115F-4ED3-8408-C74D19D54385}" dt="2025-01-09T14:08:38.017" v="4013" actId="20577"/>
          <ac:spMkLst>
            <pc:docMk/>
            <pc:sldMk cId="3524153439" sldId="296"/>
            <ac:spMk id="4" creationId="{68FB594F-F73C-727A-AFD6-27553100D4AA}"/>
          </ac:spMkLst>
        </pc:spChg>
        <pc:spChg chg="del">
          <ac:chgData name="PONS Olivier" userId="24fc333b-d4e9-418c-9fc8-279920d65958" providerId="ADAL" clId="{0CF41DCC-115F-4ED3-8408-C74D19D54385}" dt="2025-01-09T14:08:08.020" v="3975" actId="478"/>
          <ac:spMkLst>
            <pc:docMk/>
            <pc:sldMk cId="3524153439" sldId="296"/>
            <ac:spMk id="14" creationId="{B967BD34-EDEF-26FD-717F-D1678BA83DE6}"/>
          </ac:spMkLst>
        </pc:spChg>
        <pc:spChg chg="del">
          <ac:chgData name="PONS Olivier" userId="24fc333b-d4e9-418c-9fc8-279920d65958" providerId="ADAL" clId="{0CF41DCC-115F-4ED3-8408-C74D19D54385}" dt="2025-01-09T14:08:03.686" v="3971" actId="478"/>
          <ac:spMkLst>
            <pc:docMk/>
            <pc:sldMk cId="3524153439" sldId="296"/>
            <ac:spMk id="21" creationId="{C1877E8A-D9A2-EC8E-B51E-14F86DCD14B5}"/>
          </ac:spMkLst>
        </pc:spChg>
        <pc:spChg chg="del">
          <ac:chgData name="PONS Olivier" userId="24fc333b-d4e9-418c-9fc8-279920d65958" providerId="ADAL" clId="{0CF41DCC-115F-4ED3-8408-C74D19D54385}" dt="2025-01-09T14:07:55.026" v="3967" actId="478"/>
          <ac:spMkLst>
            <pc:docMk/>
            <pc:sldMk cId="3524153439" sldId="296"/>
            <ac:spMk id="22" creationId="{8B61EF32-1871-4E39-363F-32A4C9A0576F}"/>
          </ac:spMkLst>
        </pc:spChg>
        <pc:spChg chg="del">
          <ac:chgData name="PONS Olivier" userId="24fc333b-d4e9-418c-9fc8-279920d65958" providerId="ADAL" clId="{0CF41DCC-115F-4ED3-8408-C74D19D54385}" dt="2025-01-09T14:07:57.196" v="3968" actId="478"/>
          <ac:spMkLst>
            <pc:docMk/>
            <pc:sldMk cId="3524153439" sldId="296"/>
            <ac:spMk id="71" creationId="{67413C90-9761-274B-DE95-5BCFE40A00F3}"/>
          </ac:spMkLst>
        </pc:spChg>
        <pc:spChg chg="mod">
          <ac:chgData name="PONS Olivier" userId="24fc333b-d4e9-418c-9fc8-279920d65958" providerId="ADAL" clId="{0CF41DCC-115F-4ED3-8408-C74D19D54385}" dt="2025-01-09T14:08:24.069" v="4001" actId="20577"/>
          <ac:spMkLst>
            <pc:docMk/>
            <pc:sldMk cId="3524153439" sldId="296"/>
            <ac:spMk id="73" creationId="{794BFC35-1D4C-6758-F314-1AC642E6403F}"/>
          </ac:spMkLst>
        </pc:spChg>
        <pc:picChg chg="del">
          <ac:chgData name="PONS Olivier" userId="24fc333b-d4e9-418c-9fc8-279920d65958" providerId="ADAL" clId="{0CF41DCC-115F-4ED3-8408-C74D19D54385}" dt="2025-01-09T14:08:06.181" v="3973" actId="478"/>
          <ac:picMkLst>
            <pc:docMk/>
            <pc:sldMk cId="3524153439" sldId="296"/>
            <ac:picMk id="11" creationId="{BAFF4D94-F8BA-9FC2-091C-1B68BCADD9F0}"/>
          </ac:picMkLst>
        </pc:picChg>
        <pc:picChg chg="del">
          <ac:chgData name="PONS Olivier" userId="24fc333b-d4e9-418c-9fc8-279920d65958" providerId="ADAL" clId="{0CF41DCC-115F-4ED3-8408-C74D19D54385}" dt="2025-01-09T14:08:07.075" v="3974" actId="478"/>
          <ac:picMkLst>
            <pc:docMk/>
            <pc:sldMk cId="3524153439" sldId="296"/>
            <ac:picMk id="13" creationId="{E3F8F501-F153-DEFE-673A-F584153E811F}"/>
          </ac:picMkLst>
        </pc:picChg>
        <pc:picChg chg="del">
          <ac:chgData name="PONS Olivier" userId="24fc333b-d4e9-418c-9fc8-279920d65958" providerId="ADAL" clId="{0CF41DCC-115F-4ED3-8408-C74D19D54385}" dt="2025-01-09T14:08:04.917" v="3972" actId="478"/>
          <ac:picMkLst>
            <pc:docMk/>
            <pc:sldMk cId="3524153439" sldId="296"/>
            <ac:picMk id="16" creationId="{CAA2FE47-5486-9212-3808-09E046384582}"/>
          </ac:picMkLst>
        </pc:picChg>
        <pc:picChg chg="del">
          <ac:chgData name="PONS Olivier" userId="24fc333b-d4e9-418c-9fc8-279920d65958" providerId="ADAL" clId="{0CF41DCC-115F-4ED3-8408-C74D19D54385}" dt="2025-01-09T14:07:53.368" v="3966" actId="478"/>
          <ac:picMkLst>
            <pc:docMk/>
            <pc:sldMk cId="3524153439" sldId="296"/>
            <ac:picMk id="18" creationId="{1233A5C7-1C4A-3235-F237-AB212504258C}"/>
          </ac:picMkLst>
        </pc:picChg>
        <pc:picChg chg="del">
          <ac:chgData name="PONS Olivier" userId="24fc333b-d4e9-418c-9fc8-279920d65958" providerId="ADAL" clId="{0CF41DCC-115F-4ED3-8408-C74D19D54385}" dt="2025-01-09T14:08:01.618" v="3970" actId="478"/>
          <ac:picMkLst>
            <pc:docMk/>
            <pc:sldMk cId="3524153439" sldId="296"/>
            <ac:picMk id="20" creationId="{36BC6060-19E9-3F0C-766F-73C9AEABE77B}"/>
          </ac:picMkLst>
        </pc:picChg>
      </pc:sldChg>
      <pc:sldChg chg="addSp delSp modSp add mod">
        <pc:chgData name="PONS Olivier" userId="24fc333b-d4e9-418c-9fc8-279920d65958" providerId="ADAL" clId="{0CF41DCC-115F-4ED3-8408-C74D19D54385}" dt="2025-01-13T14:40:53.774" v="4766" actId="313"/>
        <pc:sldMkLst>
          <pc:docMk/>
          <pc:sldMk cId="2437468559" sldId="297"/>
        </pc:sldMkLst>
        <pc:spChg chg="del">
          <ac:chgData name="PONS Olivier" userId="24fc333b-d4e9-418c-9fc8-279920d65958" providerId="ADAL" clId="{0CF41DCC-115F-4ED3-8408-C74D19D54385}" dt="2025-01-13T14:39:35.469" v="4748" actId="478"/>
          <ac:spMkLst>
            <pc:docMk/>
            <pc:sldMk cId="2437468559" sldId="297"/>
            <ac:spMk id="8" creationId="{D8ECA7F4-562B-104B-7831-5485CC429F4E}"/>
          </ac:spMkLst>
        </pc:spChg>
        <pc:spChg chg="add mod">
          <ac:chgData name="PONS Olivier" userId="24fc333b-d4e9-418c-9fc8-279920d65958" providerId="ADAL" clId="{0CF41DCC-115F-4ED3-8408-C74D19D54385}" dt="2025-01-13T14:40:53.774" v="4766" actId="313"/>
          <ac:spMkLst>
            <pc:docMk/>
            <pc:sldMk cId="2437468559" sldId="297"/>
            <ac:spMk id="9" creationId="{D85A6D0C-E55C-D00C-720A-21780AEA6593}"/>
          </ac:spMkLst>
        </pc:spChg>
        <pc:spChg chg="del">
          <ac:chgData name="PONS Olivier" userId="24fc333b-d4e9-418c-9fc8-279920d65958" providerId="ADAL" clId="{0CF41DCC-115F-4ED3-8408-C74D19D54385}" dt="2025-01-13T14:39:38.047" v="4750" actId="478"/>
          <ac:spMkLst>
            <pc:docMk/>
            <pc:sldMk cId="2437468559" sldId="297"/>
            <ac:spMk id="11" creationId="{44EBB024-3081-A74E-E227-B75752538C34}"/>
          </ac:spMkLst>
        </pc:spChg>
        <pc:picChg chg="del">
          <ac:chgData name="PONS Olivier" userId="24fc333b-d4e9-418c-9fc8-279920d65958" providerId="ADAL" clId="{0CF41DCC-115F-4ED3-8408-C74D19D54385}" dt="2025-01-13T14:39:36.186" v="4749" actId="478"/>
          <ac:picMkLst>
            <pc:docMk/>
            <pc:sldMk cId="2437468559" sldId="297"/>
            <ac:picMk id="3" creationId="{B98FFDC0-30CE-5E2E-0456-B7D4A215F2B6}"/>
          </ac:picMkLst>
        </pc:picChg>
        <pc:picChg chg="add mod">
          <ac:chgData name="PONS Olivier" userId="24fc333b-d4e9-418c-9fc8-279920d65958" providerId="ADAL" clId="{0CF41DCC-115F-4ED3-8408-C74D19D54385}" dt="2025-01-13T14:39:56.862" v="4754" actId="1076"/>
          <ac:picMkLst>
            <pc:docMk/>
            <pc:sldMk cId="2437468559" sldId="297"/>
            <ac:picMk id="4" creationId="{9F05D873-1E63-3ED1-0527-4B1146DC57E8}"/>
          </ac:picMkLst>
        </pc:picChg>
        <pc:picChg chg="del">
          <ac:chgData name="PONS Olivier" userId="24fc333b-d4e9-418c-9fc8-279920d65958" providerId="ADAL" clId="{0CF41DCC-115F-4ED3-8408-C74D19D54385}" dt="2025-01-13T14:39:39.075" v="4751" actId="478"/>
          <ac:picMkLst>
            <pc:docMk/>
            <pc:sldMk cId="2437468559" sldId="297"/>
            <ac:picMk id="10" creationId="{65FD9795-A0CA-89E2-7F51-60A01EDE6947}"/>
          </ac:picMkLst>
        </pc:picChg>
      </pc:sldChg>
    </pc:docChg>
  </pc:docChgLst>
  <pc:docChgLst>
    <pc:chgData name="PONS Olivier" userId="24fc333b-d4e9-418c-9fc8-279920d65958" providerId="ADAL" clId="{33A85B0D-454A-452A-841B-13779CB417C9}"/>
    <pc:docChg chg="undo custSel addSld delSld modSld sldOrd">
      <pc:chgData name="PONS Olivier" userId="24fc333b-d4e9-418c-9fc8-279920d65958" providerId="ADAL" clId="{33A85B0D-454A-452A-841B-13779CB417C9}" dt="2024-11-26T09:54:08.043" v="1840" actId="20577"/>
      <pc:docMkLst>
        <pc:docMk/>
      </pc:docMkLst>
      <pc:sldChg chg="modSp mod">
        <pc:chgData name="PONS Olivier" userId="24fc333b-d4e9-418c-9fc8-279920d65958" providerId="ADAL" clId="{33A85B0D-454A-452A-841B-13779CB417C9}" dt="2024-11-26T09:54:08.043" v="1840" actId="20577"/>
        <pc:sldMkLst>
          <pc:docMk/>
          <pc:sldMk cId="0" sldId="256"/>
        </pc:sldMkLst>
        <pc:spChg chg="mod">
          <ac:chgData name="PONS Olivier" userId="24fc333b-d4e9-418c-9fc8-279920d65958" providerId="ADAL" clId="{33A85B0D-454A-452A-841B-13779CB417C9}" dt="2024-11-26T09:54:08.043" v="1840" actId="20577"/>
          <ac:spMkLst>
            <pc:docMk/>
            <pc:sldMk cId="0" sldId="256"/>
            <ac:spMk id="55" creationId="{00000000-0000-0000-0000-000000000000}"/>
          </ac:spMkLst>
        </pc:spChg>
      </pc:sldChg>
      <pc:sldChg chg="modSp mod">
        <pc:chgData name="PONS Olivier" userId="24fc333b-d4e9-418c-9fc8-279920d65958" providerId="ADAL" clId="{33A85B0D-454A-452A-841B-13779CB417C9}" dt="2024-11-26T08:42:36.552" v="1836" actId="20577"/>
        <pc:sldMkLst>
          <pc:docMk/>
          <pc:sldMk cId="0" sldId="258"/>
        </pc:sldMkLst>
        <pc:spChg chg="mod">
          <ac:chgData name="PONS Olivier" userId="24fc333b-d4e9-418c-9fc8-279920d65958" providerId="ADAL" clId="{33A85B0D-454A-452A-841B-13779CB417C9}" dt="2024-11-26T08:42:36.552" v="1836" actId="20577"/>
          <ac:spMkLst>
            <pc:docMk/>
            <pc:sldMk cId="0" sldId="258"/>
            <ac:spMk id="71" creationId="{00000000-0000-0000-0000-000000000000}"/>
          </ac:spMkLst>
        </pc:spChg>
      </pc:sldChg>
      <pc:sldChg chg="del">
        <pc:chgData name="PONS Olivier" userId="24fc333b-d4e9-418c-9fc8-279920d65958" providerId="ADAL" clId="{33A85B0D-454A-452A-841B-13779CB417C9}" dt="2024-11-15T13:44:02.002" v="911" actId="47"/>
        <pc:sldMkLst>
          <pc:docMk/>
          <pc:sldMk cId="1484417261" sldId="271"/>
        </pc:sldMkLst>
      </pc:sldChg>
      <pc:sldChg chg="addSp delSp modSp del mod">
        <pc:chgData name="PONS Olivier" userId="24fc333b-d4e9-418c-9fc8-279920d65958" providerId="ADAL" clId="{33A85B0D-454A-452A-841B-13779CB417C9}" dt="2024-11-18T14:24:33.594" v="1462" actId="2696"/>
        <pc:sldMkLst>
          <pc:docMk/>
          <pc:sldMk cId="2080984075" sldId="274"/>
        </pc:sldMkLst>
        <pc:picChg chg="del">
          <ac:chgData name="PONS Olivier" userId="24fc333b-d4e9-418c-9fc8-279920d65958" providerId="ADAL" clId="{33A85B0D-454A-452A-841B-13779CB417C9}" dt="2024-11-18T09:29:45.025" v="1211" actId="478"/>
          <ac:picMkLst>
            <pc:docMk/>
            <pc:sldMk cId="2080984075" sldId="274"/>
            <ac:picMk id="5" creationId="{3276B8DB-F349-D8AE-16B9-7839959F77F6}"/>
          </ac:picMkLst>
        </pc:picChg>
        <pc:picChg chg="add mod">
          <ac:chgData name="PONS Olivier" userId="24fc333b-d4e9-418c-9fc8-279920d65958" providerId="ADAL" clId="{33A85B0D-454A-452A-841B-13779CB417C9}" dt="2024-11-18T09:29:48.534" v="1213" actId="1076"/>
          <ac:picMkLst>
            <pc:docMk/>
            <pc:sldMk cId="2080984075" sldId="274"/>
            <ac:picMk id="6" creationId="{844B2F90-7433-2402-0A0B-147F2F99EDF7}"/>
          </ac:picMkLst>
        </pc:picChg>
      </pc:sldChg>
      <pc:sldChg chg="addSp delSp modSp mod">
        <pc:chgData name="PONS Olivier" userId="24fc333b-d4e9-418c-9fc8-279920d65958" providerId="ADAL" clId="{33A85B0D-454A-452A-841B-13779CB417C9}" dt="2024-11-18T09:32:06.017" v="1222" actId="1076"/>
        <pc:sldMkLst>
          <pc:docMk/>
          <pc:sldMk cId="4111271990" sldId="277"/>
        </pc:sldMkLst>
        <pc:spChg chg="mod">
          <ac:chgData name="PONS Olivier" userId="24fc333b-d4e9-418c-9fc8-279920d65958" providerId="ADAL" clId="{33A85B0D-454A-452A-841B-13779CB417C9}" dt="2024-11-15T14:03:12.707" v="913" actId="20577"/>
          <ac:spMkLst>
            <pc:docMk/>
            <pc:sldMk cId="4111271990" sldId="277"/>
            <ac:spMk id="3" creationId="{393D9DE6-D185-81CA-D540-E4186DA829AE}"/>
          </ac:spMkLst>
        </pc:spChg>
        <pc:picChg chg="del">
          <ac:chgData name="PONS Olivier" userId="24fc333b-d4e9-418c-9fc8-279920d65958" providerId="ADAL" clId="{33A85B0D-454A-452A-841B-13779CB417C9}" dt="2024-11-18T09:31:41.201" v="1215" actId="478"/>
          <ac:picMkLst>
            <pc:docMk/>
            <pc:sldMk cId="4111271990" sldId="277"/>
            <ac:picMk id="6" creationId="{045E2D63-0EF1-9DA5-C3B8-6A32C4C5034D}"/>
          </ac:picMkLst>
        </pc:picChg>
        <pc:picChg chg="add mod ord">
          <ac:chgData name="PONS Olivier" userId="24fc333b-d4e9-418c-9fc8-279920d65958" providerId="ADAL" clId="{33A85B0D-454A-452A-841B-13779CB417C9}" dt="2024-11-18T09:32:02.684" v="1221" actId="167"/>
          <ac:picMkLst>
            <pc:docMk/>
            <pc:sldMk cId="4111271990" sldId="277"/>
            <ac:picMk id="8" creationId="{275E303C-F630-A893-3D36-7E4BC53D8ECD}"/>
          </ac:picMkLst>
        </pc:picChg>
        <pc:inkChg chg="mod">
          <ac:chgData name="PONS Olivier" userId="24fc333b-d4e9-418c-9fc8-279920d65958" providerId="ADAL" clId="{33A85B0D-454A-452A-841B-13779CB417C9}" dt="2024-11-18T09:32:06.017" v="1222" actId="1076"/>
          <ac:inkMkLst>
            <pc:docMk/>
            <pc:sldMk cId="4111271990" sldId="277"/>
            <ac:inkMk id="7" creationId="{5BA7DBD8-CAD1-A2A1-5E6B-92CA5BB8162F}"/>
          </ac:inkMkLst>
        </pc:inkChg>
      </pc:sldChg>
      <pc:sldChg chg="modSp mod">
        <pc:chgData name="PONS Olivier" userId="24fc333b-d4e9-418c-9fc8-279920d65958" providerId="ADAL" clId="{33A85B0D-454A-452A-841B-13779CB417C9}" dt="2024-11-26T08:43:10.403" v="1837" actId="20577"/>
        <pc:sldMkLst>
          <pc:docMk/>
          <pc:sldMk cId="2252216552" sldId="278"/>
        </pc:sldMkLst>
        <pc:spChg chg="mod">
          <ac:chgData name="PONS Olivier" userId="24fc333b-d4e9-418c-9fc8-279920d65958" providerId="ADAL" clId="{33A85B0D-454A-452A-841B-13779CB417C9}" dt="2024-11-26T08:43:10.403" v="1837" actId="20577"/>
          <ac:spMkLst>
            <pc:docMk/>
            <pc:sldMk cId="2252216552" sldId="278"/>
            <ac:spMk id="71" creationId="{00000000-0000-0000-0000-000000000000}"/>
          </ac:spMkLst>
        </pc:spChg>
      </pc:sldChg>
      <pc:sldChg chg="ord">
        <pc:chgData name="PONS Olivier" userId="24fc333b-d4e9-418c-9fc8-279920d65958" providerId="ADAL" clId="{33A85B0D-454A-452A-841B-13779CB417C9}" dt="2024-11-15T12:57:50.463" v="1"/>
        <pc:sldMkLst>
          <pc:docMk/>
          <pc:sldMk cId="2991166128" sldId="279"/>
        </pc:sldMkLst>
      </pc:sldChg>
      <pc:sldChg chg="addSp delSp modSp add del mod">
        <pc:chgData name="PONS Olivier" userId="24fc333b-d4e9-418c-9fc8-279920d65958" providerId="ADAL" clId="{33A85B0D-454A-452A-841B-13779CB417C9}" dt="2024-11-26T08:44:02.003" v="1838" actId="1076"/>
        <pc:sldMkLst>
          <pc:docMk/>
          <pc:sldMk cId="2307215278" sldId="280"/>
        </pc:sldMkLst>
        <pc:spChg chg="mod">
          <ac:chgData name="PONS Olivier" userId="24fc333b-d4e9-418c-9fc8-279920d65958" providerId="ADAL" clId="{33A85B0D-454A-452A-841B-13779CB417C9}" dt="2024-11-26T08:44:02.003" v="1838" actId="1076"/>
          <ac:spMkLst>
            <pc:docMk/>
            <pc:sldMk cId="2307215278" sldId="280"/>
            <ac:spMk id="6" creationId="{88E3679E-B690-3D04-8B0C-DB75794482BC}"/>
          </ac:spMkLst>
        </pc:spChg>
        <pc:picChg chg="del">
          <ac:chgData name="PONS Olivier" userId="24fc333b-d4e9-418c-9fc8-279920d65958" providerId="ADAL" clId="{33A85B0D-454A-452A-841B-13779CB417C9}" dt="2024-11-18T09:27:29" v="1172" actId="478"/>
          <ac:picMkLst>
            <pc:docMk/>
            <pc:sldMk cId="2307215278" sldId="280"/>
            <ac:picMk id="3" creationId="{952F6846-BB6C-6543-3F5B-2CBB5EC89D5E}"/>
          </ac:picMkLst>
        </pc:picChg>
        <pc:picChg chg="add del mod">
          <ac:chgData name="PONS Olivier" userId="24fc333b-d4e9-418c-9fc8-279920d65958" providerId="ADAL" clId="{33A85B0D-454A-452A-841B-13779CB417C9}" dt="2024-11-18T09:28:33.262" v="1206" actId="478"/>
          <ac:picMkLst>
            <pc:docMk/>
            <pc:sldMk cId="2307215278" sldId="280"/>
            <ac:picMk id="4" creationId="{A7BE78C0-351E-B152-C1D3-8AA0B5273772}"/>
          </ac:picMkLst>
        </pc:picChg>
        <pc:picChg chg="add del mod">
          <ac:chgData name="PONS Olivier" userId="24fc333b-d4e9-418c-9fc8-279920d65958" providerId="ADAL" clId="{33A85B0D-454A-452A-841B-13779CB417C9}" dt="2024-11-18T09:28:32.656" v="1205" actId="22"/>
          <ac:picMkLst>
            <pc:docMk/>
            <pc:sldMk cId="2307215278" sldId="280"/>
            <ac:picMk id="9" creationId="{47626054-CB7B-4241-458D-1C155ECD85F7}"/>
          </ac:picMkLst>
        </pc:picChg>
      </pc:sldChg>
      <pc:sldChg chg="addSp delSp modSp mod">
        <pc:chgData name="PONS Olivier" userId="24fc333b-d4e9-418c-9fc8-279920d65958" providerId="ADAL" clId="{33A85B0D-454A-452A-841B-13779CB417C9}" dt="2024-11-26T08:44:59.336" v="1839" actId="1076"/>
        <pc:sldMkLst>
          <pc:docMk/>
          <pc:sldMk cId="3189479828" sldId="281"/>
        </pc:sldMkLst>
        <pc:spChg chg="mod">
          <ac:chgData name="PONS Olivier" userId="24fc333b-d4e9-418c-9fc8-279920d65958" providerId="ADAL" clId="{33A85B0D-454A-452A-841B-13779CB417C9}" dt="2024-11-26T08:44:59.336" v="1839" actId="1076"/>
          <ac:spMkLst>
            <pc:docMk/>
            <pc:sldMk cId="3189479828" sldId="281"/>
            <ac:spMk id="6" creationId="{88E3679E-B690-3D04-8B0C-DB75794482BC}"/>
          </ac:spMkLst>
        </pc:spChg>
        <pc:picChg chg="add mod">
          <ac:chgData name="PONS Olivier" userId="24fc333b-d4e9-418c-9fc8-279920d65958" providerId="ADAL" clId="{33A85B0D-454A-452A-841B-13779CB417C9}" dt="2024-11-18T10:16:39.839" v="1347" actId="1076"/>
          <ac:picMkLst>
            <pc:docMk/>
            <pc:sldMk cId="3189479828" sldId="281"/>
            <ac:picMk id="3" creationId="{6882C62D-6DAB-3B29-3D68-496E96B524BB}"/>
          </ac:picMkLst>
        </pc:picChg>
        <pc:picChg chg="del">
          <ac:chgData name="PONS Olivier" userId="24fc333b-d4e9-418c-9fc8-279920d65958" providerId="ADAL" clId="{33A85B0D-454A-452A-841B-13779CB417C9}" dt="2024-11-18T10:16:33.497" v="1344" actId="478"/>
          <ac:picMkLst>
            <pc:docMk/>
            <pc:sldMk cId="3189479828" sldId="281"/>
            <ac:picMk id="4" creationId="{4E7851BF-D3AC-3723-46A9-D754B70A0A46}"/>
          </ac:picMkLst>
        </pc:picChg>
      </pc:sldChg>
      <pc:sldChg chg="addSp delSp modSp mod ord">
        <pc:chgData name="PONS Olivier" userId="24fc333b-d4e9-418c-9fc8-279920d65958" providerId="ADAL" clId="{33A85B0D-454A-452A-841B-13779CB417C9}" dt="2024-11-25T10:39:19.883" v="1786" actId="20577"/>
        <pc:sldMkLst>
          <pc:docMk/>
          <pc:sldMk cId="3725709515" sldId="282"/>
        </pc:sldMkLst>
        <pc:spChg chg="mod">
          <ac:chgData name="PONS Olivier" userId="24fc333b-d4e9-418c-9fc8-279920d65958" providerId="ADAL" clId="{33A85B0D-454A-452A-841B-13779CB417C9}" dt="2024-11-25T10:39:19.883" v="1786" actId="20577"/>
          <ac:spMkLst>
            <pc:docMk/>
            <pc:sldMk cId="3725709515" sldId="282"/>
            <ac:spMk id="6" creationId="{88E3679E-B690-3D04-8B0C-DB75794482BC}"/>
          </ac:spMkLst>
        </pc:spChg>
        <pc:picChg chg="del">
          <ac:chgData name="PONS Olivier" userId="24fc333b-d4e9-418c-9fc8-279920d65958" providerId="ADAL" clId="{33A85B0D-454A-452A-841B-13779CB417C9}" dt="2024-11-18T09:25:37.574" v="1108" actId="478"/>
          <ac:picMkLst>
            <pc:docMk/>
            <pc:sldMk cId="3725709515" sldId="282"/>
            <ac:picMk id="3" creationId="{6573DAE8-1768-7424-2783-657E11FDAC1D}"/>
          </ac:picMkLst>
        </pc:picChg>
        <pc:picChg chg="add mod">
          <ac:chgData name="PONS Olivier" userId="24fc333b-d4e9-418c-9fc8-279920d65958" providerId="ADAL" clId="{33A85B0D-454A-452A-841B-13779CB417C9}" dt="2024-11-18T09:25:50.683" v="1111" actId="14100"/>
          <ac:picMkLst>
            <pc:docMk/>
            <pc:sldMk cId="3725709515" sldId="282"/>
            <ac:picMk id="4" creationId="{31617B7C-9517-DC35-FDF5-B5938754DAF9}"/>
          </ac:picMkLst>
        </pc:picChg>
      </pc:sldChg>
      <pc:sldChg chg="addSp delSp modSp mod">
        <pc:chgData name="PONS Olivier" userId="24fc333b-d4e9-418c-9fc8-279920d65958" providerId="ADAL" clId="{33A85B0D-454A-452A-841B-13779CB417C9}" dt="2024-11-18T10:02:47.756" v="1326" actId="313"/>
        <pc:sldMkLst>
          <pc:docMk/>
          <pc:sldMk cId="3404161192" sldId="283"/>
        </pc:sldMkLst>
        <pc:spChg chg="mod">
          <ac:chgData name="PONS Olivier" userId="24fc333b-d4e9-418c-9fc8-279920d65958" providerId="ADAL" clId="{33A85B0D-454A-452A-841B-13779CB417C9}" dt="2024-11-18T10:02:47.756" v="1326" actId="313"/>
          <ac:spMkLst>
            <pc:docMk/>
            <pc:sldMk cId="3404161192" sldId="283"/>
            <ac:spMk id="3" creationId="{393D9DE6-D185-81CA-D540-E4186DA829AE}"/>
          </ac:spMkLst>
        </pc:spChg>
        <pc:picChg chg="add del mod">
          <ac:chgData name="PONS Olivier" userId="24fc333b-d4e9-418c-9fc8-279920d65958" providerId="ADAL" clId="{33A85B0D-454A-452A-841B-13779CB417C9}" dt="2024-11-18T10:01:52.681" v="1233" actId="478"/>
          <ac:picMkLst>
            <pc:docMk/>
            <pc:sldMk cId="3404161192" sldId="283"/>
            <ac:picMk id="7" creationId="{7180B40E-9DA7-DA4C-9B9D-7EDFCD9C3DF7}"/>
          </ac:picMkLst>
        </pc:picChg>
        <pc:picChg chg="del">
          <ac:chgData name="PONS Olivier" userId="24fc333b-d4e9-418c-9fc8-279920d65958" providerId="ADAL" clId="{33A85B0D-454A-452A-841B-13779CB417C9}" dt="2024-11-18T09:55:59.753" v="1223" actId="478"/>
          <ac:picMkLst>
            <pc:docMk/>
            <pc:sldMk cId="3404161192" sldId="283"/>
            <ac:picMk id="9" creationId="{E086167F-BC27-47CD-C204-BA4D92C4109A}"/>
          </ac:picMkLst>
        </pc:picChg>
        <pc:cxnChg chg="add del mod">
          <ac:chgData name="PONS Olivier" userId="24fc333b-d4e9-418c-9fc8-279920d65958" providerId="ADAL" clId="{33A85B0D-454A-452A-841B-13779CB417C9}" dt="2024-11-18T10:02:04.955" v="1247" actId="1076"/>
          <ac:cxnSpMkLst>
            <pc:docMk/>
            <pc:sldMk cId="3404161192" sldId="283"/>
            <ac:cxnSpMk id="10" creationId="{8DFEBFC4-4597-A70E-CD70-5E41254B454E}"/>
          </ac:cxnSpMkLst>
        </pc:cxnChg>
      </pc:sldChg>
      <pc:sldChg chg="addSp delSp modSp mod ord">
        <pc:chgData name="PONS Olivier" userId="24fc333b-d4e9-418c-9fc8-279920d65958" providerId="ADAL" clId="{33A85B0D-454A-452A-841B-13779CB417C9}" dt="2024-11-22T13:06:45.165" v="1639"/>
        <pc:sldMkLst>
          <pc:docMk/>
          <pc:sldMk cId="4034482874" sldId="284"/>
        </pc:sldMkLst>
        <pc:picChg chg="add mod">
          <ac:chgData name="PONS Olivier" userId="24fc333b-d4e9-418c-9fc8-279920d65958" providerId="ADAL" clId="{33A85B0D-454A-452A-841B-13779CB417C9}" dt="2024-11-18T10:14:20.596" v="1332" actId="1076"/>
          <ac:picMkLst>
            <pc:docMk/>
            <pc:sldMk cId="4034482874" sldId="284"/>
            <ac:picMk id="6" creationId="{1B37A9ED-BEC9-D7CB-2DB4-6E9A68C16C07}"/>
          </ac:picMkLst>
        </pc:picChg>
        <pc:picChg chg="del">
          <ac:chgData name="PONS Olivier" userId="24fc333b-d4e9-418c-9fc8-279920d65958" providerId="ADAL" clId="{33A85B0D-454A-452A-841B-13779CB417C9}" dt="2024-11-18T10:14:10.343" v="1327" actId="478"/>
          <ac:picMkLst>
            <pc:docMk/>
            <pc:sldMk cId="4034482874" sldId="284"/>
            <ac:picMk id="7" creationId="{38F7701B-DDE3-E7A8-300D-D12C11FF5BEC}"/>
          </ac:picMkLst>
        </pc:picChg>
        <pc:picChg chg="add mod">
          <ac:chgData name="PONS Olivier" userId="24fc333b-d4e9-418c-9fc8-279920d65958" providerId="ADAL" clId="{33A85B0D-454A-452A-841B-13779CB417C9}" dt="2024-11-18T10:14:49.322" v="1338" actId="1076"/>
          <ac:picMkLst>
            <pc:docMk/>
            <pc:sldMk cId="4034482874" sldId="284"/>
            <ac:picMk id="9" creationId="{945610D7-626E-4F2A-4F04-D36EAB47B8D9}"/>
          </ac:picMkLst>
        </pc:picChg>
        <pc:picChg chg="del">
          <ac:chgData name="PONS Olivier" userId="24fc333b-d4e9-418c-9fc8-279920d65958" providerId="ADAL" clId="{33A85B0D-454A-452A-841B-13779CB417C9}" dt="2024-11-18T10:14:38.795" v="1333" actId="478"/>
          <ac:picMkLst>
            <pc:docMk/>
            <pc:sldMk cId="4034482874" sldId="284"/>
            <ac:picMk id="10" creationId="{92CE2AF4-85EA-E774-B96B-1C536743F5A9}"/>
          </ac:picMkLst>
        </pc:picChg>
        <pc:picChg chg="del">
          <ac:chgData name="PONS Olivier" userId="24fc333b-d4e9-418c-9fc8-279920d65958" providerId="ADAL" clId="{33A85B0D-454A-452A-841B-13779CB417C9}" dt="2024-11-18T10:15:04.922" v="1339" actId="478"/>
          <ac:picMkLst>
            <pc:docMk/>
            <pc:sldMk cId="4034482874" sldId="284"/>
            <ac:picMk id="12" creationId="{9A330254-8679-C6CC-5E83-3869BA338789}"/>
          </ac:picMkLst>
        </pc:picChg>
        <pc:picChg chg="add mod">
          <ac:chgData name="PONS Olivier" userId="24fc333b-d4e9-418c-9fc8-279920d65958" providerId="ADAL" clId="{33A85B0D-454A-452A-841B-13779CB417C9}" dt="2024-11-18T10:15:10.855" v="1343" actId="1076"/>
          <ac:picMkLst>
            <pc:docMk/>
            <pc:sldMk cId="4034482874" sldId="284"/>
            <ac:picMk id="16" creationId="{4475319B-D962-4615-ABC9-88176E0B5C2E}"/>
          </ac:picMkLst>
        </pc:picChg>
      </pc:sldChg>
      <pc:sldChg chg="delSp modSp mod">
        <pc:chgData name="PONS Olivier" userId="24fc333b-d4e9-418c-9fc8-279920d65958" providerId="ADAL" clId="{33A85B0D-454A-452A-841B-13779CB417C9}" dt="2024-11-22T13:12:40.691" v="1753" actId="33524"/>
        <pc:sldMkLst>
          <pc:docMk/>
          <pc:sldMk cId="2267201576" sldId="285"/>
        </pc:sldMkLst>
        <pc:spChg chg="del">
          <ac:chgData name="PONS Olivier" userId="24fc333b-d4e9-418c-9fc8-279920d65958" providerId="ADAL" clId="{33A85B0D-454A-452A-841B-13779CB417C9}" dt="2024-11-15T13:10:54.052" v="4" actId="478"/>
          <ac:spMkLst>
            <pc:docMk/>
            <pc:sldMk cId="2267201576" sldId="285"/>
            <ac:spMk id="3" creationId="{4A97319E-8253-143B-79A0-761787FFC1E4}"/>
          </ac:spMkLst>
        </pc:spChg>
        <pc:spChg chg="mod">
          <ac:chgData name="PONS Olivier" userId="24fc333b-d4e9-418c-9fc8-279920d65958" providerId="ADAL" clId="{33A85B0D-454A-452A-841B-13779CB417C9}" dt="2024-11-22T13:12:40.691" v="1753" actId="33524"/>
          <ac:spMkLst>
            <pc:docMk/>
            <pc:sldMk cId="2267201576" sldId="285"/>
            <ac:spMk id="9" creationId="{E468F7F3-DB07-AD44-2043-CA40DC079D74}"/>
          </ac:spMkLst>
        </pc:spChg>
      </pc:sldChg>
      <pc:sldChg chg="addSp delSp modSp add del mod">
        <pc:chgData name="PONS Olivier" userId="24fc333b-d4e9-418c-9fc8-279920d65958" providerId="ADAL" clId="{33A85B0D-454A-452A-841B-13779CB417C9}" dt="2024-11-25T10:48:18.954" v="1834" actId="20577"/>
        <pc:sldMkLst>
          <pc:docMk/>
          <pc:sldMk cId="2831159022" sldId="286"/>
        </pc:sldMkLst>
        <pc:spChg chg="mod">
          <ac:chgData name="PONS Olivier" userId="24fc333b-d4e9-418c-9fc8-279920d65958" providerId="ADAL" clId="{33A85B0D-454A-452A-841B-13779CB417C9}" dt="2024-11-25T10:48:18.954" v="1834" actId="20577"/>
          <ac:spMkLst>
            <pc:docMk/>
            <pc:sldMk cId="2831159022" sldId="286"/>
            <ac:spMk id="6" creationId="{88E3679E-B690-3D04-8B0C-DB75794482BC}"/>
          </ac:spMkLst>
        </pc:spChg>
        <pc:picChg chg="del">
          <ac:chgData name="PONS Olivier" userId="24fc333b-d4e9-418c-9fc8-279920d65958" providerId="ADAL" clId="{33A85B0D-454A-452A-841B-13779CB417C9}" dt="2024-11-15T13:38:14.618" v="291" actId="478"/>
          <ac:picMkLst>
            <pc:docMk/>
            <pc:sldMk cId="2831159022" sldId="286"/>
            <ac:picMk id="3" creationId="{952F6846-BB6C-6543-3F5B-2CBB5EC89D5E}"/>
          </ac:picMkLst>
        </pc:picChg>
        <pc:picChg chg="add del mod">
          <ac:chgData name="PONS Olivier" userId="24fc333b-d4e9-418c-9fc8-279920d65958" providerId="ADAL" clId="{33A85B0D-454A-452A-841B-13779CB417C9}" dt="2024-11-18T09:28:39.384" v="1208" actId="478"/>
          <ac:picMkLst>
            <pc:docMk/>
            <pc:sldMk cId="2831159022" sldId="286"/>
            <ac:picMk id="4" creationId="{0C8C3080-81FD-2BD7-1E7B-3A3940F1E0AF}"/>
          </ac:picMkLst>
        </pc:picChg>
        <pc:picChg chg="add mod">
          <ac:chgData name="PONS Olivier" userId="24fc333b-d4e9-418c-9fc8-279920d65958" providerId="ADAL" clId="{33A85B0D-454A-452A-841B-13779CB417C9}" dt="2024-11-18T09:28:44.246" v="1210" actId="1076"/>
          <ac:picMkLst>
            <pc:docMk/>
            <pc:sldMk cId="2831159022" sldId="286"/>
            <ac:picMk id="9" creationId="{F88C2770-7A80-8BE1-1818-234DD189BEBE}"/>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13:22:41.420"/>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09628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68088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91742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74172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7425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6026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8478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55735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a:extLst>
            <a:ext uri="{FF2B5EF4-FFF2-40B4-BE49-F238E27FC236}">
              <a16:creationId xmlns:a16="http://schemas.microsoft.com/office/drawing/2014/main" id="{E5F11AD9-F761-604F-8DB8-658CCF68D592}"/>
            </a:ext>
          </a:extLst>
        </p:cNvPr>
        <p:cNvGrpSpPr/>
        <p:nvPr/>
      </p:nvGrpSpPr>
      <p:grpSpPr>
        <a:xfrm>
          <a:off x="0" y="0"/>
          <a:ext cx="0" cy="0"/>
          <a:chOff x="0" y="0"/>
          <a:chExt cx="0" cy="0"/>
        </a:xfrm>
      </p:grpSpPr>
      <p:sp>
        <p:nvSpPr>
          <p:cNvPr id="68" name="Google Shape;68;p5:notes">
            <a:extLst>
              <a:ext uri="{FF2B5EF4-FFF2-40B4-BE49-F238E27FC236}">
                <a16:creationId xmlns:a16="http://schemas.microsoft.com/office/drawing/2014/main" id="{857ECBC0-1DFC-3E0B-BAEC-9807A074BD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a:extLst>
              <a:ext uri="{FF2B5EF4-FFF2-40B4-BE49-F238E27FC236}">
                <a16:creationId xmlns:a16="http://schemas.microsoft.com/office/drawing/2014/main" id="{1B76E751-E7D8-2201-5014-F040E10BAB6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18918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6486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944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86796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
        <p:nvSpPr>
          <p:cNvPr id="3" name="ZoneTexte 2">
            <a:extLst>
              <a:ext uri="{FF2B5EF4-FFF2-40B4-BE49-F238E27FC236}">
                <a16:creationId xmlns:a16="http://schemas.microsoft.com/office/drawing/2014/main" id="{65F9DDA5-A11F-BC64-7E61-827B49B02166}"/>
              </a:ext>
            </a:extLst>
          </p:cNvPr>
          <p:cNvSpPr txBox="1"/>
          <p:nvPr userDrawn="1">
            <p:extLst>
              <p:ext uri="{1162E1C5-73C7-4A58-AE30-91384D911F3F}">
                <p184:classification xmlns:p184="http://schemas.microsoft.com/office/powerpoint/2018/4/main" val="ftr"/>
              </p:ext>
            </p:extLst>
          </p:nvPr>
        </p:nvSpPr>
        <p:spPr>
          <a:xfrm>
            <a:off x="7978775" y="4991100"/>
            <a:ext cx="1193800" cy="152400"/>
          </a:xfrm>
          <a:prstGeom prst="rect">
            <a:avLst/>
          </a:prstGeom>
        </p:spPr>
        <p:txBody>
          <a:bodyPr horzOverflow="overflow" lIns="0" tIns="0" rIns="0" bIns="0">
            <a:spAutoFit/>
          </a:bodyPr>
          <a:lstStyle/>
          <a:p>
            <a:pPr algn="l"/>
            <a:r>
              <a:rPr lang="fr-FR" sz="1000">
                <a:solidFill>
                  <a:srgbClr val="0078D7"/>
                </a:solidFill>
                <a:latin typeface="Calibri" panose="020F0502020204030204" pitchFamily="34" charset="0"/>
                <a:cs typeface="Calibri" panose="020F0502020204030204" pitchFamily="34" charset="0"/>
              </a:rPr>
              <a:t>Classification : Internal</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0" y="0"/>
            <a:ext cx="9144000" cy="5143500"/>
          </a:xfrm>
          <a:prstGeom prst="rect">
            <a:avLst/>
          </a:prstGeom>
          <a:solidFill>
            <a:srgbClr val="7030A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5" name="Google Shape;55;p1"/>
          <p:cNvSpPr txBox="1"/>
          <p:nvPr/>
        </p:nvSpPr>
        <p:spPr>
          <a:xfrm>
            <a:off x="652150" y="1851250"/>
            <a:ext cx="7983300" cy="894000"/>
          </a:xfrm>
          <a:prstGeom prst="rect">
            <a:avLst/>
          </a:prstGeom>
          <a:noFill/>
          <a:ln>
            <a:noFill/>
          </a:ln>
        </p:spPr>
        <p:txBody>
          <a:bodyPr spcFirstLastPara="1" wrap="square" lIns="91425" tIns="91425" rIns="91425" bIns="91425" anchor="b" anchorCtr="0">
            <a:normAutofit fontScale="550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5200" b="0" i="0" u="none" strike="noStrike" cap="none" dirty="0">
                <a:solidFill>
                  <a:srgbClr val="F3F3F3"/>
                </a:solidFill>
                <a:latin typeface="Montserrat"/>
                <a:ea typeface="Montserrat"/>
                <a:cs typeface="Montserrat"/>
                <a:sym typeface="Montserrat"/>
              </a:rPr>
              <a:t>Modélisation de la détection des faux billets</a:t>
            </a:r>
            <a:endParaRPr sz="5200" b="0" i="0" u="none" strike="noStrike" cap="none" dirty="0">
              <a:solidFill>
                <a:srgbClr val="F3F3F3"/>
              </a:solidFill>
              <a:latin typeface="Montserrat"/>
              <a:ea typeface="Montserrat"/>
              <a:cs typeface="Montserrat"/>
              <a:sym typeface="Montserrat"/>
            </a:endParaRPr>
          </a:p>
        </p:txBody>
      </p:sp>
      <p:sp>
        <p:nvSpPr>
          <p:cNvPr id="56" name="Google Shape;56;p1"/>
          <p:cNvSpPr txBox="1"/>
          <p:nvPr/>
        </p:nvSpPr>
        <p:spPr>
          <a:xfrm>
            <a:off x="4968964" y="358214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Olivier PONS</a:t>
            </a:r>
            <a:endParaRPr sz="2800" b="0" i="0" u="none" strike="noStrike" cap="none" dirty="0">
              <a:solidFill>
                <a:schemeClr val="lt1"/>
              </a:solidFill>
              <a:latin typeface="Montserrat"/>
              <a:ea typeface="Montserrat"/>
              <a:cs typeface="Montserrat"/>
              <a:sym typeface="Montserrat"/>
            </a:endParaRPr>
          </a:p>
        </p:txBody>
      </p:sp>
      <p:sp>
        <p:nvSpPr>
          <p:cNvPr id="57" name="Google Shape;57;p1"/>
          <p:cNvSpPr txBox="1"/>
          <p:nvPr/>
        </p:nvSpPr>
        <p:spPr>
          <a:xfrm>
            <a:off x="4968964" y="3975103"/>
            <a:ext cx="3807680" cy="534150"/>
          </a:xfrm>
          <a:prstGeom prst="rect">
            <a:avLst/>
          </a:prstGeom>
          <a:noFill/>
          <a:ln>
            <a:noFill/>
          </a:ln>
        </p:spPr>
        <p:txBody>
          <a:bodyPr spcFirstLastPara="1" wrap="square" lIns="91425" tIns="91425" rIns="91425" bIns="91425" anchor="t" anchorCtr="0">
            <a:normAutofit fontScale="77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Reskilling Data Analyste</a:t>
            </a:r>
            <a:endParaRPr sz="2800" b="0" i="0" u="none" strike="noStrike" cap="none" dirty="0">
              <a:solidFill>
                <a:schemeClr val="lt1"/>
              </a:solidFill>
              <a:latin typeface="Montserrat"/>
              <a:ea typeface="Montserrat"/>
              <a:cs typeface="Montserrat"/>
              <a:sym typeface="Montserrat"/>
            </a:endParaRPr>
          </a:p>
        </p:txBody>
      </p:sp>
      <p:sp>
        <p:nvSpPr>
          <p:cNvPr id="58" name="Google Shape;58;p1"/>
          <p:cNvSpPr txBox="1"/>
          <p:nvPr/>
        </p:nvSpPr>
        <p:spPr>
          <a:xfrm>
            <a:off x="4968964" y="436805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dirty="0">
                <a:solidFill>
                  <a:schemeClr val="lt1"/>
                </a:solidFill>
                <a:latin typeface="Montserrat"/>
                <a:ea typeface="Montserrat"/>
                <a:cs typeface="Montserrat"/>
                <a:sym typeface="Montserrat"/>
              </a:rPr>
              <a:t>11</a:t>
            </a:r>
            <a:r>
              <a:rPr lang="fr" sz="2800" b="0" i="0" u="none" strike="noStrike" cap="none" dirty="0">
                <a:solidFill>
                  <a:schemeClr val="lt1"/>
                </a:solidFill>
                <a:latin typeface="Montserrat"/>
                <a:ea typeface="Montserrat"/>
                <a:cs typeface="Montserrat"/>
                <a:sym typeface="Montserrat"/>
              </a:rPr>
              <a:t>/12/2024</a:t>
            </a:r>
            <a:endParaRPr sz="2800" b="0"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5" name="Google Shape;72;p5">
            <a:extLst>
              <a:ext uri="{FF2B5EF4-FFF2-40B4-BE49-F238E27FC236}">
                <a16:creationId xmlns:a16="http://schemas.microsoft.com/office/drawing/2014/main" id="{5CCEC27D-CE58-8582-7ADC-A7C15C278A10}"/>
              </a:ext>
            </a:extLst>
          </p:cNvPr>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7" name="Google Shape;73;p5">
            <a:extLst>
              <a:ext uri="{FF2B5EF4-FFF2-40B4-BE49-F238E27FC236}">
                <a16:creationId xmlns:a16="http://schemas.microsoft.com/office/drawing/2014/main" id="{F86A643D-9137-2AE3-9CB3-1FC40BA94A42}"/>
              </a:ext>
            </a:extLst>
          </p:cNvPr>
          <p:cNvSpPr txBox="1"/>
          <p:nvPr/>
        </p:nvSpPr>
        <p:spPr>
          <a:xfrm>
            <a:off x="338600"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rPr>
              <a:t>Prédiction Régression logistique</a:t>
            </a:r>
            <a:endParaRPr sz="2500" dirty="0">
              <a:solidFill>
                <a:srgbClr val="F3F3F3"/>
              </a:solidFill>
              <a:latin typeface="Montserrat"/>
              <a:sym typeface="Montserrat"/>
            </a:endParaRPr>
          </a:p>
        </p:txBody>
      </p:sp>
      <p:sp>
        <p:nvSpPr>
          <p:cNvPr id="8" name="ZoneTexte 7">
            <a:extLst>
              <a:ext uri="{FF2B5EF4-FFF2-40B4-BE49-F238E27FC236}">
                <a16:creationId xmlns:a16="http://schemas.microsoft.com/office/drawing/2014/main" id="{3071A798-CE3C-C122-AAF9-CF2428EE98EB}"/>
              </a:ext>
            </a:extLst>
          </p:cNvPr>
          <p:cNvSpPr txBox="1"/>
          <p:nvPr/>
        </p:nvSpPr>
        <p:spPr>
          <a:xfrm>
            <a:off x="433213" y="4458705"/>
            <a:ext cx="6982103" cy="430887"/>
          </a:xfrm>
          <a:prstGeom prst="rect">
            <a:avLst/>
          </a:prstGeom>
          <a:noFill/>
        </p:spPr>
        <p:txBody>
          <a:bodyPr wrap="square">
            <a:spAutoFit/>
          </a:bodyPr>
          <a:lstStyle/>
          <a:p>
            <a:pPr algn="l"/>
            <a:r>
              <a:rPr lang="fr-FR" sz="1100" b="1" i="0" dirty="0">
                <a:solidFill>
                  <a:srgbClr val="000000"/>
                </a:solidFill>
                <a:effectLst/>
                <a:latin typeface="Helvetica Neue"/>
              </a:rPr>
              <a:t>la régression logistique a été appliqué sur un fichier de 500 lignes avec des valeurs aléatoires, avec un ajout de la probabilité de détection des vrais et faux billets</a:t>
            </a:r>
          </a:p>
        </p:txBody>
      </p:sp>
      <p:pic>
        <p:nvPicPr>
          <p:cNvPr id="10" name="Image 9">
            <a:extLst>
              <a:ext uri="{FF2B5EF4-FFF2-40B4-BE49-F238E27FC236}">
                <a16:creationId xmlns:a16="http://schemas.microsoft.com/office/drawing/2014/main" id="{B7027936-98FD-3FDB-D8F0-1FFFFBA90469}"/>
              </a:ext>
            </a:extLst>
          </p:cNvPr>
          <p:cNvPicPr>
            <a:picLocks noChangeAspect="1"/>
          </p:cNvPicPr>
          <p:nvPr/>
        </p:nvPicPr>
        <p:blipFill>
          <a:blip r:embed="rId3"/>
          <a:stretch>
            <a:fillRect/>
          </a:stretch>
        </p:blipFill>
        <p:spPr>
          <a:xfrm>
            <a:off x="487234" y="1511476"/>
            <a:ext cx="6795079" cy="2735374"/>
          </a:xfrm>
          <a:prstGeom prst="rect">
            <a:avLst/>
          </a:prstGeom>
        </p:spPr>
      </p:pic>
    </p:spTree>
    <p:extLst>
      <p:ext uri="{BB962C8B-B14F-4D97-AF65-F5344CB8AC3E}">
        <p14:creationId xmlns:p14="http://schemas.microsoft.com/office/powerpoint/2010/main" val="279763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5" name="Google Shape;72;p5">
            <a:extLst>
              <a:ext uri="{FF2B5EF4-FFF2-40B4-BE49-F238E27FC236}">
                <a16:creationId xmlns:a16="http://schemas.microsoft.com/office/drawing/2014/main" id="{5CCEC27D-CE58-8582-7ADC-A7C15C278A10}"/>
              </a:ext>
            </a:extLst>
          </p:cNvPr>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7" name="Google Shape;73;p5">
            <a:extLst>
              <a:ext uri="{FF2B5EF4-FFF2-40B4-BE49-F238E27FC236}">
                <a16:creationId xmlns:a16="http://schemas.microsoft.com/office/drawing/2014/main" id="{F86A643D-9137-2AE3-9CB3-1FC40BA94A42}"/>
              </a:ext>
            </a:extLst>
          </p:cNvPr>
          <p:cNvSpPr txBox="1"/>
          <p:nvPr/>
        </p:nvSpPr>
        <p:spPr>
          <a:xfrm>
            <a:off x="338600" y="337250"/>
            <a:ext cx="8520600" cy="572700"/>
          </a:xfrm>
          <a:prstGeom prst="rect">
            <a:avLst/>
          </a:prstGeom>
          <a:noFill/>
          <a:ln>
            <a:noFill/>
          </a:ln>
        </p:spPr>
        <p:txBody>
          <a:bodyPr spcFirstLastPara="1" wrap="square" lIns="91425" tIns="91425" rIns="91425" bIns="91425" anchor="t" anchorCtr="0">
            <a:normAutofit fontScale="85000" lnSpcReduction="20000"/>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rPr>
              <a:t>Algorithme</a:t>
            </a:r>
            <a:r>
              <a:rPr lang="fr-FR" sz="1800" b="0" kern="0" dirty="0">
                <a:solidFill>
                  <a:srgbClr val="271A38"/>
                </a:solidFill>
                <a:effectLst/>
                <a:latin typeface="Inter"/>
                <a:ea typeface="Aptos" panose="020B0004020202020204" pitchFamily="34" charset="0"/>
                <a:cs typeface="Aptos" panose="020B0004020202020204" pitchFamily="34" charset="0"/>
              </a:rPr>
              <a:t> </a:t>
            </a:r>
            <a:r>
              <a:rPr lang="fr-FR" sz="2500" dirty="0">
                <a:solidFill>
                  <a:schemeClr val="bg1"/>
                </a:solidFill>
                <a:latin typeface="Montserrat"/>
              </a:rPr>
              <a:t>supervisé : </a:t>
            </a:r>
            <a:r>
              <a:rPr lang="fr-FR" sz="3600" b="0" i="0" dirty="0">
                <a:solidFill>
                  <a:schemeClr val="bg1"/>
                </a:solidFill>
                <a:effectLst/>
                <a:latin typeface="Inter"/>
              </a:rPr>
              <a:t>K-</a:t>
            </a:r>
            <a:r>
              <a:rPr lang="fr-FR" sz="3600" b="0" i="0" dirty="0" err="1">
                <a:solidFill>
                  <a:schemeClr val="bg1"/>
                </a:solidFill>
                <a:effectLst/>
                <a:latin typeface="Inter"/>
              </a:rPr>
              <a:t>Nearest</a:t>
            </a:r>
            <a:r>
              <a:rPr lang="fr-FR" sz="3600" b="0" i="0" dirty="0">
                <a:solidFill>
                  <a:schemeClr val="bg1"/>
                </a:solidFill>
                <a:effectLst/>
                <a:latin typeface="Inter"/>
              </a:rPr>
              <a:t> Neighbors (KNN)</a:t>
            </a:r>
            <a:endParaRPr sz="2500" dirty="0">
              <a:solidFill>
                <a:schemeClr val="bg1"/>
              </a:solidFill>
              <a:latin typeface="Montserrat"/>
              <a:sym typeface="Montserrat"/>
            </a:endParaRPr>
          </a:p>
        </p:txBody>
      </p:sp>
      <p:sp>
        <p:nvSpPr>
          <p:cNvPr id="11" name="ZoneTexte 10">
            <a:extLst>
              <a:ext uri="{FF2B5EF4-FFF2-40B4-BE49-F238E27FC236}">
                <a16:creationId xmlns:a16="http://schemas.microsoft.com/office/drawing/2014/main" id="{D824153C-9495-1E83-5C2F-DFE5402CB3F7}"/>
              </a:ext>
            </a:extLst>
          </p:cNvPr>
          <p:cNvSpPr txBox="1"/>
          <p:nvPr/>
        </p:nvSpPr>
        <p:spPr>
          <a:xfrm>
            <a:off x="274967" y="1623365"/>
            <a:ext cx="4297033" cy="553998"/>
          </a:xfrm>
          <a:prstGeom prst="rect">
            <a:avLst/>
          </a:prstGeom>
          <a:noFill/>
        </p:spPr>
        <p:txBody>
          <a:bodyPr wrap="square" rtlCol="0">
            <a:spAutoFit/>
          </a:bodyPr>
          <a:lstStyle/>
          <a:p>
            <a:r>
              <a:rPr lang="fr-FR" sz="1000" dirty="0"/>
              <a:t>Le troisième modèle utilisé pour la prédiction est le KNN.</a:t>
            </a:r>
          </a:p>
          <a:p>
            <a:r>
              <a:rPr lang="fr-FR" sz="1000" dirty="0"/>
              <a:t>Dans un premier temps nous allons calculer le nombre optimum de voisin avec une validation croisée</a:t>
            </a:r>
          </a:p>
        </p:txBody>
      </p:sp>
      <p:sp>
        <p:nvSpPr>
          <p:cNvPr id="6" name="ZoneTexte 5">
            <a:extLst>
              <a:ext uri="{FF2B5EF4-FFF2-40B4-BE49-F238E27FC236}">
                <a16:creationId xmlns:a16="http://schemas.microsoft.com/office/drawing/2014/main" id="{2DF6228B-76CC-05AB-3A81-16477A47E813}"/>
              </a:ext>
            </a:extLst>
          </p:cNvPr>
          <p:cNvSpPr txBox="1"/>
          <p:nvPr/>
        </p:nvSpPr>
        <p:spPr>
          <a:xfrm>
            <a:off x="4827170" y="1648268"/>
            <a:ext cx="4084765" cy="600164"/>
          </a:xfrm>
          <a:prstGeom prst="rect">
            <a:avLst/>
          </a:prstGeom>
          <a:noFill/>
        </p:spPr>
        <p:txBody>
          <a:bodyPr wrap="square" rtlCol="0">
            <a:spAutoFit/>
          </a:bodyPr>
          <a:lstStyle/>
          <a:p>
            <a:r>
              <a:rPr lang="fr-FR" sz="1100" dirty="0"/>
              <a:t>Nous prendrons donc 5 comme valeur de k pour entrainer l’algorithme, on peut voir qu’entre un k a 5 et un k a 2 la précision chute lourdement.</a:t>
            </a:r>
          </a:p>
        </p:txBody>
      </p:sp>
      <p:pic>
        <p:nvPicPr>
          <p:cNvPr id="10" name="Image 9">
            <a:extLst>
              <a:ext uri="{FF2B5EF4-FFF2-40B4-BE49-F238E27FC236}">
                <a16:creationId xmlns:a16="http://schemas.microsoft.com/office/drawing/2014/main" id="{449B3C2D-794E-2CBA-FC35-B2DBC8E5334D}"/>
              </a:ext>
            </a:extLst>
          </p:cNvPr>
          <p:cNvPicPr>
            <a:picLocks noChangeAspect="1"/>
          </p:cNvPicPr>
          <p:nvPr/>
        </p:nvPicPr>
        <p:blipFill>
          <a:blip r:embed="rId3"/>
          <a:stretch>
            <a:fillRect/>
          </a:stretch>
        </p:blipFill>
        <p:spPr>
          <a:xfrm>
            <a:off x="5359585" y="2597452"/>
            <a:ext cx="2373845" cy="954755"/>
          </a:xfrm>
          <a:prstGeom prst="rect">
            <a:avLst/>
          </a:prstGeom>
        </p:spPr>
      </p:pic>
      <p:pic>
        <p:nvPicPr>
          <p:cNvPr id="13" name="Image 12">
            <a:extLst>
              <a:ext uri="{FF2B5EF4-FFF2-40B4-BE49-F238E27FC236}">
                <a16:creationId xmlns:a16="http://schemas.microsoft.com/office/drawing/2014/main" id="{D7E0C4FF-C554-DF6C-4ED9-3B26F20224AF}"/>
              </a:ext>
            </a:extLst>
          </p:cNvPr>
          <p:cNvPicPr>
            <a:picLocks noChangeAspect="1"/>
          </p:cNvPicPr>
          <p:nvPr/>
        </p:nvPicPr>
        <p:blipFill>
          <a:blip r:embed="rId4"/>
          <a:stretch>
            <a:fillRect/>
          </a:stretch>
        </p:blipFill>
        <p:spPr>
          <a:xfrm>
            <a:off x="5515014" y="3969093"/>
            <a:ext cx="2489188" cy="964760"/>
          </a:xfrm>
          <a:prstGeom prst="rect">
            <a:avLst/>
          </a:prstGeom>
        </p:spPr>
      </p:pic>
      <p:sp>
        <p:nvSpPr>
          <p:cNvPr id="14" name="ZoneTexte 13">
            <a:extLst>
              <a:ext uri="{FF2B5EF4-FFF2-40B4-BE49-F238E27FC236}">
                <a16:creationId xmlns:a16="http://schemas.microsoft.com/office/drawing/2014/main" id="{81F64509-AA24-A7C1-160A-E4D6B697755A}"/>
              </a:ext>
            </a:extLst>
          </p:cNvPr>
          <p:cNvSpPr txBox="1"/>
          <p:nvPr/>
        </p:nvSpPr>
        <p:spPr>
          <a:xfrm>
            <a:off x="4827170" y="2391128"/>
            <a:ext cx="1989647" cy="230832"/>
          </a:xfrm>
          <a:prstGeom prst="rect">
            <a:avLst/>
          </a:prstGeom>
          <a:noFill/>
        </p:spPr>
        <p:txBody>
          <a:bodyPr wrap="none" rtlCol="0">
            <a:spAutoFit/>
          </a:bodyPr>
          <a:lstStyle/>
          <a:p>
            <a:r>
              <a:rPr lang="fr-FR" sz="900" dirty="0"/>
              <a:t>Rapport de classification pour </a:t>
            </a:r>
            <a:r>
              <a:rPr lang="fr-FR" sz="900" b="1" dirty="0"/>
              <a:t>k = 2</a:t>
            </a:r>
          </a:p>
        </p:txBody>
      </p:sp>
      <p:sp>
        <p:nvSpPr>
          <p:cNvPr id="15" name="ZoneTexte 14">
            <a:extLst>
              <a:ext uri="{FF2B5EF4-FFF2-40B4-BE49-F238E27FC236}">
                <a16:creationId xmlns:a16="http://schemas.microsoft.com/office/drawing/2014/main" id="{DFF4F467-905C-478E-6C95-0AB768C97DF1}"/>
              </a:ext>
            </a:extLst>
          </p:cNvPr>
          <p:cNvSpPr txBox="1"/>
          <p:nvPr/>
        </p:nvSpPr>
        <p:spPr>
          <a:xfrm>
            <a:off x="4970195" y="3738261"/>
            <a:ext cx="1989647" cy="230832"/>
          </a:xfrm>
          <a:prstGeom prst="rect">
            <a:avLst/>
          </a:prstGeom>
          <a:noFill/>
        </p:spPr>
        <p:txBody>
          <a:bodyPr wrap="none" rtlCol="0">
            <a:spAutoFit/>
          </a:bodyPr>
          <a:lstStyle/>
          <a:p>
            <a:r>
              <a:rPr lang="fr-FR" sz="900" dirty="0"/>
              <a:t>Rapport de classification pour </a:t>
            </a:r>
            <a:r>
              <a:rPr lang="fr-FR" sz="900" b="1" dirty="0"/>
              <a:t>k = 5</a:t>
            </a:r>
          </a:p>
        </p:txBody>
      </p:sp>
      <p:pic>
        <p:nvPicPr>
          <p:cNvPr id="4" name="Image 3">
            <a:extLst>
              <a:ext uri="{FF2B5EF4-FFF2-40B4-BE49-F238E27FC236}">
                <a16:creationId xmlns:a16="http://schemas.microsoft.com/office/drawing/2014/main" id="{CFFE0788-783D-6FEC-5686-9B95C529308D}"/>
              </a:ext>
            </a:extLst>
          </p:cNvPr>
          <p:cNvPicPr>
            <a:picLocks noChangeAspect="1"/>
          </p:cNvPicPr>
          <p:nvPr/>
        </p:nvPicPr>
        <p:blipFill>
          <a:blip r:embed="rId5"/>
          <a:stretch>
            <a:fillRect/>
          </a:stretch>
        </p:blipFill>
        <p:spPr>
          <a:xfrm>
            <a:off x="384193" y="2202508"/>
            <a:ext cx="4458417" cy="2741101"/>
          </a:xfrm>
          <a:prstGeom prst="rect">
            <a:avLst/>
          </a:prstGeom>
        </p:spPr>
      </p:pic>
    </p:spTree>
    <p:extLst>
      <p:ext uri="{BB962C8B-B14F-4D97-AF65-F5344CB8AC3E}">
        <p14:creationId xmlns:p14="http://schemas.microsoft.com/office/powerpoint/2010/main" val="2685375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5" name="Google Shape;72;p5">
            <a:extLst>
              <a:ext uri="{FF2B5EF4-FFF2-40B4-BE49-F238E27FC236}">
                <a16:creationId xmlns:a16="http://schemas.microsoft.com/office/drawing/2014/main" id="{5CCEC27D-CE58-8582-7ADC-A7C15C278A10}"/>
              </a:ext>
            </a:extLst>
          </p:cNvPr>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7" name="Google Shape;73;p5">
            <a:extLst>
              <a:ext uri="{FF2B5EF4-FFF2-40B4-BE49-F238E27FC236}">
                <a16:creationId xmlns:a16="http://schemas.microsoft.com/office/drawing/2014/main" id="{F86A643D-9137-2AE3-9CB3-1FC40BA94A42}"/>
              </a:ext>
            </a:extLst>
          </p:cNvPr>
          <p:cNvSpPr txBox="1"/>
          <p:nvPr/>
        </p:nvSpPr>
        <p:spPr>
          <a:xfrm>
            <a:off x="338600" y="337250"/>
            <a:ext cx="8520600" cy="572700"/>
          </a:xfrm>
          <a:prstGeom prst="rect">
            <a:avLst/>
          </a:prstGeom>
          <a:noFill/>
          <a:ln>
            <a:noFill/>
          </a:ln>
        </p:spPr>
        <p:txBody>
          <a:bodyPr spcFirstLastPara="1" wrap="square" lIns="91425" tIns="91425" rIns="91425" bIns="91425" anchor="t" anchorCtr="0">
            <a:normAutofit fontScale="85000" lnSpcReduction="20000"/>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rPr>
              <a:t>Algorithme</a:t>
            </a:r>
            <a:r>
              <a:rPr lang="fr-FR" sz="1800" b="0" kern="0" dirty="0">
                <a:solidFill>
                  <a:srgbClr val="271A38"/>
                </a:solidFill>
                <a:effectLst/>
                <a:latin typeface="Inter"/>
                <a:ea typeface="Aptos" panose="020B0004020202020204" pitchFamily="34" charset="0"/>
                <a:cs typeface="Aptos" panose="020B0004020202020204" pitchFamily="34" charset="0"/>
              </a:rPr>
              <a:t> </a:t>
            </a:r>
            <a:r>
              <a:rPr lang="fr-FR" sz="2500" dirty="0">
                <a:solidFill>
                  <a:schemeClr val="bg1"/>
                </a:solidFill>
                <a:latin typeface="Montserrat"/>
              </a:rPr>
              <a:t>supervisé : </a:t>
            </a:r>
            <a:r>
              <a:rPr lang="fr-FR" sz="3600" b="0" i="0" dirty="0">
                <a:solidFill>
                  <a:schemeClr val="bg1"/>
                </a:solidFill>
                <a:effectLst/>
                <a:latin typeface="Inter"/>
              </a:rPr>
              <a:t>K-</a:t>
            </a:r>
            <a:r>
              <a:rPr lang="fr-FR" sz="3600" b="0" i="0" dirty="0" err="1">
                <a:solidFill>
                  <a:schemeClr val="bg1"/>
                </a:solidFill>
                <a:effectLst/>
                <a:latin typeface="Inter"/>
              </a:rPr>
              <a:t>Nearest</a:t>
            </a:r>
            <a:r>
              <a:rPr lang="fr-FR" sz="3600" b="0" i="0" dirty="0">
                <a:solidFill>
                  <a:schemeClr val="bg1"/>
                </a:solidFill>
                <a:effectLst/>
                <a:latin typeface="Inter"/>
              </a:rPr>
              <a:t> Neighbors (KNN)</a:t>
            </a:r>
            <a:endParaRPr sz="2500" dirty="0">
              <a:solidFill>
                <a:schemeClr val="bg1"/>
              </a:solidFill>
              <a:latin typeface="Montserrat"/>
              <a:sym typeface="Montserrat"/>
            </a:endParaRPr>
          </a:p>
        </p:txBody>
      </p:sp>
      <p:sp>
        <p:nvSpPr>
          <p:cNvPr id="16" name="Rectangle 1">
            <a:extLst>
              <a:ext uri="{FF2B5EF4-FFF2-40B4-BE49-F238E27FC236}">
                <a16:creationId xmlns:a16="http://schemas.microsoft.com/office/drawing/2014/main" id="{96BEFE04-2F73-8392-CFE5-F19634E799E2}"/>
              </a:ext>
            </a:extLst>
          </p:cNvPr>
          <p:cNvSpPr>
            <a:spLocks noChangeArrowheads="1"/>
          </p:cNvSpPr>
          <p:nvPr/>
        </p:nvSpPr>
        <p:spPr bwMode="auto">
          <a:xfrm>
            <a:off x="4230110" y="3338342"/>
            <a:ext cx="3378518"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buClrTx/>
            </a:pPr>
            <a:r>
              <a:rPr kumimoji="0" lang="fr-FR" altLang="fr-FR" sz="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Résultat de la validation croisée </a:t>
            </a:r>
            <a:r>
              <a:rPr kumimoji="0" lang="fr-FR" altLang="fr-F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eaLnBrk="0" fontAlgn="base" hangingPunct="0">
              <a:spcBef>
                <a:spcPct val="0"/>
              </a:spcBef>
              <a:spcAft>
                <a:spcPct val="0"/>
              </a:spcAft>
              <a:buClrTx/>
            </a:pPr>
            <a:endParaRPr kumimoji="0" lang="fr-FR" altLang="fr-F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rPr>
              <a:t>0.98634812, 0.98634812, 0.99658703, 0.98630137, 0.99315068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algn="l"/>
            <a:r>
              <a:rPr lang="fr-FR" sz="800" i="0" dirty="0">
                <a:solidFill>
                  <a:srgbClr val="000000"/>
                </a:solidFill>
                <a:effectLst/>
                <a:latin typeface="Helvetica Neue"/>
              </a:rPr>
              <a:t>On calcule une validation croisée, le set de données initial a été découpé en 5 sous-ensembles, pour chaque sous-ensemble 4 ont servi de données d'entrainements le 5eme a servi de donnée de test. nous avons donc 5 valeurs pour la précision du modèle.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rPr>
              <a:t> </a:t>
            </a:r>
            <a:endParaRPr kumimoji="0" lang="fr-FR" altLang="fr-FR" sz="800" b="0" i="0" u="none" strike="noStrike" cap="none" normalizeH="0" baseline="0" dirty="0">
              <a:ln>
                <a:noFill/>
              </a:ln>
              <a:solidFill>
                <a:schemeClr val="tx1"/>
              </a:solidFill>
              <a:effectLst/>
              <a:latin typeface="Arial" panose="020B0604020202020204" pitchFamily="34" charset="0"/>
            </a:endParaRPr>
          </a:p>
        </p:txBody>
      </p:sp>
      <p:pic>
        <p:nvPicPr>
          <p:cNvPr id="4" name="Image 3">
            <a:extLst>
              <a:ext uri="{FF2B5EF4-FFF2-40B4-BE49-F238E27FC236}">
                <a16:creationId xmlns:a16="http://schemas.microsoft.com/office/drawing/2014/main" id="{73D0DA8E-7510-BADB-B2F6-80565F8D7538}"/>
              </a:ext>
            </a:extLst>
          </p:cNvPr>
          <p:cNvPicPr>
            <a:picLocks noChangeAspect="1"/>
          </p:cNvPicPr>
          <p:nvPr/>
        </p:nvPicPr>
        <p:blipFill>
          <a:blip r:embed="rId3"/>
          <a:stretch>
            <a:fillRect/>
          </a:stretch>
        </p:blipFill>
        <p:spPr>
          <a:xfrm>
            <a:off x="165003" y="1963493"/>
            <a:ext cx="3111686" cy="2505005"/>
          </a:xfrm>
          <a:prstGeom prst="rect">
            <a:avLst/>
          </a:prstGeom>
        </p:spPr>
      </p:pic>
      <p:sp>
        <p:nvSpPr>
          <p:cNvPr id="8" name="ZoneTexte 7">
            <a:extLst>
              <a:ext uri="{FF2B5EF4-FFF2-40B4-BE49-F238E27FC236}">
                <a16:creationId xmlns:a16="http://schemas.microsoft.com/office/drawing/2014/main" id="{8A561461-6700-AB7B-7CC1-2ABE8C26B7C8}"/>
              </a:ext>
            </a:extLst>
          </p:cNvPr>
          <p:cNvSpPr txBox="1"/>
          <p:nvPr/>
        </p:nvSpPr>
        <p:spPr>
          <a:xfrm rot="10800000" flipV="1">
            <a:off x="216063" y="4518571"/>
            <a:ext cx="3378518" cy="523220"/>
          </a:xfrm>
          <a:prstGeom prst="rect">
            <a:avLst/>
          </a:prstGeom>
          <a:noFill/>
        </p:spPr>
        <p:txBody>
          <a:bodyPr wrap="square" rtlCol="0">
            <a:spAutoFit/>
          </a:bodyPr>
          <a:lstStyle/>
          <a:p>
            <a:r>
              <a:rPr lang="fr-FR" dirty="0"/>
              <a:t>La matrice de confusion n’indique aucun faux positifs ou vrai négatif</a:t>
            </a:r>
          </a:p>
        </p:txBody>
      </p:sp>
      <p:sp>
        <p:nvSpPr>
          <p:cNvPr id="2" name="ZoneTexte 1">
            <a:extLst>
              <a:ext uri="{FF2B5EF4-FFF2-40B4-BE49-F238E27FC236}">
                <a16:creationId xmlns:a16="http://schemas.microsoft.com/office/drawing/2014/main" id="{44200AC9-E72C-1998-9E9D-B2EFE0FA0B5E}"/>
              </a:ext>
            </a:extLst>
          </p:cNvPr>
          <p:cNvSpPr txBox="1"/>
          <p:nvPr/>
        </p:nvSpPr>
        <p:spPr>
          <a:xfrm>
            <a:off x="274966" y="1527395"/>
            <a:ext cx="3260713" cy="400110"/>
          </a:xfrm>
          <a:prstGeom prst="rect">
            <a:avLst/>
          </a:prstGeom>
          <a:noFill/>
        </p:spPr>
        <p:txBody>
          <a:bodyPr wrap="square" rtlCol="0">
            <a:spAutoFit/>
          </a:bodyPr>
          <a:lstStyle/>
          <a:p>
            <a:r>
              <a:rPr lang="fr-FR" sz="1000" dirty="0"/>
              <a:t>Le troisième modèle utilisé pour la prédiction est le K-</a:t>
            </a:r>
            <a:r>
              <a:rPr lang="fr-FR" sz="1000" dirty="0" err="1"/>
              <a:t>Nearest</a:t>
            </a:r>
            <a:r>
              <a:rPr lang="fr-FR" sz="1000" dirty="0"/>
              <a:t> </a:t>
            </a:r>
            <a:r>
              <a:rPr lang="fr-FR" sz="1000" dirty="0" err="1"/>
              <a:t>Neibhbors</a:t>
            </a:r>
            <a:r>
              <a:rPr lang="fr-FR" sz="1000" dirty="0"/>
              <a:t> (KNN)</a:t>
            </a:r>
          </a:p>
        </p:txBody>
      </p:sp>
      <p:pic>
        <p:nvPicPr>
          <p:cNvPr id="6" name="Image 5">
            <a:extLst>
              <a:ext uri="{FF2B5EF4-FFF2-40B4-BE49-F238E27FC236}">
                <a16:creationId xmlns:a16="http://schemas.microsoft.com/office/drawing/2014/main" id="{33B13611-AEBB-DF2A-01D2-0AE506BBDC04}"/>
              </a:ext>
            </a:extLst>
          </p:cNvPr>
          <p:cNvPicPr>
            <a:picLocks noChangeAspect="1"/>
          </p:cNvPicPr>
          <p:nvPr/>
        </p:nvPicPr>
        <p:blipFill>
          <a:blip r:embed="rId4"/>
          <a:stretch>
            <a:fillRect/>
          </a:stretch>
        </p:blipFill>
        <p:spPr>
          <a:xfrm>
            <a:off x="4121283" y="1805158"/>
            <a:ext cx="3492059" cy="1387573"/>
          </a:xfrm>
          <a:prstGeom prst="rect">
            <a:avLst/>
          </a:prstGeom>
        </p:spPr>
      </p:pic>
    </p:spTree>
    <p:extLst>
      <p:ext uri="{BB962C8B-B14F-4D97-AF65-F5344CB8AC3E}">
        <p14:creationId xmlns:p14="http://schemas.microsoft.com/office/powerpoint/2010/main" val="135724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5" name="Google Shape;72;p5">
            <a:extLst>
              <a:ext uri="{FF2B5EF4-FFF2-40B4-BE49-F238E27FC236}">
                <a16:creationId xmlns:a16="http://schemas.microsoft.com/office/drawing/2014/main" id="{5CCEC27D-CE58-8582-7ADC-A7C15C278A10}"/>
              </a:ext>
            </a:extLst>
          </p:cNvPr>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7" name="Google Shape;73;p5">
            <a:extLst>
              <a:ext uri="{FF2B5EF4-FFF2-40B4-BE49-F238E27FC236}">
                <a16:creationId xmlns:a16="http://schemas.microsoft.com/office/drawing/2014/main" id="{F86A643D-9137-2AE3-9CB3-1FC40BA94A42}"/>
              </a:ext>
            </a:extLst>
          </p:cNvPr>
          <p:cNvSpPr txBox="1"/>
          <p:nvPr/>
        </p:nvSpPr>
        <p:spPr>
          <a:xfrm>
            <a:off x="338600" y="337250"/>
            <a:ext cx="8520600" cy="572700"/>
          </a:xfrm>
          <a:prstGeom prst="rect">
            <a:avLst/>
          </a:prstGeom>
          <a:noFill/>
          <a:ln>
            <a:noFill/>
          </a:ln>
        </p:spPr>
        <p:txBody>
          <a:bodyPr spcFirstLastPara="1" wrap="square" lIns="91425" tIns="91425" rIns="91425" bIns="91425" anchor="t" anchorCtr="0">
            <a:normAutofit fontScale="85000" lnSpcReduction="20000"/>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chemeClr val="bg1"/>
                </a:solidFill>
                <a:latin typeface="Montserrat"/>
              </a:rPr>
              <a:t>Prédiction </a:t>
            </a:r>
            <a:r>
              <a:rPr lang="fr-FR" sz="3600" b="0" i="0" dirty="0">
                <a:solidFill>
                  <a:schemeClr val="bg1"/>
                </a:solidFill>
                <a:effectLst/>
                <a:latin typeface="Inter"/>
              </a:rPr>
              <a:t>K-</a:t>
            </a:r>
            <a:r>
              <a:rPr lang="fr-FR" sz="3600" b="0" i="0" dirty="0" err="1">
                <a:solidFill>
                  <a:schemeClr val="bg1"/>
                </a:solidFill>
                <a:effectLst/>
                <a:latin typeface="Inter"/>
              </a:rPr>
              <a:t>Nearest</a:t>
            </a:r>
            <a:r>
              <a:rPr lang="fr-FR" sz="3600" b="0" i="0" dirty="0">
                <a:solidFill>
                  <a:schemeClr val="bg1"/>
                </a:solidFill>
                <a:effectLst/>
                <a:latin typeface="Inter"/>
              </a:rPr>
              <a:t> Neighbors (</a:t>
            </a:r>
            <a:r>
              <a:rPr lang="fr-FR" sz="2500" dirty="0">
                <a:solidFill>
                  <a:schemeClr val="bg1"/>
                </a:solidFill>
                <a:latin typeface="Montserrat"/>
              </a:rPr>
              <a:t>KNN)</a:t>
            </a:r>
            <a:endParaRPr sz="2500" dirty="0">
              <a:solidFill>
                <a:schemeClr val="bg1"/>
              </a:solidFill>
              <a:latin typeface="Montserrat"/>
              <a:sym typeface="Montserrat"/>
            </a:endParaRPr>
          </a:p>
        </p:txBody>
      </p:sp>
      <p:pic>
        <p:nvPicPr>
          <p:cNvPr id="3" name="Image 2">
            <a:extLst>
              <a:ext uri="{FF2B5EF4-FFF2-40B4-BE49-F238E27FC236}">
                <a16:creationId xmlns:a16="http://schemas.microsoft.com/office/drawing/2014/main" id="{EAA945C8-4FB4-3085-ADBF-1213E531F592}"/>
              </a:ext>
            </a:extLst>
          </p:cNvPr>
          <p:cNvPicPr>
            <a:picLocks noChangeAspect="1"/>
          </p:cNvPicPr>
          <p:nvPr/>
        </p:nvPicPr>
        <p:blipFill>
          <a:blip r:embed="rId3"/>
          <a:stretch>
            <a:fillRect/>
          </a:stretch>
        </p:blipFill>
        <p:spPr>
          <a:xfrm>
            <a:off x="1161354" y="1398960"/>
            <a:ext cx="6685438" cy="2736365"/>
          </a:xfrm>
          <a:prstGeom prst="rect">
            <a:avLst/>
          </a:prstGeom>
        </p:spPr>
      </p:pic>
      <p:sp>
        <p:nvSpPr>
          <p:cNvPr id="8" name="ZoneTexte 7">
            <a:extLst>
              <a:ext uri="{FF2B5EF4-FFF2-40B4-BE49-F238E27FC236}">
                <a16:creationId xmlns:a16="http://schemas.microsoft.com/office/drawing/2014/main" id="{1D905A5B-4FE1-1C68-04F5-CB295C9A2F08}"/>
              </a:ext>
            </a:extLst>
          </p:cNvPr>
          <p:cNvSpPr txBox="1"/>
          <p:nvPr/>
        </p:nvSpPr>
        <p:spPr>
          <a:xfrm>
            <a:off x="913773" y="4458705"/>
            <a:ext cx="6982103" cy="430887"/>
          </a:xfrm>
          <a:prstGeom prst="rect">
            <a:avLst/>
          </a:prstGeom>
          <a:noFill/>
        </p:spPr>
        <p:txBody>
          <a:bodyPr wrap="square">
            <a:spAutoFit/>
          </a:bodyPr>
          <a:lstStyle/>
          <a:p>
            <a:pPr algn="l"/>
            <a:r>
              <a:rPr lang="fr-FR" sz="1100" b="1" i="0" dirty="0">
                <a:solidFill>
                  <a:srgbClr val="000000"/>
                </a:solidFill>
                <a:effectLst/>
                <a:latin typeface="Helvetica Neue"/>
              </a:rPr>
              <a:t>Le KNN a été appliqué sur un fichier de 500 lignes avec des valeurs aléatoires, avec un ajout de la probabilité de détection des vrais et faux billets</a:t>
            </a:r>
          </a:p>
        </p:txBody>
      </p:sp>
    </p:spTree>
    <p:extLst>
      <p:ext uri="{BB962C8B-B14F-4D97-AF65-F5344CB8AC3E}">
        <p14:creationId xmlns:p14="http://schemas.microsoft.com/office/powerpoint/2010/main" val="4135279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5" name="Google Shape;72;p5">
            <a:extLst>
              <a:ext uri="{FF2B5EF4-FFF2-40B4-BE49-F238E27FC236}">
                <a16:creationId xmlns:a16="http://schemas.microsoft.com/office/drawing/2014/main" id="{5CCEC27D-CE58-8582-7ADC-A7C15C278A10}"/>
              </a:ext>
            </a:extLst>
          </p:cNvPr>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7" name="Google Shape;73;p5">
            <a:extLst>
              <a:ext uri="{FF2B5EF4-FFF2-40B4-BE49-F238E27FC236}">
                <a16:creationId xmlns:a16="http://schemas.microsoft.com/office/drawing/2014/main" id="{F86A643D-9137-2AE3-9CB3-1FC40BA94A42}"/>
              </a:ext>
            </a:extLst>
          </p:cNvPr>
          <p:cNvSpPr txBox="1"/>
          <p:nvPr/>
        </p:nvSpPr>
        <p:spPr>
          <a:xfrm>
            <a:off x="338600" y="337250"/>
            <a:ext cx="8520600" cy="572700"/>
          </a:xfrm>
          <a:prstGeom prst="rect">
            <a:avLst/>
          </a:prstGeom>
          <a:noFill/>
          <a:ln>
            <a:noFill/>
          </a:ln>
        </p:spPr>
        <p:txBody>
          <a:bodyPr spcFirstLastPara="1" wrap="square" lIns="91425" tIns="91425" rIns="91425" bIns="91425" anchor="t" anchorCtr="0">
            <a:normAutofit fontScale="85000" lnSpcReduction="20000"/>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rPr>
              <a:t>Algorithme</a:t>
            </a:r>
            <a:r>
              <a:rPr lang="fr-FR" sz="1800" b="0" kern="0" dirty="0">
                <a:solidFill>
                  <a:srgbClr val="271A38"/>
                </a:solidFill>
                <a:effectLst/>
                <a:latin typeface="Inter"/>
                <a:ea typeface="Aptos" panose="020B0004020202020204" pitchFamily="34" charset="0"/>
                <a:cs typeface="Aptos" panose="020B0004020202020204" pitchFamily="34" charset="0"/>
              </a:rPr>
              <a:t> </a:t>
            </a:r>
            <a:r>
              <a:rPr lang="fr-FR" sz="2500" dirty="0">
                <a:solidFill>
                  <a:schemeClr val="bg1"/>
                </a:solidFill>
                <a:latin typeface="Montserrat"/>
              </a:rPr>
              <a:t>supervisé : </a:t>
            </a:r>
            <a:r>
              <a:rPr lang="fr-FR" sz="3600" b="0" i="0" dirty="0" err="1">
                <a:solidFill>
                  <a:schemeClr val="bg1"/>
                </a:solidFill>
                <a:effectLst/>
                <a:latin typeface="Inter"/>
              </a:rPr>
              <a:t>Random</a:t>
            </a:r>
            <a:r>
              <a:rPr lang="fr-FR" sz="3600" b="0" i="0" dirty="0">
                <a:solidFill>
                  <a:schemeClr val="bg1"/>
                </a:solidFill>
                <a:effectLst/>
                <a:latin typeface="Inter"/>
              </a:rPr>
              <a:t> Forest</a:t>
            </a:r>
            <a:endParaRPr sz="2500" dirty="0">
              <a:solidFill>
                <a:schemeClr val="bg1"/>
              </a:solidFill>
              <a:latin typeface="Montserrat"/>
              <a:sym typeface="Montserrat"/>
            </a:endParaRPr>
          </a:p>
        </p:txBody>
      </p:sp>
      <p:sp>
        <p:nvSpPr>
          <p:cNvPr id="11" name="ZoneTexte 10">
            <a:extLst>
              <a:ext uri="{FF2B5EF4-FFF2-40B4-BE49-F238E27FC236}">
                <a16:creationId xmlns:a16="http://schemas.microsoft.com/office/drawing/2014/main" id="{D824153C-9495-1E83-5C2F-DFE5402CB3F7}"/>
              </a:ext>
            </a:extLst>
          </p:cNvPr>
          <p:cNvSpPr txBox="1"/>
          <p:nvPr/>
        </p:nvSpPr>
        <p:spPr>
          <a:xfrm>
            <a:off x="338600" y="1434309"/>
            <a:ext cx="3358023" cy="400110"/>
          </a:xfrm>
          <a:prstGeom prst="rect">
            <a:avLst/>
          </a:prstGeom>
          <a:noFill/>
        </p:spPr>
        <p:txBody>
          <a:bodyPr wrap="square" rtlCol="0">
            <a:spAutoFit/>
          </a:bodyPr>
          <a:lstStyle/>
          <a:p>
            <a:r>
              <a:rPr lang="fr-FR" sz="1000" dirty="0"/>
              <a:t>Le quatrième modèle utilisé pour la prédiction est le </a:t>
            </a:r>
            <a:r>
              <a:rPr lang="fr-FR" sz="1000" dirty="0" err="1"/>
              <a:t>random</a:t>
            </a:r>
            <a:r>
              <a:rPr lang="fr-FR" sz="1000" dirty="0"/>
              <a:t> </a:t>
            </a:r>
            <a:r>
              <a:rPr lang="fr-FR" sz="1000" dirty="0" err="1"/>
              <a:t>forest</a:t>
            </a:r>
            <a:r>
              <a:rPr lang="fr-FR" sz="1000" dirty="0"/>
              <a:t>.</a:t>
            </a:r>
          </a:p>
        </p:txBody>
      </p:sp>
      <p:pic>
        <p:nvPicPr>
          <p:cNvPr id="16" name="Image 15">
            <a:extLst>
              <a:ext uri="{FF2B5EF4-FFF2-40B4-BE49-F238E27FC236}">
                <a16:creationId xmlns:a16="http://schemas.microsoft.com/office/drawing/2014/main" id="{5FFDDE88-B9F1-ACEF-46EF-2909B646AA89}"/>
              </a:ext>
            </a:extLst>
          </p:cNvPr>
          <p:cNvPicPr>
            <a:picLocks noChangeAspect="1"/>
          </p:cNvPicPr>
          <p:nvPr/>
        </p:nvPicPr>
        <p:blipFill>
          <a:blip r:embed="rId3"/>
          <a:stretch>
            <a:fillRect/>
          </a:stretch>
        </p:blipFill>
        <p:spPr>
          <a:xfrm>
            <a:off x="338600" y="2142195"/>
            <a:ext cx="3053292" cy="2472301"/>
          </a:xfrm>
          <a:prstGeom prst="rect">
            <a:avLst/>
          </a:prstGeom>
        </p:spPr>
      </p:pic>
      <p:pic>
        <p:nvPicPr>
          <p:cNvPr id="18" name="Image 17">
            <a:extLst>
              <a:ext uri="{FF2B5EF4-FFF2-40B4-BE49-F238E27FC236}">
                <a16:creationId xmlns:a16="http://schemas.microsoft.com/office/drawing/2014/main" id="{1F392765-8DDC-31FF-8A4A-CE25CB34A4D4}"/>
              </a:ext>
            </a:extLst>
          </p:cNvPr>
          <p:cNvPicPr>
            <a:picLocks noChangeAspect="1"/>
          </p:cNvPicPr>
          <p:nvPr/>
        </p:nvPicPr>
        <p:blipFill>
          <a:blip r:embed="rId4"/>
          <a:stretch>
            <a:fillRect/>
          </a:stretch>
        </p:blipFill>
        <p:spPr>
          <a:xfrm>
            <a:off x="4098542" y="1978486"/>
            <a:ext cx="3456150" cy="1399859"/>
          </a:xfrm>
          <a:prstGeom prst="rect">
            <a:avLst/>
          </a:prstGeom>
        </p:spPr>
      </p:pic>
      <p:sp>
        <p:nvSpPr>
          <p:cNvPr id="2" name="Rectangle 1">
            <a:extLst>
              <a:ext uri="{FF2B5EF4-FFF2-40B4-BE49-F238E27FC236}">
                <a16:creationId xmlns:a16="http://schemas.microsoft.com/office/drawing/2014/main" id="{24A9F693-F01A-623C-E240-369458D0533E}"/>
              </a:ext>
            </a:extLst>
          </p:cNvPr>
          <p:cNvSpPr>
            <a:spLocks noChangeArrowheads="1"/>
          </p:cNvSpPr>
          <p:nvPr/>
        </p:nvSpPr>
        <p:spPr bwMode="auto">
          <a:xfrm>
            <a:off x="4217090" y="3629595"/>
            <a:ext cx="3378518"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buClrTx/>
            </a:pPr>
            <a:r>
              <a:rPr kumimoji="0" lang="fr-FR" altLang="fr-FR" sz="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Résultat de la validation croisée </a:t>
            </a:r>
            <a:r>
              <a:rPr kumimoji="0" lang="fr-FR" altLang="fr-F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eaLnBrk="0" fontAlgn="base" hangingPunct="0">
              <a:spcBef>
                <a:spcPct val="0"/>
              </a:spcBef>
              <a:spcAft>
                <a:spcPct val="0"/>
              </a:spcAft>
              <a:buClrTx/>
            </a:pPr>
            <a:endParaRPr kumimoji="0" lang="fr-FR" altLang="fr-F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rPr>
              <a:t>0.98976109, 0.98634812, 0.99658703, 0.99657534, 0.98972603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algn="l"/>
            <a:r>
              <a:rPr lang="fr-FR" sz="800" i="0" dirty="0">
                <a:solidFill>
                  <a:srgbClr val="000000"/>
                </a:solidFill>
                <a:effectLst/>
                <a:latin typeface="Helvetica Neue"/>
              </a:rPr>
              <a:t>On calcule une validation croisée, le set de données initial a été découpé en 5 sous-ensembles, pour chaque sous-ensemble 4 ont servi de données d'entrainements le 5eme a servi de donnée de test. nous avons donc 5 valeurs pour la précision du modèle.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rPr>
              <a:t> </a:t>
            </a:r>
            <a:endParaRPr kumimoji="0" lang="fr-FR" altLang="fr-FR" sz="800" b="0" i="0" u="none" strike="noStrike" cap="none" normalizeH="0" baseline="0" dirty="0">
              <a:ln>
                <a:noFill/>
              </a:ln>
              <a:solidFill>
                <a:schemeClr val="tx1"/>
              </a:solidFill>
              <a:effectLst/>
              <a:latin typeface="Arial" panose="020B0604020202020204" pitchFamily="34" charset="0"/>
            </a:endParaRPr>
          </a:p>
        </p:txBody>
      </p:sp>
      <p:sp>
        <p:nvSpPr>
          <p:cNvPr id="4" name="ZoneTexte 3">
            <a:extLst>
              <a:ext uri="{FF2B5EF4-FFF2-40B4-BE49-F238E27FC236}">
                <a16:creationId xmlns:a16="http://schemas.microsoft.com/office/drawing/2014/main" id="{7BC55892-E568-D509-F500-CBA2B568E388}"/>
              </a:ext>
            </a:extLst>
          </p:cNvPr>
          <p:cNvSpPr txBox="1"/>
          <p:nvPr/>
        </p:nvSpPr>
        <p:spPr>
          <a:xfrm>
            <a:off x="416560" y="4476591"/>
            <a:ext cx="2821093" cy="523220"/>
          </a:xfrm>
          <a:prstGeom prst="rect">
            <a:avLst/>
          </a:prstGeom>
          <a:noFill/>
        </p:spPr>
        <p:txBody>
          <a:bodyPr wrap="square">
            <a:spAutoFit/>
          </a:bodyPr>
          <a:lstStyle/>
          <a:p>
            <a:r>
              <a:rPr lang="fr-FR" sz="1400" dirty="0"/>
              <a:t>Les scores sont très bons mais on peut voir un faux positif</a:t>
            </a:r>
          </a:p>
        </p:txBody>
      </p:sp>
    </p:spTree>
    <p:extLst>
      <p:ext uri="{BB962C8B-B14F-4D97-AF65-F5344CB8AC3E}">
        <p14:creationId xmlns:p14="http://schemas.microsoft.com/office/powerpoint/2010/main" val="3436667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5" name="Google Shape;72;p5">
            <a:extLst>
              <a:ext uri="{FF2B5EF4-FFF2-40B4-BE49-F238E27FC236}">
                <a16:creationId xmlns:a16="http://schemas.microsoft.com/office/drawing/2014/main" id="{5CCEC27D-CE58-8582-7ADC-A7C15C278A10}"/>
              </a:ext>
            </a:extLst>
          </p:cNvPr>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7" name="Google Shape;73;p5">
            <a:extLst>
              <a:ext uri="{FF2B5EF4-FFF2-40B4-BE49-F238E27FC236}">
                <a16:creationId xmlns:a16="http://schemas.microsoft.com/office/drawing/2014/main" id="{F86A643D-9137-2AE3-9CB3-1FC40BA94A42}"/>
              </a:ext>
            </a:extLst>
          </p:cNvPr>
          <p:cNvSpPr txBox="1"/>
          <p:nvPr/>
        </p:nvSpPr>
        <p:spPr>
          <a:xfrm>
            <a:off x="338600" y="337250"/>
            <a:ext cx="8520600" cy="572700"/>
          </a:xfrm>
          <a:prstGeom prst="rect">
            <a:avLst/>
          </a:prstGeom>
          <a:noFill/>
          <a:ln>
            <a:noFill/>
          </a:ln>
        </p:spPr>
        <p:txBody>
          <a:bodyPr spcFirstLastPara="1" wrap="square" lIns="91425" tIns="91425" rIns="91425" bIns="91425" anchor="t" anchorCtr="0">
            <a:normAutofit fontScale="85000" lnSpcReduction="20000"/>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chemeClr val="bg1"/>
                </a:solidFill>
                <a:latin typeface="Montserrat"/>
              </a:rPr>
              <a:t>Prédiction </a:t>
            </a:r>
            <a:r>
              <a:rPr lang="fr-FR" sz="3600" b="0" i="0" dirty="0" err="1">
                <a:solidFill>
                  <a:schemeClr val="bg1"/>
                </a:solidFill>
                <a:effectLst/>
                <a:latin typeface="Inter"/>
              </a:rPr>
              <a:t>Random</a:t>
            </a:r>
            <a:r>
              <a:rPr lang="fr-FR" sz="3600" b="0" i="0" dirty="0">
                <a:solidFill>
                  <a:schemeClr val="bg1"/>
                </a:solidFill>
                <a:effectLst/>
                <a:latin typeface="Inter"/>
              </a:rPr>
              <a:t> Forest</a:t>
            </a:r>
            <a:endParaRPr sz="2500" dirty="0">
              <a:solidFill>
                <a:schemeClr val="bg1"/>
              </a:solidFill>
              <a:latin typeface="Montserrat"/>
              <a:sym typeface="Montserrat"/>
            </a:endParaRPr>
          </a:p>
        </p:txBody>
      </p:sp>
      <p:pic>
        <p:nvPicPr>
          <p:cNvPr id="3" name="Image 2">
            <a:extLst>
              <a:ext uri="{FF2B5EF4-FFF2-40B4-BE49-F238E27FC236}">
                <a16:creationId xmlns:a16="http://schemas.microsoft.com/office/drawing/2014/main" id="{3AE13EDB-51A5-17AD-5D8F-3AF6BCEADB75}"/>
              </a:ext>
            </a:extLst>
          </p:cNvPr>
          <p:cNvPicPr>
            <a:picLocks noChangeAspect="1"/>
          </p:cNvPicPr>
          <p:nvPr/>
        </p:nvPicPr>
        <p:blipFill>
          <a:blip r:embed="rId3"/>
          <a:stretch>
            <a:fillRect/>
          </a:stretch>
        </p:blipFill>
        <p:spPr>
          <a:xfrm>
            <a:off x="268764" y="1551517"/>
            <a:ext cx="8335538" cy="3029373"/>
          </a:xfrm>
          <a:prstGeom prst="rect">
            <a:avLst/>
          </a:prstGeom>
        </p:spPr>
      </p:pic>
      <p:sp>
        <p:nvSpPr>
          <p:cNvPr id="8" name="ZoneTexte 7">
            <a:extLst>
              <a:ext uri="{FF2B5EF4-FFF2-40B4-BE49-F238E27FC236}">
                <a16:creationId xmlns:a16="http://schemas.microsoft.com/office/drawing/2014/main" id="{482528E7-92CF-251C-61C5-E8B485332C6F}"/>
              </a:ext>
            </a:extLst>
          </p:cNvPr>
          <p:cNvSpPr txBox="1"/>
          <p:nvPr/>
        </p:nvSpPr>
        <p:spPr>
          <a:xfrm>
            <a:off x="539698" y="4590806"/>
            <a:ext cx="6982103" cy="430887"/>
          </a:xfrm>
          <a:prstGeom prst="rect">
            <a:avLst/>
          </a:prstGeom>
          <a:noFill/>
        </p:spPr>
        <p:txBody>
          <a:bodyPr wrap="square">
            <a:spAutoFit/>
          </a:bodyPr>
          <a:lstStyle/>
          <a:p>
            <a:pPr algn="l"/>
            <a:r>
              <a:rPr lang="fr-FR" sz="1100" b="1" i="0" dirty="0">
                <a:solidFill>
                  <a:srgbClr val="000000"/>
                </a:solidFill>
                <a:effectLst/>
                <a:latin typeface="Helvetica Neue"/>
              </a:rPr>
              <a:t>Le </a:t>
            </a:r>
            <a:r>
              <a:rPr lang="fr-FR" sz="1100" b="1" i="0" dirty="0" err="1">
                <a:solidFill>
                  <a:srgbClr val="000000"/>
                </a:solidFill>
                <a:effectLst/>
                <a:latin typeface="Helvetica Neue"/>
              </a:rPr>
              <a:t>Random</a:t>
            </a:r>
            <a:r>
              <a:rPr lang="fr-FR" sz="1100" b="1" i="0" dirty="0">
                <a:solidFill>
                  <a:srgbClr val="000000"/>
                </a:solidFill>
                <a:effectLst/>
                <a:latin typeface="Helvetica Neue"/>
              </a:rPr>
              <a:t> </a:t>
            </a:r>
            <a:r>
              <a:rPr lang="fr-FR" sz="1100" b="1" i="0" dirty="0" err="1">
                <a:solidFill>
                  <a:srgbClr val="000000"/>
                </a:solidFill>
                <a:effectLst/>
                <a:latin typeface="Helvetica Neue"/>
              </a:rPr>
              <a:t>forest</a:t>
            </a:r>
            <a:r>
              <a:rPr lang="fr-FR" sz="1100" b="1" i="0" dirty="0">
                <a:solidFill>
                  <a:srgbClr val="000000"/>
                </a:solidFill>
                <a:effectLst/>
                <a:latin typeface="Helvetica Neue"/>
              </a:rPr>
              <a:t> a été appliqué sur un fichier de 500 lignes avec des valeurs aléatoires, avec un ajout de la probabilité de détection des vrais et faux billets</a:t>
            </a:r>
          </a:p>
        </p:txBody>
      </p:sp>
    </p:spTree>
    <p:extLst>
      <p:ext uri="{BB962C8B-B14F-4D97-AF65-F5344CB8AC3E}">
        <p14:creationId xmlns:p14="http://schemas.microsoft.com/office/powerpoint/2010/main" val="2557602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2" name="Google Shape;72;p5">
            <a:extLst>
              <a:ext uri="{FF2B5EF4-FFF2-40B4-BE49-F238E27FC236}">
                <a16:creationId xmlns:a16="http://schemas.microsoft.com/office/drawing/2014/main" id="{5DF545BE-3063-832A-426F-31B12FC8EFBB}"/>
              </a:ext>
            </a:extLst>
          </p:cNvPr>
          <p:cNvSpPr/>
          <p:nvPr/>
        </p:nvSpPr>
        <p:spPr>
          <a:xfrm>
            <a:off x="0" y="-25821"/>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4" name="Google Shape;73;p5">
            <a:extLst>
              <a:ext uri="{FF2B5EF4-FFF2-40B4-BE49-F238E27FC236}">
                <a16:creationId xmlns:a16="http://schemas.microsoft.com/office/drawing/2014/main" id="{C8D224C5-8EF8-A35D-7F3F-A8F18A01C126}"/>
              </a:ext>
            </a:extLst>
          </p:cNvPr>
          <p:cNvSpPr txBox="1"/>
          <p:nvPr/>
        </p:nvSpPr>
        <p:spPr>
          <a:xfrm>
            <a:off x="404707" y="338684"/>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Conclusion</a:t>
            </a:r>
            <a:endParaRPr sz="2500" b="0" i="0" u="none" strike="noStrike" cap="none" dirty="0">
              <a:solidFill>
                <a:srgbClr val="F3F3F3"/>
              </a:solidFill>
              <a:latin typeface="Montserrat"/>
              <a:ea typeface="Montserrat"/>
              <a:cs typeface="Montserrat"/>
              <a:sym typeface="Montserrat"/>
            </a:endParaRPr>
          </a:p>
        </p:txBody>
      </p:sp>
      <mc:AlternateContent xmlns:mc="http://schemas.openxmlformats.org/markup-compatibility/2006" xmlns:p14="http://schemas.microsoft.com/office/powerpoint/2010/main">
        <mc:Choice Requires="p14">
          <p:contentPart p14:bwMode="auto" r:id="rId3">
            <p14:nvContentPartPr>
              <p14:cNvPr id="5" name="Encre 4">
                <a:extLst>
                  <a:ext uri="{FF2B5EF4-FFF2-40B4-BE49-F238E27FC236}">
                    <a16:creationId xmlns:a16="http://schemas.microsoft.com/office/drawing/2014/main" id="{1C1C0EA3-30B8-B7AE-AAC6-65C5A4027177}"/>
                  </a:ext>
                </a:extLst>
              </p14:cNvPr>
              <p14:cNvContentPartPr/>
              <p14:nvPr/>
            </p14:nvContentPartPr>
            <p14:xfrm>
              <a:off x="5264164" y="625034"/>
              <a:ext cx="360" cy="360"/>
            </p14:xfrm>
          </p:contentPart>
        </mc:Choice>
        <mc:Fallback xmlns="">
          <p:pic>
            <p:nvPicPr>
              <p:cNvPr id="5" name="Encre 4">
                <a:extLst>
                  <a:ext uri="{FF2B5EF4-FFF2-40B4-BE49-F238E27FC236}">
                    <a16:creationId xmlns:a16="http://schemas.microsoft.com/office/drawing/2014/main" id="{1C1C0EA3-30B8-B7AE-AAC6-65C5A4027177}"/>
                  </a:ext>
                </a:extLst>
              </p:cNvPr>
              <p:cNvPicPr/>
              <p:nvPr/>
            </p:nvPicPr>
            <p:blipFill>
              <a:blip r:embed="rId4"/>
              <a:stretch>
                <a:fillRect/>
              </a:stretch>
            </p:blipFill>
            <p:spPr>
              <a:xfrm>
                <a:off x="5258044" y="618914"/>
                <a:ext cx="12600" cy="12600"/>
              </a:xfrm>
              <a:prstGeom prst="rect">
                <a:avLst/>
              </a:prstGeom>
            </p:spPr>
          </p:pic>
        </mc:Fallback>
      </mc:AlternateContent>
      <p:sp>
        <p:nvSpPr>
          <p:cNvPr id="3" name="Rectangle 1">
            <a:extLst>
              <a:ext uri="{FF2B5EF4-FFF2-40B4-BE49-F238E27FC236}">
                <a16:creationId xmlns:a16="http://schemas.microsoft.com/office/drawing/2014/main" id="{EA85C146-C796-C492-0A69-FEBC103B765E}"/>
              </a:ext>
            </a:extLst>
          </p:cNvPr>
          <p:cNvSpPr>
            <a:spLocks noChangeArrowheads="1"/>
          </p:cNvSpPr>
          <p:nvPr/>
        </p:nvSpPr>
        <p:spPr bwMode="auto">
          <a:xfrm>
            <a:off x="1382258" y="3779122"/>
            <a:ext cx="5726034"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Régression logistique: Précision Moyenne = 0.9897, Écart-Type = 0.0043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1"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rPr>
              <a:t>KNN: Précision Moyenne = 0.9897, Écart-Type = 0.0030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a:t>
            </a:r>
            <a:r>
              <a:rPr kumimoji="0" lang="fr-FR" altLang="fr-FR"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Forest: Précision Moyenne = 0.9918, Écart-Type = 0.0041</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6" name="ZoneTexte 5">
            <a:extLst>
              <a:ext uri="{FF2B5EF4-FFF2-40B4-BE49-F238E27FC236}">
                <a16:creationId xmlns:a16="http://schemas.microsoft.com/office/drawing/2014/main" id="{CFB47865-09C4-B04F-8870-B18025CA2268}"/>
              </a:ext>
            </a:extLst>
          </p:cNvPr>
          <p:cNvSpPr txBox="1"/>
          <p:nvPr/>
        </p:nvSpPr>
        <p:spPr>
          <a:xfrm>
            <a:off x="1161866" y="1506038"/>
            <a:ext cx="6600522" cy="2031325"/>
          </a:xfrm>
          <a:prstGeom prst="rect">
            <a:avLst/>
          </a:prstGeom>
          <a:noFill/>
        </p:spPr>
        <p:txBody>
          <a:bodyPr wrap="square" rtlCol="0">
            <a:spAutoFit/>
          </a:bodyPr>
          <a:lstStyle/>
          <a:p>
            <a:r>
              <a:rPr lang="fr-FR" dirty="0"/>
              <a:t>Pour chaque modèle entrainé nous avons fait une validation croisée sur la précision, le nombre de plis choisit a été 5  c’est-à-dire que les données ont été fractionné en 5 sous-ensembles. Ensuite pour chaque pli on entraine le modèle sur 4 plis et on teste sur le 5eme, cela nous donne 5 valeurs de précision.</a:t>
            </a:r>
          </a:p>
          <a:p>
            <a:r>
              <a:rPr lang="fr-FR" dirty="0"/>
              <a:t>Pour pouvoir comparer l’efficacité de chaque modèle , une moyenne de ces 5 valeurs a été effectués et l’écart type a été calculé. L’écart type nous permet de voir le modèle le plus robuste, plus l’écart-type est faible plus les données sont homogènes et donc le modèle plus robuste. </a:t>
            </a:r>
          </a:p>
          <a:p>
            <a:r>
              <a:rPr lang="fr-FR" dirty="0">
                <a:solidFill>
                  <a:srgbClr val="FF0000"/>
                </a:solidFill>
              </a:rPr>
              <a:t>On peut donc voir que le meilleurs modèle est le KNN</a:t>
            </a:r>
          </a:p>
        </p:txBody>
      </p:sp>
    </p:spTree>
    <p:extLst>
      <p:ext uri="{BB962C8B-B14F-4D97-AF65-F5344CB8AC3E}">
        <p14:creationId xmlns:p14="http://schemas.microsoft.com/office/powerpoint/2010/main" val="2267201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a:spLocks noGrp="1"/>
          </p:cNvSpPr>
          <p:nvPr>
            <p:ph type="body" idx="1"/>
          </p:nvPr>
        </p:nvSpPr>
        <p:spPr>
          <a:xfrm>
            <a:off x="895525" y="1674500"/>
            <a:ext cx="6719713" cy="1955391"/>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rgbClr val="999999"/>
              </a:buClr>
              <a:buSzPts val="1800"/>
              <a:buNone/>
            </a:pPr>
            <a:r>
              <a:rPr lang="fr-FR" i="1" dirty="0">
                <a:solidFill>
                  <a:schemeClr val="tx1"/>
                </a:solidFill>
                <a:latin typeface="Montserrat"/>
                <a:ea typeface="Montserrat"/>
                <a:cs typeface="Montserrat"/>
                <a:sym typeface="Montserrat"/>
              </a:rPr>
              <a:t>Le but de ce projet est de créer une modélisation pour détecter les faux billets, à partir d’un échantillon de 1500 données, basé sur les tailles des billets.</a:t>
            </a:r>
          </a:p>
          <a:p>
            <a:pPr marL="457200" marR="0" lvl="0" indent="-342900" algn="l" rtl="0">
              <a:lnSpc>
                <a:spcPct val="115000"/>
              </a:lnSpc>
              <a:spcBef>
                <a:spcPts val="0"/>
              </a:spcBef>
              <a:spcAft>
                <a:spcPts val="0"/>
              </a:spcAft>
              <a:buClr>
                <a:srgbClr val="999999"/>
              </a:buClr>
              <a:buSzPts val="1800"/>
              <a:buFont typeface="Montserrat"/>
              <a:buChar char="●"/>
            </a:pPr>
            <a:endParaRPr i="1" dirty="0">
              <a:solidFill>
                <a:srgbClr val="999999"/>
              </a:solidFill>
              <a:latin typeface="Montserrat"/>
              <a:ea typeface="Montserrat"/>
              <a:cs typeface="Montserrat"/>
              <a:sym typeface="Montserrat"/>
            </a:endParaRPr>
          </a:p>
        </p:txBody>
      </p:sp>
      <p:sp>
        <p:nvSpPr>
          <p:cNvPr id="64" name="Google Shape;64;p4"/>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Présentation de la modélisation</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0BF19450-929A-E484-A651-7DC786023B83}"/>
              </a:ext>
            </a:extLst>
          </p:cNvPr>
          <p:cNvSpPr>
            <a:spLocks noGrp="1"/>
          </p:cNvSpPr>
          <p:nvPr>
            <p:ph type="body" idx="1"/>
          </p:nvPr>
        </p:nvSpPr>
        <p:spPr>
          <a:xfrm>
            <a:off x="263573" y="1530611"/>
            <a:ext cx="8520600" cy="3416400"/>
          </a:xfrm>
        </p:spPr>
        <p:txBody>
          <a:bodyPr/>
          <a:lstStyle/>
          <a:p>
            <a:r>
              <a:rPr lang="fr-FR" sz="1000" dirty="0"/>
              <a:t>Analyse et préparation des données</a:t>
            </a:r>
          </a:p>
          <a:p>
            <a:r>
              <a:rPr lang="fr-FR" sz="1000" dirty="0" err="1"/>
              <a:t>Regression</a:t>
            </a:r>
            <a:r>
              <a:rPr lang="fr-FR" sz="1000" dirty="0"/>
              <a:t> </a:t>
            </a:r>
            <a:r>
              <a:rPr lang="fr-FR" sz="1000" dirty="0" err="1"/>
              <a:t>lineaire</a:t>
            </a:r>
            <a:r>
              <a:rPr lang="fr-FR" sz="1000" dirty="0"/>
              <a:t> (combler valeur manquante)</a:t>
            </a:r>
          </a:p>
          <a:p>
            <a:pPr lvl="1"/>
            <a:r>
              <a:rPr lang="fr-FR" sz="1000" dirty="0"/>
              <a:t>Normalité des résidus</a:t>
            </a:r>
          </a:p>
          <a:p>
            <a:pPr lvl="1"/>
            <a:r>
              <a:rPr lang="fr-FR" sz="1000" dirty="0" err="1"/>
              <a:t>Colinearité</a:t>
            </a:r>
            <a:r>
              <a:rPr lang="fr-FR" sz="1000" dirty="0"/>
              <a:t> des variables</a:t>
            </a:r>
          </a:p>
          <a:p>
            <a:pPr lvl="1"/>
            <a:r>
              <a:rPr lang="fr-FR" sz="1000" dirty="0" err="1"/>
              <a:t>Homoscedasticité</a:t>
            </a:r>
            <a:endParaRPr lang="fr-FR" sz="1000" dirty="0"/>
          </a:p>
          <a:p>
            <a:pPr marL="87313" lvl="1" indent="-87313">
              <a:buFont typeface="Arial" panose="020B0604020202020204" pitchFamily="34" charset="0"/>
              <a:buChar char="•"/>
            </a:pPr>
            <a:r>
              <a:rPr lang="fr-FR" sz="1000" dirty="0"/>
              <a:t>Algorithme non supervisé</a:t>
            </a:r>
          </a:p>
          <a:p>
            <a:pPr marL="541338" lvl="2" indent="-93663">
              <a:buFont typeface="Arial" panose="020B0604020202020204" pitchFamily="34" charset="0"/>
              <a:buChar char="•"/>
            </a:pPr>
            <a:r>
              <a:rPr lang="fr-FR" sz="1000" dirty="0" err="1"/>
              <a:t>Kmean</a:t>
            </a:r>
            <a:r>
              <a:rPr lang="fr-FR" sz="1000" dirty="0"/>
              <a:t> (associé les cluster) /coefficient de silhouette</a:t>
            </a:r>
          </a:p>
          <a:p>
            <a:pPr marL="22225" lvl="2" indent="-22225">
              <a:buFont typeface="Arial" panose="020B0604020202020204" pitchFamily="34" charset="0"/>
              <a:buChar char="•"/>
              <a:tabLst>
                <a:tab pos="179388" algn="l"/>
              </a:tabLst>
            </a:pPr>
            <a:r>
              <a:rPr lang="fr-FR" sz="1000" dirty="0"/>
              <a:t> Algorithme supervisé</a:t>
            </a:r>
          </a:p>
          <a:p>
            <a:pPr marL="479425" lvl="3" indent="-22225">
              <a:buFont typeface="Arial" panose="020B0604020202020204" pitchFamily="34" charset="0"/>
              <a:buChar char="•"/>
              <a:tabLst>
                <a:tab pos="179388" algn="l"/>
              </a:tabLst>
            </a:pPr>
            <a:r>
              <a:rPr lang="fr-FR" sz="1000" dirty="0"/>
              <a:t> </a:t>
            </a:r>
            <a:r>
              <a:rPr lang="fr-FR" sz="1000" dirty="0" err="1"/>
              <a:t>Regression</a:t>
            </a:r>
            <a:r>
              <a:rPr lang="fr-FR" sz="1000" dirty="0"/>
              <a:t> logistique</a:t>
            </a:r>
          </a:p>
          <a:p>
            <a:pPr marL="479425" lvl="3" indent="-22225">
              <a:buFont typeface="Arial" panose="020B0604020202020204" pitchFamily="34" charset="0"/>
              <a:buChar char="•"/>
              <a:tabLst>
                <a:tab pos="179388" algn="l"/>
              </a:tabLst>
            </a:pPr>
            <a:r>
              <a:rPr lang="fr-FR" sz="1000" dirty="0"/>
              <a:t> KNN</a:t>
            </a:r>
          </a:p>
          <a:p>
            <a:pPr marL="479425" lvl="3" indent="-22225">
              <a:buFont typeface="Arial" panose="020B0604020202020204" pitchFamily="34" charset="0"/>
              <a:buChar char="•"/>
              <a:tabLst>
                <a:tab pos="179388" algn="l"/>
              </a:tabLst>
            </a:pPr>
            <a:r>
              <a:rPr lang="fr-FR" sz="1000" dirty="0"/>
              <a:t> </a:t>
            </a:r>
            <a:r>
              <a:rPr lang="fr-FR" sz="1000" dirty="0" err="1"/>
              <a:t>Random</a:t>
            </a:r>
            <a:r>
              <a:rPr lang="fr-FR" sz="1000" dirty="0"/>
              <a:t> </a:t>
            </a:r>
            <a:r>
              <a:rPr lang="fr-FR" sz="1000" dirty="0" err="1"/>
              <a:t>forest</a:t>
            </a:r>
            <a:endParaRPr lang="fr-FR" sz="1000" dirty="0"/>
          </a:p>
          <a:p>
            <a:pPr marL="479425" lvl="3" indent="-22225">
              <a:buFont typeface="Arial" panose="020B0604020202020204" pitchFamily="34" charset="0"/>
              <a:buChar char="•"/>
              <a:tabLst>
                <a:tab pos="179388" algn="l"/>
              </a:tabLst>
            </a:pPr>
            <a:endParaRPr lang="fr-FR" sz="1000" dirty="0"/>
          </a:p>
          <a:p>
            <a:pPr marL="90488" lvl="3" indent="-90488">
              <a:buFont typeface="Arial" panose="020B0604020202020204" pitchFamily="34" charset="0"/>
              <a:buChar char="•"/>
              <a:tabLst>
                <a:tab pos="179388" algn="l"/>
              </a:tabLst>
            </a:pPr>
            <a:r>
              <a:rPr lang="fr-FR" sz="1000" dirty="0"/>
              <a:t> Prédiction</a:t>
            </a:r>
          </a:p>
          <a:p>
            <a:pPr lvl="1"/>
            <a:endParaRPr lang="fr-FR" b="0" i="0" dirty="0">
              <a:solidFill>
                <a:srgbClr val="1F1F1F"/>
              </a:solidFill>
              <a:effectLst/>
              <a:latin typeface="Roboto" panose="02000000000000000000" pitchFamily="2" charset="0"/>
            </a:endParaRPr>
          </a:p>
          <a:p>
            <a:pPr lvl="1"/>
            <a:endParaRPr lang="fr-FR" b="0" i="0" dirty="0">
              <a:solidFill>
                <a:srgbClr val="1F1F1F"/>
              </a:solidFill>
              <a:effectLst/>
              <a:latin typeface="Roboto" panose="02000000000000000000" pitchFamily="2" charset="0"/>
            </a:endParaRPr>
          </a:p>
        </p:txBody>
      </p:sp>
      <p:sp>
        <p:nvSpPr>
          <p:cNvPr id="4" name="Google Shape;72;p5">
            <a:extLst>
              <a:ext uri="{FF2B5EF4-FFF2-40B4-BE49-F238E27FC236}">
                <a16:creationId xmlns:a16="http://schemas.microsoft.com/office/drawing/2014/main" id="{EB238FD4-D929-1C26-06CE-CC943214103C}"/>
              </a:ext>
            </a:extLst>
          </p:cNvPr>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5" name="Google Shape;65;p4">
            <a:extLst>
              <a:ext uri="{FF2B5EF4-FFF2-40B4-BE49-F238E27FC236}">
                <a16:creationId xmlns:a16="http://schemas.microsoft.com/office/drawing/2014/main" id="{7A2AFF1D-5346-762A-65F1-4ABED517A007}"/>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Méthode</a:t>
            </a:r>
            <a:endParaRPr sz="2500" b="0" i="0" u="none" strike="noStrike" cap="none" dirty="0">
              <a:solidFill>
                <a:srgbClr val="F3F3F3"/>
              </a:solidFill>
              <a:latin typeface="Montserrat"/>
              <a:ea typeface="Montserrat"/>
              <a:cs typeface="Montserrat"/>
              <a:sym typeface="Montserrat"/>
            </a:endParaRPr>
          </a:p>
        </p:txBody>
      </p:sp>
    </p:spTree>
    <p:extLst>
      <p:ext uri="{BB962C8B-B14F-4D97-AF65-F5344CB8AC3E}">
        <p14:creationId xmlns:p14="http://schemas.microsoft.com/office/powerpoint/2010/main" val="2991166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5"/>
          <p:cNvSpPr txBox="1">
            <a:spLocks noGrp="1"/>
          </p:cNvSpPr>
          <p:nvPr>
            <p:ph type="body" idx="1"/>
          </p:nvPr>
        </p:nvSpPr>
        <p:spPr>
          <a:xfrm>
            <a:off x="623400" y="1571400"/>
            <a:ext cx="5859846" cy="3416400"/>
          </a:xfrm>
          <a:prstGeom prst="rect">
            <a:avLst/>
          </a:prstGeom>
          <a:noFill/>
          <a:ln>
            <a:noFill/>
          </a:ln>
        </p:spPr>
        <p:txBody>
          <a:bodyPr spcFirstLastPara="1" wrap="square" lIns="91425" tIns="91425" rIns="91425" bIns="91425" anchor="t" anchorCtr="0">
            <a:normAutofit lnSpcReduction="10000"/>
          </a:bodyPr>
          <a:lstStyle/>
          <a:p>
            <a:pPr marL="114300" indent="0">
              <a:buClr>
                <a:srgbClr val="999999"/>
              </a:buClr>
              <a:buNone/>
            </a:pPr>
            <a:r>
              <a:rPr lang="fr-FR" sz="900" dirty="0">
                <a:solidFill>
                  <a:srgbClr val="434343"/>
                </a:solidFill>
                <a:latin typeface="Montserrat"/>
                <a:ea typeface="Montserrat"/>
                <a:cs typeface="Montserrat"/>
                <a:sym typeface="Montserrat"/>
              </a:rPr>
              <a:t>Nous allons vérifier dans un premier temps les valeurs vide dans le fichier </a:t>
            </a:r>
          </a:p>
          <a:p>
            <a:pPr marL="114300" indent="0">
              <a:buClr>
                <a:srgbClr val="999999"/>
              </a:buClr>
              <a:buNone/>
            </a:pPr>
            <a:endParaRPr lang="fr-FR" sz="900" dirty="0">
              <a:solidFill>
                <a:srgbClr val="434343"/>
              </a:solidFill>
              <a:latin typeface="Montserrat"/>
              <a:ea typeface="Montserrat"/>
              <a:cs typeface="Montserrat"/>
              <a:sym typeface="Montserrat"/>
            </a:endParaRPr>
          </a:p>
          <a:p>
            <a:pPr marL="114300" indent="0">
              <a:buClr>
                <a:srgbClr val="999999"/>
              </a:buClr>
              <a:buNone/>
            </a:pPr>
            <a:endParaRPr lang="fr-FR" sz="900" dirty="0">
              <a:solidFill>
                <a:srgbClr val="434343"/>
              </a:solidFill>
              <a:latin typeface="Montserrat"/>
              <a:ea typeface="Montserrat"/>
              <a:cs typeface="Montserrat"/>
              <a:sym typeface="Montserrat"/>
            </a:endParaRPr>
          </a:p>
          <a:p>
            <a:pPr marL="114300" indent="0">
              <a:buClr>
                <a:srgbClr val="999999"/>
              </a:buClr>
              <a:buNone/>
            </a:pPr>
            <a:endParaRPr lang="fr-FR" sz="900" dirty="0">
              <a:solidFill>
                <a:srgbClr val="434343"/>
              </a:solidFill>
              <a:latin typeface="Montserrat"/>
              <a:ea typeface="Montserrat"/>
              <a:cs typeface="Montserrat"/>
              <a:sym typeface="Montserrat"/>
            </a:endParaRPr>
          </a:p>
          <a:p>
            <a:pPr marL="114300" indent="0">
              <a:buClr>
                <a:srgbClr val="999999"/>
              </a:buClr>
              <a:buNone/>
            </a:pPr>
            <a:endParaRPr lang="fr-FR" sz="900" dirty="0">
              <a:solidFill>
                <a:srgbClr val="434343"/>
              </a:solidFill>
              <a:latin typeface="Montserrat"/>
              <a:ea typeface="Montserrat"/>
              <a:cs typeface="Montserrat"/>
              <a:sym typeface="Montserrat"/>
            </a:endParaRPr>
          </a:p>
          <a:p>
            <a:pPr marL="114300" indent="0">
              <a:buClr>
                <a:srgbClr val="999999"/>
              </a:buClr>
              <a:buNone/>
            </a:pPr>
            <a:endParaRPr lang="fr-FR" sz="900" dirty="0">
              <a:solidFill>
                <a:srgbClr val="434343"/>
              </a:solidFill>
              <a:latin typeface="Montserrat"/>
              <a:ea typeface="Montserrat"/>
              <a:cs typeface="Montserrat"/>
              <a:sym typeface="Montserrat"/>
            </a:endParaRPr>
          </a:p>
          <a:p>
            <a:pPr marL="114300" indent="0">
              <a:buClr>
                <a:srgbClr val="999999"/>
              </a:buClr>
              <a:buNone/>
            </a:pPr>
            <a:endParaRPr lang="fr-FR" sz="900" dirty="0">
              <a:solidFill>
                <a:srgbClr val="434343"/>
              </a:solidFill>
              <a:latin typeface="Montserrat"/>
              <a:ea typeface="Montserrat"/>
              <a:cs typeface="Montserrat"/>
              <a:sym typeface="Montserrat"/>
            </a:endParaRPr>
          </a:p>
          <a:p>
            <a:pPr marL="114300" indent="0">
              <a:buClr>
                <a:srgbClr val="999999"/>
              </a:buClr>
              <a:buNone/>
            </a:pPr>
            <a:endParaRPr lang="fr-FR" sz="900" dirty="0">
              <a:solidFill>
                <a:srgbClr val="434343"/>
              </a:solidFill>
              <a:latin typeface="Montserrat"/>
              <a:ea typeface="Montserrat"/>
              <a:cs typeface="Montserrat"/>
              <a:sym typeface="Montserrat"/>
            </a:endParaRPr>
          </a:p>
          <a:p>
            <a:pPr marL="114300" indent="0">
              <a:buClr>
                <a:srgbClr val="999999"/>
              </a:buClr>
              <a:buNone/>
            </a:pPr>
            <a:endParaRPr lang="fr-FR" sz="900" dirty="0">
              <a:solidFill>
                <a:srgbClr val="434343"/>
              </a:solidFill>
              <a:latin typeface="Montserrat"/>
              <a:ea typeface="Montserrat"/>
              <a:cs typeface="Montserrat"/>
              <a:sym typeface="Montserrat"/>
            </a:endParaRPr>
          </a:p>
          <a:p>
            <a:pPr marL="114300" indent="0">
              <a:buClr>
                <a:srgbClr val="999999"/>
              </a:buClr>
              <a:buNone/>
            </a:pPr>
            <a:r>
              <a:rPr lang="fr-FR" sz="900" dirty="0">
                <a:solidFill>
                  <a:srgbClr val="434343"/>
                </a:solidFill>
                <a:latin typeface="Montserrat"/>
                <a:ea typeface="Montserrat"/>
                <a:cs typeface="Montserrat"/>
                <a:sym typeface="Montserrat"/>
              </a:rPr>
              <a:t>On s’aperçoit qu’il manque 37 valeurs dans la colonne </a:t>
            </a:r>
            <a:r>
              <a:rPr lang="fr-FR" sz="900" dirty="0" err="1">
                <a:solidFill>
                  <a:srgbClr val="434343"/>
                </a:solidFill>
                <a:latin typeface="Montserrat"/>
                <a:ea typeface="Montserrat"/>
                <a:cs typeface="Montserrat"/>
                <a:sym typeface="Montserrat"/>
              </a:rPr>
              <a:t>margin_low</a:t>
            </a:r>
            <a:endParaRPr lang="fr-FR" sz="900" dirty="0">
              <a:solidFill>
                <a:srgbClr val="434343"/>
              </a:solidFill>
              <a:latin typeface="Montserrat"/>
              <a:ea typeface="Montserrat"/>
              <a:cs typeface="Montserrat"/>
              <a:sym typeface="Montserrat"/>
            </a:endParaRPr>
          </a:p>
          <a:p>
            <a:pPr marL="114300" indent="0">
              <a:buClr>
                <a:srgbClr val="999999"/>
              </a:buClr>
              <a:buNone/>
            </a:pPr>
            <a:r>
              <a:rPr lang="fr-FR" sz="900" dirty="0">
                <a:solidFill>
                  <a:srgbClr val="434343"/>
                </a:solidFill>
                <a:latin typeface="Montserrat"/>
                <a:ea typeface="Montserrat"/>
                <a:cs typeface="Montserrat"/>
                <a:sym typeface="Montserrat"/>
              </a:rPr>
              <a:t>Utilisation d’une régression linéaire multiples pour combler ces blancs.</a:t>
            </a:r>
          </a:p>
          <a:p>
            <a:pPr marL="114300" indent="0">
              <a:buClr>
                <a:srgbClr val="999999"/>
              </a:buClr>
              <a:buNone/>
            </a:pPr>
            <a:r>
              <a:rPr lang="fr-FR" sz="900" dirty="0">
                <a:solidFill>
                  <a:srgbClr val="434343"/>
                </a:solidFill>
                <a:latin typeface="Montserrat"/>
                <a:ea typeface="Montserrat"/>
                <a:cs typeface="Montserrat"/>
                <a:sym typeface="Montserrat"/>
              </a:rPr>
              <a:t>Les différents tests (visible dans le notebook (Histogramme des résidus, Colinéarité des variables, Homoscédasticité, </a:t>
            </a:r>
            <a:r>
              <a:rPr lang="fr-FR" sz="900" dirty="0" err="1">
                <a:solidFill>
                  <a:srgbClr val="434343"/>
                </a:solidFill>
                <a:latin typeface="Montserrat"/>
                <a:ea typeface="Montserrat"/>
                <a:cs typeface="Montserrat"/>
                <a:sym typeface="Montserrat"/>
              </a:rPr>
              <a:t>etc</a:t>
            </a:r>
            <a:r>
              <a:rPr lang="fr-FR" sz="900" dirty="0">
                <a:solidFill>
                  <a:srgbClr val="434343"/>
                </a:solidFill>
                <a:latin typeface="Montserrat"/>
                <a:ea typeface="Montserrat"/>
                <a:cs typeface="Montserrat"/>
                <a:sym typeface="Montserrat"/>
              </a:rPr>
              <a:t>) de validité ont été mené pour voir si les valeurs qui ont été comblés sont cohérentes. On s’aperçoit notamment </a:t>
            </a:r>
            <a:r>
              <a:rPr lang="fr-FR" sz="900" dirty="0">
                <a:solidFill>
                  <a:srgbClr val="434343"/>
                </a:solidFill>
                <a:latin typeface="Montserrat"/>
                <a:sym typeface="Montserrat"/>
              </a:rPr>
              <a:t>(</a:t>
            </a:r>
            <a:r>
              <a:rPr lang="fr-FR" sz="900" dirty="0">
                <a:solidFill>
                  <a:srgbClr val="434343"/>
                </a:solidFill>
                <a:latin typeface="Montserrat"/>
              </a:rPr>
              <a:t>la variance des erreurs (les résidus) d'un modèle de régression n'est pas constante à travers les différentes valeurs de la variable indépendante)</a:t>
            </a:r>
            <a:r>
              <a:rPr lang="fr-FR" sz="900" dirty="0">
                <a:solidFill>
                  <a:srgbClr val="434343"/>
                </a:solidFill>
                <a:latin typeface="Montserrat"/>
                <a:sym typeface="Montserrat"/>
              </a:rPr>
              <a:t>.</a:t>
            </a:r>
            <a:r>
              <a:rPr lang="fr-FR" sz="900" dirty="0">
                <a:solidFill>
                  <a:srgbClr val="434343"/>
                </a:solidFill>
                <a:latin typeface="Montserrat"/>
                <a:ea typeface="Montserrat"/>
                <a:cs typeface="Montserrat"/>
                <a:sym typeface="Montserrat"/>
              </a:rPr>
              <a:t>avec le test de </a:t>
            </a:r>
            <a:r>
              <a:rPr lang="fr-FR" sz="900" dirty="0" err="1">
                <a:solidFill>
                  <a:srgbClr val="434343"/>
                </a:solidFill>
                <a:latin typeface="Montserrat"/>
                <a:ea typeface="Montserrat"/>
                <a:cs typeface="Montserrat"/>
                <a:sym typeface="Montserrat"/>
              </a:rPr>
              <a:t>breusch</a:t>
            </a:r>
            <a:r>
              <a:rPr lang="fr-FR" sz="900" dirty="0">
                <a:solidFill>
                  <a:srgbClr val="434343"/>
                </a:solidFill>
                <a:latin typeface="Montserrat"/>
                <a:ea typeface="Montserrat"/>
                <a:cs typeface="Montserrat"/>
                <a:sym typeface="Montserrat"/>
              </a:rPr>
              <a:t>-Pagan une forte valeur de </a:t>
            </a:r>
            <a:r>
              <a:rPr lang="fr-FR" sz="900" b="1" dirty="0">
                <a:solidFill>
                  <a:srgbClr val="434343"/>
                </a:solidFill>
                <a:latin typeface="Montserrat"/>
                <a:ea typeface="Montserrat"/>
                <a:cs typeface="Montserrat"/>
                <a:sym typeface="Montserrat"/>
              </a:rPr>
              <a:t>p</a:t>
            </a:r>
            <a:r>
              <a:rPr lang="fr-FR" sz="900" dirty="0">
                <a:solidFill>
                  <a:srgbClr val="434343"/>
                </a:solidFill>
                <a:latin typeface="Montserrat"/>
                <a:ea typeface="Montserrat"/>
                <a:cs typeface="Montserrat"/>
                <a:sym typeface="Montserrat"/>
              </a:rPr>
              <a:t> qui indique une hétéroscédasticité</a:t>
            </a:r>
            <a:endParaRPr lang="fr-FR" sz="900" dirty="0">
              <a:solidFill>
                <a:srgbClr val="434343"/>
              </a:solidFill>
              <a:latin typeface="Montserrat"/>
              <a:sym typeface="Montserrat"/>
            </a:endParaRPr>
          </a:p>
          <a:p>
            <a:pPr marL="114300" indent="0">
              <a:buClr>
                <a:srgbClr val="999999"/>
              </a:buClr>
              <a:buNone/>
            </a:pPr>
            <a:endParaRPr lang="fr-FR" sz="900" dirty="0">
              <a:solidFill>
                <a:srgbClr val="434343"/>
              </a:solidFill>
              <a:latin typeface="Montserrat"/>
              <a:ea typeface="Montserrat"/>
              <a:cs typeface="Montserrat"/>
              <a:sym typeface="Montserrat"/>
            </a:endParaRPr>
          </a:p>
          <a:p>
            <a:pPr marL="114300" indent="0">
              <a:buClr>
                <a:srgbClr val="999999"/>
              </a:buClr>
              <a:buNone/>
            </a:pPr>
            <a:r>
              <a:rPr lang="fr-FR" sz="900" dirty="0">
                <a:solidFill>
                  <a:srgbClr val="434343"/>
                </a:solidFill>
                <a:latin typeface="Montserrat"/>
                <a:ea typeface="Montserrat"/>
                <a:cs typeface="Montserrat"/>
                <a:sym typeface="Montserrat"/>
              </a:rPr>
              <a:t>Ces 37 valeurs représentent 2,5% des valeurs du fichier (1500 lignes), je vais donc supprimer les valeurs, et garder un fichier avec 1463 lignes complètes. </a:t>
            </a:r>
          </a:p>
          <a:p>
            <a:pPr marL="114300" indent="0">
              <a:buClr>
                <a:srgbClr val="999999"/>
              </a:buClr>
              <a:buNone/>
            </a:pPr>
            <a:endParaRPr lang="fr-FR" sz="900" dirty="0">
              <a:solidFill>
                <a:srgbClr val="434343"/>
              </a:solidFill>
              <a:latin typeface="Montserrat"/>
              <a:ea typeface="Montserrat"/>
              <a:cs typeface="Montserrat"/>
              <a:sym typeface="Montserrat"/>
            </a:endParaRPr>
          </a:p>
          <a:p>
            <a:pPr marL="114300" indent="0">
              <a:buClr>
                <a:srgbClr val="999999"/>
              </a:buClr>
              <a:buNone/>
            </a:pPr>
            <a:r>
              <a:rPr lang="fr-FR" sz="900" dirty="0">
                <a:solidFill>
                  <a:srgbClr val="434343"/>
                </a:solidFill>
                <a:latin typeface="Montserrat"/>
                <a:ea typeface="Montserrat"/>
                <a:cs typeface="Montserrat"/>
                <a:sym typeface="Montserrat"/>
              </a:rPr>
              <a:t>Un fichier de 500 valeurs générées aléatoirement a été créé pour les besoins de test de prédiction.</a:t>
            </a:r>
          </a:p>
          <a:p>
            <a:pPr marL="114300" indent="0">
              <a:buClr>
                <a:srgbClr val="999999"/>
              </a:buClr>
              <a:buNone/>
            </a:pPr>
            <a:endParaRPr lang="fr-FR" sz="900" dirty="0">
              <a:solidFill>
                <a:srgbClr val="434343"/>
              </a:solidFill>
              <a:latin typeface="Montserrat"/>
              <a:ea typeface="Montserrat"/>
              <a:cs typeface="Montserrat"/>
              <a:sym typeface="Montserrat"/>
            </a:endParaRPr>
          </a:p>
          <a:p>
            <a:pPr>
              <a:buClr>
                <a:srgbClr val="999999"/>
              </a:buClr>
            </a:pPr>
            <a:endParaRPr lang="fr-FR" sz="1200" dirty="0">
              <a:solidFill>
                <a:srgbClr val="434343"/>
              </a:solidFill>
              <a:latin typeface="Montserrat"/>
              <a:ea typeface="Montserrat"/>
              <a:cs typeface="Montserrat"/>
              <a:sym typeface="Montserrat"/>
            </a:endParaRPr>
          </a:p>
        </p:txBody>
      </p:sp>
      <p:sp>
        <p:nvSpPr>
          <p:cNvPr id="72" name="Google Shape;72;p5"/>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a:buSzPts val="2500"/>
            </a:pPr>
            <a:r>
              <a:rPr lang="fr-FR" sz="2500" b="0" i="0" u="none" strike="noStrike" cap="none" dirty="0">
                <a:solidFill>
                  <a:srgbClr val="F3F3F3"/>
                </a:solidFill>
                <a:latin typeface="Montserrat"/>
                <a:ea typeface="Montserrat"/>
                <a:cs typeface="Montserrat"/>
                <a:sym typeface="Montserrat"/>
              </a:rPr>
              <a:t>Préparation des données</a:t>
            </a:r>
          </a:p>
          <a:p>
            <a:pPr marL="0" marR="0" lvl="0" indent="0" algn="l" rtl="0">
              <a:lnSpc>
                <a:spcPct val="100000"/>
              </a:lnSpc>
              <a:spcBef>
                <a:spcPts val="0"/>
              </a:spcBef>
              <a:spcAft>
                <a:spcPts val="0"/>
              </a:spcAft>
              <a:buClr>
                <a:srgbClr val="000000"/>
              </a:buClr>
              <a:buSzPts val="2500"/>
              <a:buFont typeface="Arial"/>
              <a:buNone/>
            </a:pPr>
            <a:endParaRPr lang="fr-FR" sz="2500" b="0" i="0" u="none" strike="noStrike" cap="none" dirty="0">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C618CC1D-EE6F-376C-4936-7FAC35140996}"/>
              </a:ext>
            </a:extLst>
          </p:cNvPr>
          <p:cNvSpPr>
            <a:spLocks noChangeArrowheads="1"/>
          </p:cNvSpPr>
          <p:nvPr/>
        </p:nvSpPr>
        <p:spPr bwMode="auto">
          <a:xfrm>
            <a:off x="1012174" y="1807221"/>
            <a:ext cx="1330559"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dirty="0" err="1">
                <a:ln>
                  <a:noFill/>
                </a:ln>
                <a:solidFill>
                  <a:srgbClr val="000000"/>
                </a:solidFill>
                <a:effectLst/>
                <a:latin typeface="Courier New" panose="02070309020205020404" pitchFamily="49" charset="0"/>
              </a:rPr>
              <a:t>is_genuine</a:t>
            </a:r>
            <a:r>
              <a:rPr kumimoji="0" lang="fr-FR" altLang="fr-FR" sz="1000" b="0" i="0" u="none" strike="noStrike" cap="none" normalizeH="0" baseline="0" dirty="0">
                <a:ln>
                  <a:noFill/>
                </a:ln>
                <a:solidFill>
                  <a:srgbClr val="000000"/>
                </a:solidFill>
                <a:effectLst/>
                <a:latin typeface="Courier New" panose="02070309020205020404" pitchFamily="49" charset="0"/>
              </a:rPr>
              <a:t> 0 diagonal 0 </a:t>
            </a:r>
            <a:r>
              <a:rPr kumimoji="0" lang="fr-FR" altLang="fr-FR" sz="1000" b="0" i="0" u="none" strike="noStrike" cap="none" normalizeH="0" baseline="0" dirty="0" err="1">
                <a:ln>
                  <a:noFill/>
                </a:ln>
                <a:solidFill>
                  <a:srgbClr val="000000"/>
                </a:solidFill>
                <a:effectLst/>
                <a:latin typeface="Courier New" panose="02070309020205020404" pitchFamily="49" charset="0"/>
              </a:rPr>
              <a:t>height_left</a:t>
            </a:r>
            <a:r>
              <a:rPr kumimoji="0" lang="fr-FR" altLang="fr-FR" sz="1000" b="0" i="0" u="none" strike="noStrike" cap="none" normalizeH="0" baseline="0" dirty="0">
                <a:ln>
                  <a:noFill/>
                </a:ln>
                <a:solidFill>
                  <a:srgbClr val="000000"/>
                </a:solidFill>
                <a:effectLst/>
                <a:latin typeface="Courier New" panose="02070309020205020404" pitchFamily="49" charset="0"/>
              </a:rPr>
              <a:t> 0 </a:t>
            </a:r>
            <a:r>
              <a:rPr kumimoji="0" lang="fr-FR" altLang="fr-FR" sz="1000" b="0" i="0" u="none" strike="noStrike" cap="none" normalizeH="0" baseline="0" dirty="0" err="1">
                <a:ln>
                  <a:noFill/>
                </a:ln>
                <a:solidFill>
                  <a:srgbClr val="000000"/>
                </a:solidFill>
                <a:effectLst/>
                <a:latin typeface="Courier New" panose="02070309020205020404" pitchFamily="49" charset="0"/>
              </a:rPr>
              <a:t>height_right</a:t>
            </a:r>
            <a:r>
              <a:rPr kumimoji="0" lang="fr-FR" altLang="fr-FR" sz="1000" b="0" i="0" u="none" strike="noStrike" cap="none" normalizeH="0" baseline="0" dirty="0">
                <a:ln>
                  <a:noFill/>
                </a:ln>
                <a:solidFill>
                  <a:srgbClr val="000000"/>
                </a:solidFill>
                <a:effectLst/>
                <a:latin typeface="Courier New" panose="02070309020205020404" pitchFamily="49" charset="0"/>
              </a:rPr>
              <a:t> 0 </a:t>
            </a:r>
            <a:r>
              <a:rPr kumimoji="0" lang="fr-FR" altLang="fr-FR" sz="1000" b="0" i="0" u="none" strike="noStrike" cap="none" normalizeH="0" baseline="0" dirty="0" err="1">
                <a:ln>
                  <a:noFill/>
                </a:ln>
                <a:solidFill>
                  <a:srgbClr val="000000"/>
                </a:solidFill>
                <a:effectLst/>
                <a:latin typeface="Courier New" panose="02070309020205020404" pitchFamily="49" charset="0"/>
              </a:rPr>
              <a:t>margin_low</a:t>
            </a:r>
            <a:r>
              <a:rPr kumimoji="0" lang="fr-FR" altLang="fr-FR" sz="1000" b="0" i="0" u="none" strike="noStrike" cap="none" normalizeH="0" baseline="0" dirty="0">
                <a:ln>
                  <a:noFill/>
                </a:ln>
                <a:solidFill>
                  <a:srgbClr val="000000"/>
                </a:solidFill>
                <a:effectLst/>
                <a:latin typeface="Courier New" panose="02070309020205020404" pitchFamily="49" charset="0"/>
              </a:rPr>
              <a:t> 37 </a:t>
            </a:r>
            <a:r>
              <a:rPr kumimoji="0" lang="fr-FR" altLang="fr-FR" sz="1000" b="0" i="0" u="none" strike="noStrike" cap="none" normalizeH="0" baseline="0" dirty="0" err="1">
                <a:ln>
                  <a:noFill/>
                </a:ln>
                <a:solidFill>
                  <a:srgbClr val="000000"/>
                </a:solidFill>
                <a:effectLst/>
                <a:latin typeface="Courier New" panose="02070309020205020404" pitchFamily="49" charset="0"/>
              </a:rPr>
              <a:t>margin_up</a:t>
            </a:r>
            <a:r>
              <a:rPr kumimoji="0" lang="fr-FR" altLang="fr-FR" sz="1000" b="0" i="0" u="none" strike="noStrike" cap="none" normalizeH="0" baseline="0" dirty="0">
                <a:ln>
                  <a:noFill/>
                </a:ln>
                <a:solidFill>
                  <a:srgbClr val="000000"/>
                </a:solidFill>
                <a:effectLst/>
                <a:latin typeface="Courier New" panose="02070309020205020404" pitchFamily="49" charset="0"/>
              </a:rPr>
              <a:t> 0 </a:t>
            </a:r>
            <a:r>
              <a:rPr kumimoji="0" lang="fr-FR" altLang="fr-FR" sz="1000" b="0" i="0" u="none" strike="noStrike" cap="none" normalizeH="0" baseline="0" dirty="0" err="1">
                <a:ln>
                  <a:noFill/>
                </a:ln>
                <a:solidFill>
                  <a:srgbClr val="000000"/>
                </a:solidFill>
                <a:effectLst/>
                <a:latin typeface="Courier New" panose="02070309020205020404" pitchFamily="49" charset="0"/>
              </a:rPr>
              <a:t>length</a:t>
            </a:r>
            <a:r>
              <a:rPr kumimoji="0" lang="fr-FR" altLang="fr-FR" sz="1000" b="0" i="0" u="none" strike="noStrike" cap="none" normalizeH="0" baseline="0" dirty="0">
                <a:ln>
                  <a:noFill/>
                </a:ln>
                <a:solidFill>
                  <a:srgbClr val="000000"/>
                </a:solidFill>
                <a:effectLst/>
                <a:latin typeface="Courier New" panose="02070309020205020404" pitchFamily="49" charset="0"/>
              </a:rPr>
              <a:t> 0</a:t>
            </a:r>
            <a:r>
              <a:rPr kumimoji="0" lang="fr-FR" altLang="fr-FR" sz="600" b="0" i="0" u="none" strike="noStrike" cap="none" normalizeH="0" baseline="0" dirty="0">
                <a:ln>
                  <a:noFill/>
                </a:ln>
                <a:solidFill>
                  <a:schemeClr val="tx1"/>
                </a:solidFill>
                <a:effectLst/>
              </a:rPr>
              <a:t> </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4636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5"/>
          <p:cNvSpPr txBox="1">
            <a:spLocks noGrp="1"/>
          </p:cNvSpPr>
          <p:nvPr>
            <p:ph type="body" idx="1"/>
          </p:nvPr>
        </p:nvSpPr>
        <p:spPr>
          <a:xfrm>
            <a:off x="305356" y="1473600"/>
            <a:ext cx="5434673" cy="381899"/>
          </a:xfrm>
          <a:prstGeom prst="rect">
            <a:avLst/>
          </a:prstGeom>
          <a:noFill/>
          <a:ln>
            <a:noFill/>
          </a:ln>
        </p:spPr>
        <p:txBody>
          <a:bodyPr spcFirstLastPara="1" wrap="square" lIns="91425" tIns="91425" rIns="91425" bIns="91425" anchor="t" anchorCtr="0">
            <a:normAutofit/>
          </a:bodyPr>
          <a:lstStyle/>
          <a:p>
            <a:pPr marL="114300" indent="0">
              <a:buClr>
                <a:srgbClr val="999999"/>
              </a:buClr>
              <a:buNone/>
            </a:pPr>
            <a:r>
              <a:rPr lang="fr-FR" sz="900" dirty="0">
                <a:solidFill>
                  <a:srgbClr val="434343"/>
                </a:solidFill>
                <a:latin typeface="Montserrat"/>
                <a:ea typeface="Montserrat"/>
                <a:cs typeface="Montserrat"/>
                <a:sym typeface="Montserrat"/>
              </a:rPr>
              <a:t>Une analyse descriptive a été faites pour se rendre compte de la valeur des données</a:t>
            </a:r>
          </a:p>
          <a:p>
            <a:pPr marL="114300" indent="0">
              <a:buClr>
                <a:srgbClr val="999999"/>
              </a:buClr>
              <a:buNone/>
            </a:pPr>
            <a:endParaRPr lang="fr-FR" sz="900" dirty="0">
              <a:solidFill>
                <a:srgbClr val="434343"/>
              </a:solidFill>
              <a:latin typeface="Montserrat"/>
              <a:ea typeface="Montserrat"/>
              <a:cs typeface="Montserrat"/>
              <a:sym typeface="Montserrat"/>
            </a:endParaRPr>
          </a:p>
          <a:p>
            <a:pPr>
              <a:buClr>
                <a:srgbClr val="999999"/>
              </a:buClr>
            </a:pPr>
            <a:endParaRPr lang="fr-FR" sz="1200" dirty="0">
              <a:solidFill>
                <a:srgbClr val="434343"/>
              </a:solidFill>
              <a:latin typeface="Montserrat"/>
              <a:ea typeface="Montserrat"/>
              <a:cs typeface="Montserrat"/>
              <a:sym typeface="Montserrat"/>
            </a:endParaRPr>
          </a:p>
        </p:txBody>
      </p:sp>
      <p:sp>
        <p:nvSpPr>
          <p:cNvPr id="72" name="Google Shape;72;p5"/>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Analyse des données</a:t>
            </a: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 name="Image 10">
            <a:extLst>
              <a:ext uri="{FF2B5EF4-FFF2-40B4-BE49-F238E27FC236}">
                <a16:creationId xmlns:a16="http://schemas.microsoft.com/office/drawing/2014/main" id="{8AAB7FBA-4BD2-5AC0-4367-9901DEA092B2}"/>
              </a:ext>
            </a:extLst>
          </p:cNvPr>
          <p:cNvPicPr>
            <a:picLocks noChangeAspect="1"/>
          </p:cNvPicPr>
          <p:nvPr/>
        </p:nvPicPr>
        <p:blipFill>
          <a:blip r:embed="rId3"/>
          <a:stretch>
            <a:fillRect/>
          </a:stretch>
        </p:blipFill>
        <p:spPr>
          <a:xfrm>
            <a:off x="4413535" y="2237398"/>
            <a:ext cx="1990725" cy="1352550"/>
          </a:xfrm>
          <a:prstGeom prst="rect">
            <a:avLst/>
          </a:prstGeom>
        </p:spPr>
      </p:pic>
      <p:pic>
        <p:nvPicPr>
          <p:cNvPr id="13" name="Image 12">
            <a:extLst>
              <a:ext uri="{FF2B5EF4-FFF2-40B4-BE49-F238E27FC236}">
                <a16:creationId xmlns:a16="http://schemas.microsoft.com/office/drawing/2014/main" id="{AC552E4A-7CAC-740C-4E1E-FE5E7BD32846}"/>
              </a:ext>
            </a:extLst>
          </p:cNvPr>
          <p:cNvPicPr>
            <a:picLocks noChangeAspect="1"/>
          </p:cNvPicPr>
          <p:nvPr/>
        </p:nvPicPr>
        <p:blipFill>
          <a:blip r:embed="rId4"/>
          <a:stretch>
            <a:fillRect/>
          </a:stretch>
        </p:blipFill>
        <p:spPr>
          <a:xfrm>
            <a:off x="6404260" y="2237398"/>
            <a:ext cx="1990725" cy="1363061"/>
          </a:xfrm>
          <a:prstGeom prst="rect">
            <a:avLst/>
          </a:prstGeom>
        </p:spPr>
      </p:pic>
      <p:sp>
        <p:nvSpPr>
          <p:cNvPr id="14" name="ZoneTexte 13">
            <a:extLst>
              <a:ext uri="{FF2B5EF4-FFF2-40B4-BE49-F238E27FC236}">
                <a16:creationId xmlns:a16="http://schemas.microsoft.com/office/drawing/2014/main" id="{CB4DF454-25A3-BEC1-3A30-2DFC8D4BB48C}"/>
              </a:ext>
            </a:extLst>
          </p:cNvPr>
          <p:cNvSpPr txBox="1"/>
          <p:nvPr/>
        </p:nvSpPr>
        <p:spPr>
          <a:xfrm>
            <a:off x="4643238" y="1855499"/>
            <a:ext cx="4011034" cy="253916"/>
          </a:xfrm>
          <a:prstGeom prst="rect">
            <a:avLst/>
          </a:prstGeom>
          <a:noFill/>
        </p:spPr>
        <p:txBody>
          <a:bodyPr wrap="none" rtlCol="0">
            <a:spAutoFit/>
          </a:bodyPr>
          <a:lstStyle>
            <a:defPPr marR="0" lvl="0" algn="l" rtl="0">
              <a:lnSpc>
                <a:spcPct val="100000"/>
              </a:lnSpc>
              <a:spcBef>
                <a:spcPts val="0"/>
              </a:spcBef>
              <a:spcAft>
                <a:spcPts val="0"/>
              </a:spcAft>
            </a:defPPr>
            <a:lvl1pPr>
              <a:defRPr sz="1050">
                <a:solidFill>
                  <a:schemeClr val="accent5">
                    <a:lumMod val="75000"/>
                  </a:schemeClr>
                </a:solidFill>
              </a:defRPr>
            </a:lvl1pPr>
          </a:lstStyle>
          <a:p>
            <a:r>
              <a:rPr lang="fr-FR" dirty="0"/>
              <a:t>Exemple de </a:t>
            </a:r>
            <a:r>
              <a:rPr lang="fr-FR" dirty="0" err="1"/>
              <a:t>boxplot</a:t>
            </a:r>
            <a:r>
              <a:rPr lang="fr-FR" dirty="0"/>
              <a:t>  sur certaine variable (reste dans notebook)</a:t>
            </a:r>
          </a:p>
        </p:txBody>
      </p:sp>
      <p:pic>
        <p:nvPicPr>
          <p:cNvPr id="16" name="Image 15">
            <a:extLst>
              <a:ext uri="{FF2B5EF4-FFF2-40B4-BE49-F238E27FC236}">
                <a16:creationId xmlns:a16="http://schemas.microsoft.com/office/drawing/2014/main" id="{4E9650D6-39BC-861E-B8C1-F2ED8C9C0A38}"/>
              </a:ext>
            </a:extLst>
          </p:cNvPr>
          <p:cNvPicPr>
            <a:picLocks noChangeAspect="1"/>
          </p:cNvPicPr>
          <p:nvPr/>
        </p:nvPicPr>
        <p:blipFill>
          <a:blip r:embed="rId5"/>
          <a:stretch>
            <a:fillRect/>
          </a:stretch>
        </p:blipFill>
        <p:spPr>
          <a:xfrm>
            <a:off x="5301291" y="3658640"/>
            <a:ext cx="2402217" cy="1390944"/>
          </a:xfrm>
          <a:prstGeom prst="rect">
            <a:avLst/>
          </a:prstGeom>
        </p:spPr>
      </p:pic>
      <p:pic>
        <p:nvPicPr>
          <p:cNvPr id="18" name="Image 17">
            <a:extLst>
              <a:ext uri="{FF2B5EF4-FFF2-40B4-BE49-F238E27FC236}">
                <a16:creationId xmlns:a16="http://schemas.microsoft.com/office/drawing/2014/main" id="{E12F6370-CFF7-55E1-7B3D-08DF5AFFBECE}"/>
              </a:ext>
            </a:extLst>
          </p:cNvPr>
          <p:cNvPicPr>
            <a:picLocks noChangeAspect="1"/>
          </p:cNvPicPr>
          <p:nvPr/>
        </p:nvPicPr>
        <p:blipFill>
          <a:blip r:embed="rId6"/>
          <a:stretch>
            <a:fillRect/>
          </a:stretch>
        </p:blipFill>
        <p:spPr>
          <a:xfrm>
            <a:off x="226931" y="2071385"/>
            <a:ext cx="3615780" cy="1587255"/>
          </a:xfrm>
          <a:prstGeom prst="rect">
            <a:avLst/>
          </a:prstGeom>
        </p:spPr>
      </p:pic>
      <p:pic>
        <p:nvPicPr>
          <p:cNvPr id="20" name="Image 19">
            <a:extLst>
              <a:ext uri="{FF2B5EF4-FFF2-40B4-BE49-F238E27FC236}">
                <a16:creationId xmlns:a16="http://schemas.microsoft.com/office/drawing/2014/main" id="{D479ABA9-E2D7-AB06-1EB1-037D5AAD026C}"/>
              </a:ext>
            </a:extLst>
          </p:cNvPr>
          <p:cNvPicPr>
            <a:picLocks noChangeAspect="1"/>
          </p:cNvPicPr>
          <p:nvPr/>
        </p:nvPicPr>
        <p:blipFill>
          <a:blip r:embed="rId7"/>
          <a:stretch>
            <a:fillRect/>
          </a:stretch>
        </p:blipFill>
        <p:spPr>
          <a:xfrm>
            <a:off x="226931" y="4028132"/>
            <a:ext cx="3375219" cy="684827"/>
          </a:xfrm>
          <a:prstGeom prst="rect">
            <a:avLst/>
          </a:prstGeom>
        </p:spPr>
      </p:pic>
      <p:sp>
        <p:nvSpPr>
          <p:cNvPr id="21" name="ZoneTexte 20">
            <a:extLst>
              <a:ext uri="{FF2B5EF4-FFF2-40B4-BE49-F238E27FC236}">
                <a16:creationId xmlns:a16="http://schemas.microsoft.com/office/drawing/2014/main" id="{44E04921-2C0F-A4F7-75A3-0E018D2FBD64}"/>
              </a:ext>
            </a:extLst>
          </p:cNvPr>
          <p:cNvSpPr txBox="1"/>
          <p:nvPr/>
        </p:nvSpPr>
        <p:spPr>
          <a:xfrm>
            <a:off x="245183" y="3784059"/>
            <a:ext cx="2331087" cy="253916"/>
          </a:xfrm>
          <a:prstGeom prst="rect">
            <a:avLst/>
          </a:prstGeom>
          <a:noFill/>
        </p:spPr>
        <p:txBody>
          <a:bodyPr wrap="none" rtlCol="0">
            <a:spAutoFit/>
          </a:bodyPr>
          <a:lstStyle/>
          <a:p>
            <a:r>
              <a:rPr lang="fr-FR" sz="1050" dirty="0">
                <a:solidFill>
                  <a:schemeClr val="accent5">
                    <a:lumMod val="75000"/>
                  </a:schemeClr>
                </a:solidFill>
              </a:rPr>
              <a:t>Centroïdes des variables par classe</a:t>
            </a:r>
          </a:p>
        </p:txBody>
      </p:sp>
      <p:sp>
        <p:nvSpPr>
          <p:cNvPr id="22" name="ZoneTexte 21">
            <a:extLst>
              <a:ext uri="{FF2B5EF4-FFF2-40B4-BE49-F238E27FC236}">
                <a16:creationId xmlns:a16="http://schemas.microsoft.com/office/drawing/2014/main" id="{F6659F01-3C56-96FC-5A3C-BDE3DC3AC9CE}"/>
              </a:ext>
            </a:extLst>
          </p:cNvPr>
          <p:cNvSpPr txBox="1"/>
          <p:nvPr/>
        </p:nvSpPr>
        <p:spPr>
          <a:xfrm>
            <a:off x="126846" y="1899948"/>
            <a:ext cx="1348446" cy="253916"/>
          </a:xfrm>
          <a:prstGeom prst="rect">
            <a:avLst/>
          </a:prstGeom>
          <a:noFill/>
        </p:spPr>
        <p:txBody>
          <a:bodyPr wrap="none" rtlCol="0">
            <a:spAutoFit/>
          </a:bodyPr>
          <a:lstStyle/>
          <a:p>
            <a:r>
              <a:rPr lang="fr-FR" sz="1050" dirty="0">
                <a:solidFill>
                  <a:schemeClr val="accent5">
                    <a:lumMod val="75000"/>
                  </a:schemeClr>
                </a:solidFill>
              </a:rPr>
              <a:t>Analyse descriptive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5" name="Google Shape;72;p5">
            <a:extLst>
              <a:ext uri="{FF2B5EF4-FFF2-40B4-BE49-F238E27FC236}">
                <a16:creationId xmlns:a16="http://schemas.microsoft.com/office/drawing/2014/main" id="{5CCEC27D-CE58-8582-7ADC-A7C15C278A10}"/>
              </a:ext>
            </a:extLst>
          </p:cNvPr>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7" name="Google Shape;73;p5">
            <a:extLst>
              <a:ext uri="{FF2B5EF4-FFF2-40B4-BE49-F238E27FC236}">
                <a16:creationId xmlns:a16="http://schemas.microsoft.com/office/drawing/2014/main" id="{F86A643D-9137-2AE3-9CB3-1FC40BA94A42}"/>
              </a:ext>
            </a:extLst>
          </p:cNvPr>
          <p:cNvSpPr txBox="1"/>
          <p:nvPr/>
        </p:nvSpPr>
        <p:spPr>
          <a:xfrm>
            <a:off x="338600"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rPr>
              <a:t>Algorithme</a:t>
            </a:r>
            <a:r>
              <a:rPr lang="fr-FR" sz="1800" b="0" kern="0" dirty="0">
                <a:solidFill>
                  <a:srgbClr val="271A38"/>
                </a:solidFill>
                <a:effectLst/>
                <a:latin typeface="Inter"/>
                <a:ea typeface="Aptos" panose="020B0004020202020204" pitchFamily="34" charset="0"/>
                <a:cs typeface="Aptos" panose="020B0004020202020204" pitchFamily="34" charset="0"/>
              </a:rPr>
              <a:t> </a:t>
            </a:r>
            <a:r>
              <a:rPr lang="fr-FR" sz="2500" dirty="0">
                <a:solidFill>
                  <a:srgbClr val="F3F3F3"/>
                </a:solidFill>
                <a:latin typeface="Montserrat"/>
              </a:rPr>
              <a:t>non supervisé : </a:t>
            </a:r>
            <a:r>
              <a:rPr lang="fr-FR" sz="2500" dirty="0" err="1">
                <a:solidFill>
                  <a:srgbClr val="F3F3F3"/>
                </a:solidFill>
                <a:latin typeface="Montserrat"/>
              </a:rPr>
              <a:t>Kmean</a:t>
            </a:r>
            <a:endParaRPr sz="2500" dirty="0">
              <a:solidFill>
                <a:srgbClr val="F3F3F3"/>
              </a:solidFill>
              <a:latin typeface="Montserrat"/>
              <a:sym typeface="Montserrat"/>
            </a:endParaRPr>
          </a:p>
        </p:txBody>
      </p:sp>
      <p:pic>
        <p:nvPicPr>
          <p:cNvPr id="3" name="Image 2">
            <a:extLst>
              <a:ext uri="{FF2B5EF4-FFF2-40B4-BE49-F238E27FC236}">
                <a16:creationId xmlns:a16="http://schemas.microsoft.com/office/drawing/2014/main" id="{014D2403-D678-044A-F07F-45A29209E0B1}"/>
              </a:ext>
            </a:extLst>
          </p:cNvPr>
          <p:cNvPicPr>
            <a:picLocks noChangeAspect="1"/>
          </p:cNvPicPr>
          <p:nvPr/>
        </p:nvPicPr>
        <p:blipFill>
          <a:blip r:embed="rId3"/>
          <a:stretch>
            <a:fillRect/>
          </a:stretch>
        </p:blipFill>
        <p:spPr>
          <a:xfrm>
            <a:off x="4045218" y="1680687"/>
            <a:ext cx="3964168" cy="2450799"/>
          </a:xfrm>
          <a:prstGeom prst="rect">
            <a:avLst/>
          </a:prstGeom>
        </p:spPr>
      </p:pic>
      <p:sp>
        <p:nvSpPr>
          <p:cNvPr id="8" name="ZoneTexte 7">
            <a:extLst>
              <a:ext uri="{FF2B5EF4-FFF2-40B4-BE49-F238E27FC236}">
                <a16:creationId xmlns:a16="http://schemas.microsoft.com/office/drawing/2014/main" id="{36B084BD-1B1A-8B07-B9DE-CA5A66B49A87}"/>
              </a:ext>
            </a:extLst>
          </p:cNvPr>
          <p:cNvSpPr txBox="1"/>
          <p:nvPr/>
        </p:nvSpPr>
        <p:spPr>
          <a:xfrm>
            <a:off x="228245" y="1904498"/>
            <a:ext cx="3388411" cy="1384995"/>
          </a:xfrm>
          <a:prstGeom prst="rect">
            <a:avLst/>
          </a:prstGeom>
          <a:noFill/>
        </p:spPr>
        <p:txBody>
          <a:bodyPr wrap="square" rtlCol="0">
            <a:spAutoFit/>
          </a:bodyPr>
          <a:lstStyle/>
          <a:p>
            <a:r>
              <a:rPr lang="fr-FR" dirty="0"/>
              <a:t>Utilisation de la méthode du coude pour déterminer le nombre de cluster pertinent.</a:t>
            </a:r>
          </a:p>
          <a:p>
            <a:r>
              <a:rPr lang="fr-FR" dirty="0"/>
              <a:t>Nous partirons sur 2 clusters ce qui peut paraitre cohérent avec les valeurs vrais ou fausse des billets</a:t>
            </a:r>
          </a:p>
        </p:txBody>
      </p:sp>
      <p:pic>
        <p:nvPicPr>
          <p:cNvPr id="10" name="Image 9">
            <a:extLst>
              <a:ext uri="{FF2B5EF4-FFF2-40B4-BE49-F238E27FC236}">
                <a16:creationId xmlns:a16="http://schemas.microsoft.com/office/drawing/2014/main" id="{80EE90F4-CC1A-E0C0-6D23-44854360E3CC}"/>
              </a:ext>
            </a:extLst>
          </p:cNvPr>
          <p:cNvPicPr>
            <a:picLocks noChangeAspect="1"/>
          </p:cNvPicPr>
          <p:nvPr/>
        </p:nvPicPr>
        <p:blipFill>
          <a:blip r:embed="rId4"/>
          <a:stretch>
            <a:fillRect/>
          </a:stretch>
        </p:blipFill>
        <p:spPr>
          <a:xfrm>
            <a:off x="228245" y="3944656"/>
            <a:ext cx="1790700" cy="1076325"/>
          </a:xfrm>
          <a:prstGeom prst="rect">
            <a:avLst/>
          </a:prstGeom>
        </p:spPr>
      </p:pic>
      <p:sp>
        <p:nvSpPr>
          <p:cNvPr id="11" name="ZoneTexte 10">
            <a:extLst>
              <a:ext uri="{FF2B5EF4-FFF2-40B4-BE49-F238E27FC236}">
                <a16:creationId xmlns:a16="http://schemas.microsoft.com/office/drawing/2014/main" id="{D824153C-9495-1E83-5C2F-DFE5402CB3F7}"/>
              </a:ext>
            </a:extLst>
          </p:cNvPr>
          <p:cNvSpPr txBox="1"/>
          <p:nvPr/>
        </p:nvSpPr>
        <p:spPr>
          <a:xfrm>
            <a:off x="228245" y="3544546"/>
            <a:ext cx="2210938" cy="400110"/>
          </a:xfrm>
          <a:prstGeom prst="rect">
            <a:avLst/>
          </a:prstGeom>
          <a:noFill/>
        </p:spPr>
        <p:txBody>
          <a:bodyPr wrap="square" rtlCol="0">
            <a:spAutoFit/>
          </a:bodyPr>
          <a:lstStyle/>
          <a:p>
            <a:r>
              <a:rPr lang="fr-FR" sz="1000" dirty="0"/>
              <a:t>La répartition des valeurs dans le cluster s’établit comme suit</a:t>
            </a:r>
          </a:p>
        </p:txBody>
      </p:sp>
    </p:spTree>
    <p:extLst>
      <p:ext uri="{BB962C8B-B14F-4D97-AF65-F5344CB8AC3E}">
        <p14:creationId xmlns:p14="http://schemas.microsoft.com/office/powerpoint/2010/main" val="3725709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a:extLst>
            <a:ext uri="{FF2B5EF4-FFF2-40B4-BE49-F238E27FC236}">
              <a16:creationId xmlns:a16="http://schemas.microsoft.com/office/drawing/2014/main" id="{CAEC42CC-16EE-9BF2-6036-ED6CF55B5D57}"/>
            </a:ext>
          </a:extLst>
        </p:cNvPr>
        <p:cNvGrpSpPr/>
        <p:nvPr/>
      </p:nvGrpSpPr>
      <p:grpSpPr>
        <a:xfrm>
          <a:off x="0" y="0"/>
          <a:ext cx="0" cy="0"/>
          <a:chOff x="0" y="0"/>
          <a:chExt cx="0" cy="0"/>
        </a:xfrm>
      </p:grpSpPr>
      <p:sp>
        <p:nvSpPr>
          <p:cNvPr id="5" name="Google Shape;72;p5">
            <a:extLst>
              <a:ext uri="{FF2B5EF4-FFF2-40B4-BE49-F238E27FC236}">
                <a16:creationId xmlns:a16="http://schemas.microsoft.com/office/drawing/2014/main" id="{2045CC12-51DE-B898-7E9D-9578D7B525F2}"/>
              </a:ext>
            </a:extLst>
          </p:cNvPr>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7" name="Google Shape;73;p5">
            <a:extLst>
              <a:ext uri="{FF2B5EF4-FFF2-40B4-BE49-F238E27FC236}">
                <a16:creationId xmlns:a16="http://schemas.microsoft.com/office/drawing/2014/main" id="{6E010087-4E92-CE36-FFA1-2E7AB58C709C}"/>
              </a:ext>
            </a:extLst>
          </p:cNvPr>
          <p:cNvSpPr txBox="1"/>
          <p:nvPr/>
        </p:nvSpPr>
        <p:spPr>
          <a:xfrm>
            <a:off x="338600"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rPr>
              <a:t>Algorithme</a:t>
            </a:r>
            <a:r>
              <a:rPr lang="fr-FR" sz="1800" b="0" kern="0" dirty="0">
                <a:solidFill>
                  <a:srgbClr val="271A38"/>
                </a:solidFill>
                <a:effectLst/>
                <a:latin typeface="Inter"/>
                <a:ea typeface="Aptos" panose="020B0004020202020204" pitchFamily="34" charset="0"/>
                <a:cs typeface="Aptos" panose="020B0004020202020204" pitchFamily="34" charset="0"/>
              </a:rPr>
              <a:t> </a:t>
            </a:r>
            <a:r>
              <a:rPr lang="fr-FR" sz="2500" dirty="0">
                <a:solidFill>
                  <a:srgbClr val="F3F3F3"/>
                </a:solidFill>
                <a:latin typeface="Montserrat"/>
              </a:rPr>
              <a:t>non supervisé : </a:t>
            </a:r>
            <a:r>
              <a:rPr lang="fr-FR" sz="2500" dirty="0" err="1">
                <a:solidFill>
                  <a:srgbClr val="F3F3F3"/>
                </a:solidFill>
                <a:latin typeface="Montserrat"/>
              </a:rPr>
              <a:t>Kmean</a:t>
            </a:r>
            <a:endParaRPr sz="2500" dirty="0">
              <a:solidFill>
                <a:srgbClr val="F3F3F3"/>
              </a:solidFill>
              <a:latin typeface="Montserrat"/>
              <a:sym typeface="Montserrat"/>
            </a:endParaRPr>
          </a:p>
        </p:txBody>
      </p:sp>
      <p:pic>
        <p:nvPicPr>
          <p:cNvPr id="4" name="Image 3">
            <a:extLst>
              <a:ext uri="{FF2B5EF4-FFF2-40B4-BE49-F238E27FC236}">
                <a16:creationId xmlns:a16="http://schemas.microsoft.com/office/drawing/2014/main" id="{9F05D873-1E63-3ED1-0527-4B1146DC57E8}"/>
              </a:ext>
            </a:extLst>
          </p:cNvPr>
          <p:cNvPicPr>
            <a:picLocks noChangeAspect="1"/>
          </p:cNvPicPr>
          <p:nvPr/>
        </p:nvPicPr>
        <p:blipFill>
          <a:blip r:embed="rId3"/>
          <a:stretch>
            <a:fillRect/>
          </a:stretch>
        </p:blipFill>
        <p:spPr>
          <a:xfrm>
            <a:off x="667444" y="1390200"/>
            <a:ext cx="7355247" cy="3019987"/>
          </a:xfrm>
          <a:prstGeom prst="rect">
            <a:avLst/>
          </a:prstGeom>
        </p:spPr>
      </p:pic>
      <p:sp>
        <p:nvSpPr>
          <p:cNvPr id="9" name="ZoneTexte 8">
            <a:extLst>
              <a:ext uri="{FF2B5EF4-FFF2-40B4-BE49-F238E27FC236}">
                <a16:creationId xmlns:a16="http://schemas.microsoft.com/office/drawing/2014/main" id="{D85A6D0C-E55C-D00C-720A-21780AEA6593}"/>
              </a:ext>
            </a:extLst>
          </p:cNvPr>
          <p:cNvSpPr txBox="1"/>
          <p:nvPr/>
        </p:nvSpPr>
        <p:spPr>
          <a:xfrm>
            <a:off x="477224" y="4312503"/>
            <a:ext cx="7999332" cy="830997"/>
          </a:xfrm>
          <a:prstGeom prst="rect">
            <a:avLst/>
          </a:prstGeom>
          <a:noFill/>
        </p:spPr>
        <p:txBody>
          <a:bodyPr wrap="square">
            <a:spAutoFit/>
          </a:bodyPr>
          <a:lstStyle/>
          <a:p>
            <a:r>
              <a:rPr lang="fr-FR" sz="800" dirty="0"/>
              <a:t>Les deux nuages de point nous donnent des indications sur les futures prédictions, dans le premier on voit la répartition par cluster. dans le second on voit la répartition par authenticité. On s'aperçoit que globalement la répartition est identique on peut donc dire que :</a:t>
            </a:r>
          </a:p>
          <a:p>
            <a:endParaRPr lang="fr-FR" sz="800" dirty="0"/>
          </a:p>
          <a:p>
            <a:r>
              <a:rPr lang="fr-FR" sz="800" dirty="0"/>
              <a:t>Si le billet est dans un cluster majoritairement constitué de billets authentiques, il est probablement authentique.</a:t>
            </a:r>
          </a:p>
          <a:p>
            <a:endParaRPr lang="fr-FR" sz="800" dirty="0"/>
          </a:p>
          <a:p>
            <a:r>
              <a:rPr lang="fr-FR" sz="800" dirty="0"/>
              <a:t>Si le billet est dans un cluster où la majorité est des faux billets, il est probablement faux.</a:t>
            </a:r>
          </a:p>
        </p:txBody>
      </p:sp>
    </p:spTree>
    <p:extLst>
      <p:ext uri="{BB962C8B-B14F-4D97-AF65-F5344CB8AC3E}">
        <p14:creationId xmlns:p14="http://schemas.microsoft.com/office/powerpoint/2010/main" val="243746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5" name="Google Shape;72;p5">
            <a:extLst>
              <a:ext uri="{FF2B5EF4-FFF2-40B4-BE49-F238E27FC236}">
                <a16:creationId xmlns:a16="http://schemas.microsoft.com/office/drawing/2014/main" id="{5CCEC27D-CE58-8582-7ADC-A7C15C278A10}"/>
              </a:ext>
            </a:extLst>
          </p:cNvPr>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7" name="Google Shape;73;p5">
            <a:extLst>
              <a:ext uri="{FF2B5EF4-FFF2-40B4-BE49-F238E27FC236}">
                <a16:creationId xmlns:a16="http://schemas.microsoft.com/office/drawing/2014/main" id="{F86A643D-9137-2AE3-9CB3-1FC40BA94A42}"/>
              </a:ext>
            </a:extLst>
          </p:cNvPr>
          <p:cNvSpPr txBox="1"/>
          <p:nvPr/>
        </p:nvSpPr>
        <p:spPr>
          <a:xfrm>
            <a:off x="338600"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rPr>
              <a:t>Prédiction KMEAN</a:t>
            </a:r>
            <a:endParaRPr sz="2500" dirty="0">
              <a:solidFill>
                <a:srgbClr val="F3F3F3"/>
              </a:solidFill>
              <a:latin typeface="Montserrat"/>
              <a:sym typeface="Montserrat"/>
            </a:endParaRPr>
          </a:p>
        </p:txBody>
      </p:sp>
      <p:pic>
        <p:nvPicPr>
          <p:cNvPr id="3" name="Image 2">
            <a:extLst>
              <a:ext uri="{FF2B5EF4-FFF2-40B4-BE49-F238E27FC236}">
                <a16:creationId xmlns:a16="http://schemas.microsoft.com/office/drawing/2014/main" id="{5EC475C5-42E2-58C4-E31B-757EC40B3FBB}"/>
              </a:ext>
            </a:extLst>
          </p:cNvPr>
          <p:cNvPicPr>
            <a:picLocks noChangeAspect="1"/>
          </p:cNvPicPr>
          <p:nvPr/>
        </p:nvPicPr>
        <p:blipFill>
          <a:blip r:embed="rId3"/>
          <a:stretch>
            <a:fillRect/>
          </a:stretch>
        </p:blipFill>
        <p:spPr>
          <a:xfrm>
            <a:off x="0" y="1390200"/>
            <a:ext cx="9144000" cy="3706932"/>
          </a:xfrm>
          <a:prstGeom prst="rect">
            <a:avLst/>
          </a:prstGeom>
        </p:spPr>
      </p:pic>
    </p:spTree>
    <p:extLst>
      <p:ext uri="{BB962C8B-B14F-4D97-AF65-F5344CB8AC3E}">
        <p14:creationId xmlns:p14="http://schemas.microsoft.com/office/powerpoint/2010/main" val="1817182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5" name="Google Shape;72;p5">
            <a:extLst>
              <a:ext uri="{FF2B5EF4-FFF2-40B4-BE49-F238E27FC236}">
                <a16:creationId xmlns:a16="http://schemas.microsoft.com/office/drawing/2014/main" id="{5CCEC27D-CE58-8582-7ADC-A7C15C278A10}"/>
              </a:ext>
            </a:extLst>
          </p:cNvPr>
          <p:cNvSpPr/>
          <p:nvPr/>
        </p:nvSpPr>
        <p:spPr>
          <a:xfrm>
            <a:off x="0" y="0"/>
            <a:ext cx="9144000" cy="1390200"/>
          </a:xfrm>
          <a:prstGeom prst="rect">
            <a:avLst/>
          </a:prstGeom>
          <a:solidFill>
            <a:srgbClr val="7030A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buSzPts val="1400"/>
            </a:pPr>
            <a:endParaRPr dirty="0"/>
          </a:p>
        </p:txBody>
      </p:sp>
      <p:sp>
        <p:nvSpPr>
          <p:cNvPr id="7" name="Google Shape;73;p5">
            <a:extLst>
              <a:ext uri="{FF2B5EF4-FFF2-40B4-BE49-F238E27FC236}">
                <a16:creationId xmlns:a16="http://schemas.microsoft.com/office/drawing/2014/main" id="{F86A643D-9137-2AE3-9CB3-1FC40BA94A42}"/>
              </a:ext>
            </a:extLst>
          </p:cNvPr>
          <p:cNvSpPr txBox="1"/>
          <p:nvPr/>
        </p:nvSpPr>
        <p:spPr>
          <a:xfrm>
            <a:off x="338600"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rPr>
              <a:t>Algorithme</a:t>
            </a:r>
            <a:r>
              <a:rPr lang="fr-FR" sz="1800" b="0" kern="0" dirty="0">
                <a:solidFill>
                  <a:srgbClr val="271A38"/>
                </a:solidFill>
                <a:effectLst/>
                <a:latin typeface="Inter"/>
                <a:ea typeface="Aptos" panose="020B0004020202020204" pitchFamily="34" charset="0"/>
                <a:cs typeface="Aptos" panose="020B0004020202020204" pitchFamily="34" charset="0"/>
              </a:rPr>
              <a:t> </a:t>
            </a:r>
            <a:r>
              <a:rPr lang="fr-FR" sz="2500" dirty="0">
                <a:solidFill>
                  <a:srgbClr val="F3F3F3"/>
                </a:solidFill>
                <a:latin typeface="Montserrat"/>
              </a:rPr>
              <a:t>supervisé : Régression logistique</a:t>
            </a:r>
            <a:endParaRPr sz="2500" dirty="0">
              <a:solidFill>
                <a:srgbClr val="F3F3F3"/>
              </a:solidFill>
              <a:latin typeface="Montserrat"/>
              <a:sym typeface="Montserrat"/>
            </a:endParaRPr>
          </a:p>
        </p:txBody>
      </p:sp>
      <p:sp>
        <p:nvSpPr>
          <p:cNvPr id="11" name="ZoneTexte 10">
            <a:extLst>
              <a:ext uri="{FF2B5EF4-FFF2-40B4-BE49-F238E27FC236}">
                <a16:creationId xmlns:a16="http://schemas.microsoft.com/office/drawing/2014/main" id="{D824153C-9495-1E83-5C2F-DFE5402CB3F7}"/>
              </a:ext>
            </a:extLst>
          </p:cNvPr>
          <p:cNvSpPr txBox="1"/>
          <p:nvPr/>
        </p:nvSpPr>
        <p:spPr>
          <a:xfrm>
            <a:off x="274967" y="1527395"/>
            <a:ext cx="2842002" cy="400110"/>
          </a:xfrm>
          <a:prstGeom prst="rect">
            <a:avLst/>
          </a:prstGeom>
          <a:noFill/>
        </p:spPr>
        <p:txBody>
          <a:bodyPr wrap="square" rtlCol="0">
            <a:spAutoFit/>
          </a:bodyPr>
          <a:lstStyle/>
          <a:p>
            <a:r>
              <a:rPr lang="fr-FR" sz="1000" dirty="0"/>
              <a:t>Le deuxième modèle utilisé pour la prédiction est la régression logistique</a:t>
            </a:r>
          </a:p>
        </p:txBody>
      </p:sp>
      <p:pic>
        <p:nvPicPr>
          <p:cNvPr id="4" name="Image 3">
            <a:extLst>
              <a:ext uri="{FF2B5EF4-FFF2-40B4-BE49-F238E27FC236}">
                <a16:creationId xmlns:a16="http://schemas.microsoft.com/office/drawing/2014/main" id="{8C431843-1CA2-EE8C-240F-6E2742EA9FAA}"/>
              </a:ext>
            </a:extLst>
          </p:cNvPr>
          <p:cNvPicPr>
            <a:picLocks noChangeAspect="1"/>
          </p:cNvPicPr>
          <p:nvPr/>
        </p:nvPicPr>
        <p:blipFill>
          <a:blip r:embed="rId3"/>
          <a:stretch>
            <a:fillRect/>
          </a:stretch>
        </p:blipFill>
        <p:spPr>
          <a:xfrm>
            <a:off x="186885" y="2095777"/>
            <a:ext cx="3006002" cy="2336059"/>
          </a:xfrm>
          <a:prstGeom prst="rect">
            <a:avLst/>
          </a:prstGeom>
        </p:spPr>
      </p:pic>
      <p:pic>
        <p:nvPicPr>
          <p:cNvPr id="9" name="Image 8">
            <a:extLst>
              <a:ext uri="{FF2B5EF4-FFF2-40B4-BE49-F238E27FC236}">
                <a16:creationId xmlns:a16="http://schemas.microsoft.com/office/drawing/2014/main" id="{65B9DB31-4CB0-7C2D-2E5D-0ED41D9CF28E}"/>
              </a:ext>
            </a:extLst>
          </p:cNvPr>
          <p:cNvPicPr>
            <a:picLocks noChangeAspect="1"/>
          </p:cNvPicPr>
          <p:nvPr/>
        </p:nvPicPr>
        <p:blipFill>
          <a:blip r:embed="rId4"/>
          <a:stretch>
            <a:fillRect/>
          </a:stretch>
        </p:blipFill>
        <p:spPr>
          <a:xfrm>
            <a:off x="4648128" y="1759651"/>
            <a:ext cx="3218898" cy="1277567"/>
          </a:xfrm>
          <a:prstGeom prst="rect">
            <a:avLst/>
          </a:prstGeom>
        </p:spPr>
      </p:pic>
      <p:sp>
        <p:nvSpPr>
          <p:cNvPr id="2" name="Rectangle 1">
            <a:extLst>
              <a:ext uri="{FF2B5EF4-FFF2-40B4-BE49-F238E27FC236}">
                <a16:creationId xmlns:a16="http://schemas.microsoft.com/office/drawing/2014/main" id="{41F2A532-BC6C-50CB-D572-0A2A6F9AC1CD}"/>
              </a:ext>
            </a:extLst>
          </p:cNvPr>
          <p:cNvSpPr>
            <a:spLocks noChangeArrowheads="1"/>
          </p:cNvSpPr>
          <p:nvPr/>
        </p:nvSpPr>
        <p:spPr bwMode="auto">
          <a:xfrm>
            <a:off x="4285870" y="3323840"/>
            <a:ext cx="3943414"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buClrTx/>
            </a:pPr>
            <a:r>
              <a:rPr kumimoji="0" lang="fr-FR" altLang="fr-FR" sz="8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Résultat de la validation croisée </a:t>
            </a:r>
            <a:r>
              <a:rPr kumimoji="0" lang="fr-FR" altLang="fr-F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p>
          <a:p>
            <a:pPr eaLnBrk="0" fontAlgn="base" hangingPunct="0">
              <a:spcBef>
                <a:spcPct val="0"/>
              </a:spcBef>
              <a:spcAft>
                <a:spcPct val="0"/>
              </a:spcAft>
              <a:buClrTx/>
            </a:pPr>
            <a:endParaRPr kumimoji="0" lang="fr-FR" altLang="fr-FR" sz="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rPr>
              <a:t>0.98634812, 0.98634812, 0.99658703, 0.98630137, 0.99315068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rgbClr val="00B050"/>
              </a:solidFill>
              <a:effectLst/>
              <a:latin typeface="Courier New" panose="02070309020205020404" pitchFamily="49" charset="0"/>
              <a:cs typeface="Courier New" panose="02070309020205020404" pitchFamily="49" charset="0"/>
            </a:endParaRPr>
          </a:p>
          <a:p>
            <a:pPr algn="l"/>
            <a:r>
              <a:rPr lang="fr-FR" sz="800" i="0" dirty="0">
                <a:solidFill>
                  <a:srgbClr val="000000"/>
                </a:solidFill>
                <a:effectLst/>
                <a:latin typeface="Helvetica Neue"/>
              </a:rPr>
              <a:t>On calcule une validation croisée, le set de données initial a été découpé en 5 sous-ensembles, pour chaque sous-ensemble 4 ont servi de données d'entrainements le 5eme a servi de donnée de test. nous avons donc 5 valeurs pour la précision du modèle.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rPr>
              <a:t> </a:t>
            </a:r>
            <a:endParaRPr kumimoji="0" lang="fr-FR" altLang="fr-FR" sz="800" b="0" i="0" u="none" strike="noStrike" cap="none" normalizeH="0" baseline="0" dirty="0">
              <a:ln>
                <a:noFill/>
              </a:ln>
              <a:solidFill>
                <a:schemeClr val="tx1"/>
              </a:solidFill>
              <a:effectLst/>
              <a:latin typeface="Arial" panose="020B0604020202020204" pitchFamily="34" charset="0"/>
            </a:endParaRPr>
          </a:p>
        </p:txBody>
      </p:sp>
      <p:sp>
        <p:nvSpPr>
          <p:cNvPr id="3" name="ZoneTexte 2">
            <a:extLst>
              <a:ext uri="{FF2B5EF4-FFF2-40B4-BE49-F238E27FC236}">
                <a16:creationId xmlns:a16="http://schemas.microsoft.com/office/drawing/2014/main" id="{D8DD6883-14A1-7708-A2DE-DA7284DF2313}"/>
              </a:ext>
            </a:extLst>
          </p:cNvPr>
          <p:cNvSpPr txBox="1"/>
          <p:nvPr/>
        </p:nvSpPr>
        <p:spPr>
          <a:xfrm rot="10800000" flipV="1">
            <a:off x="216063" y="4518571"/>
            <a:ext cx="3378518" cy="523220"/>
          </a:xfrm>
          <a:prstGeom prst="rect">
            <a:avLst/>
          </a:prstGeom>
          <a:noFill/>
        </p:spPr>
        <p:txBody>
          <a:bodyPr wrap="square" rtlCol="0">
            <a:spAutoFit/>
          </a:bodyPr>
          <a:lstStyle/>
          <a:p>
            <a:r>
              <a:rPr lang="fr-FR" dirty="0"/>
              <a:t>La matrice de confusion n’indique aucun faux positifs ou vrai négatif</a:t>
            </a:r>
          </a:p>
        </p:txBody>
      </p:sp>
    </p:spTree>
    <p:extLst>
      <p:ext uri="{BB962C8B-B14F-4D97-AF65-F5344CB8AC3E}">
        <p14:creationId xmlns:p14="http://schemas.microsoft.com/office/powerpoint/2010/main" val="145289538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A1DA2DEE7B094F85D87ECDA942ED0C" ma:contentTypeVersion="16" ma:contentTypeDescription="Crée un document." ma:contentTypeScope="" ma:versionID="8d081f72e2de2a464080e20c3750f567">
  <xsd:schema xmlns:xsd="http://www.w3.org/2001/XMLSchema" xmlns:xs="http://www.w3.org/2001/XMLSchema" xmlns:p="http://schemas.microsoft.com/office/2006/metadata/properties" xmlns:ns3="7a55f057-182d-4254-a52e-ec4a93f8552d" xmlns:ns4="ebe044cd-aa22-49d6-aca2-cc713c7fb207" targetNamespace="http://schemas.microsoft.com/office/2006/metadata/properties" ma:root="true" ma:fieldsID="dd085c570b5eac89e86c17b99c76107d" ns3:_="" ns4:_="">
    <xsd:import namespace="7a55f057-182d-4254-a52e-ec4a93f8552d"/>
    <xsd:import namespace="ebe044cd-aa22-49d6-aca2-cc713c7fb20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Location" minOccurs="0"/>
                <xsd:element ref="ns3:_activity" minOccurs="0"/>
                <xsd:element ref="ns3:MediaServiceObjectDetectorVersions" minOccurs="0"/>
                <xsd:element ref="ns3:MediaServiceSystemTag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55f057-182d-4254-a52e-ec4a93f855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be044cd-aa22-49d6-aca2-cc713c7fb207" elementFormDefault="qualified">
    <xsd:import namespace="http://schemas.microsoft.com/office/2006/documentManagement/types"/>
    <xsd:import namespace="http://schemas.microsoft.com/office/infopath/2007/PartnerControls"/>
    <xsd:element name="SharedWithUsers" ma:index="14"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Partagé avec détails" ma:internalName="SharedWithDetails" ma:readOnly="true">
      <xsd:simpleType>
        <xsd:restriction base="dms:Note">
          <xsd:maxLength value="255"/>
        </xsd:restriction>
      </xsd:simpleType>
    </xsd:element>
    <xsd:element name="SharingHintHash" ma:index="16" nillable="true" ma:displayName="Partage du hachage d’indicateu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7a55f057-182d-4254-a52e-ec4a93f8552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79E4F9-CEB2-436C-84AE-EECA7A9AC9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55f057-182d-4254-a52e-ec4a93f8552d"/>
    <ds:schemaRef ds:uri="ebe044cd-aa22-49d6-aca2-cc713c7fb2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05FA96-3634-4341-AFCF-959B9ACF4DEB}">
  <ds:schemaRefs>
    <ds:schemaRef ds:uri="http://www.w3.org/XML/1998/namespace"/>
    <ds:schemaRef ds:uri="http://schemas.microsoft.com/office/infopath/2007/PartnerControls"/>
    <ds:schemaRef ds:uri="ebe044cd-aa22-49d6-aca2-cc713c7fb207"/>
    <ds:schemaRef ds:uri="http://schemas.openxmlformats.org/package/2006/metadata/core-properties"/>
    <ds:schemaRef ds:uri="http://schemas.microsoft.com/office/2006/documentManagement/types"/>
    <ds:schemaRef ds:uri="http://purl.org/dc/dcmitype/"/>
    <ds:schemaRef ds:uri="http://purl.org/dc/terms/"/>
    <ds:schemaRef ds:uri="7a55f057-182d-4254-a52e-ec4a93f8552d"/>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287088D0-63C0-495E-90AE-C022DC73CC6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35958</TotalTime>
  <Words>1074</Words>
  <Application>Microsoft Office PowerPoint</Application>
  <PresentationFormat>Affichage à l'écran (16:9)</PresentationFormat>
  <Paragraphs>100</Paragraphs>
  <Slides>16</Slides>
  <Notes>15</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Courier New</vt:lpstr>
      <vt:lpstr>Roboto</vt:lpstr>
      <vt:lpstr>Helvetica Neue</vt:lpstr>
      <vt:lpstr>Arial</vt:lpstr>
      <vt:lpstr>Calibri</vt:lpstr>
      <vt:lpstr>Montserrat</vt:lpstr>
      <vt:lpstr>Inter</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Olivier B PONS</dc:creator>
  <cp:lastModifiedBy>Olivier B PONS</cp:lastModifiedBy>
  <cp:revision>4</cp:revision>
  <dcterms:modified xsi:type="dcterms:W3CDTF">2025-01-14T13:48:32Z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ffbc0b8-e97b-47d1-beac-cb0955d66f3b_Enabled">
    <vt:lpwstr>true</vt:lpwstr>
  </property>
  <property fmtid="{D5CDD505-2E9C-101B-9397-08002B2CF9AE}" pid="3" name="MSIP_Label_8ffbc0b8-e97b-47d1-beac-cb0955d66f3b_SetDate">
    <vt:lpwstr>2024-08-07T14:49:31Z</vt:lpwstr>
  </property>
  <property fmtid="{D5CDD505-2E9C-101B-9397-08002B2CF9AE}" pid="4" name="MSIP_Label_8ffbc0b8-e97b-47d1-beac-cb0955d66f3b_Method">
    <vt:lpwstr>Privileged</vt:lpwstr>
  </property>
  <property fmtid="{D5CDD505-2E9C-101B-9397-08002B2CF9AE}" pid="5" name="MSIP_Label_8ffbc0b8-e97b-47d1-beac-cb0955d66f3b_Name">
    <vt:lpwstr>8ffbc0b8-e97b-47d1-beac-cb0955d66f3b</vt:lpwstr>
  </property>
  <property fmtid="{D5CDD505-2E9C-101B-9397-08002B2CF9AE}" pid="6" name="MSIP_Label_8ffbc0b8-e97b-47d1-beac-cb0955d66f3b_SiteId">
    <vt:lpwstr>614f9c25-bffa-42c7-86d8-964101f55fa2</vt:lpwstr>
  </property>
  <property fmtid="{D5CDD505-2E9C-101B-9397-08002B2CF9AE}" pid="7" name="MSIP_Label_8ffbc0b8-e97b-47d1-beac-cb0955d66f3b_ActionId">
    <vt:lpwstr>e84f1d84-a7fd-4edf-8932-8c5c80b8f688</vt:lpwstr>
  </property>
  <property fmtid="{D5CDD505-2E9C-101B-9397-08002B2CF9AE}" pid="8" name="MSIP_Label_8ffbc0b8-e97b-47d1-beac-cb0955d66f3b_ContentBits">
    <vt:lpwstr>2</vt:lpwstr>
  </property>
  <property fmtid="{D5CDD505-2E9C-101B-9397-08002B2CF9AE}" pid="9" name="ClassificationContentMarkingFooterLocations">
    <vt:lpwstr>Simple Light:3</vt:lpwstr>
  </property>
  <property fmtid="{D5CDD505-2E9C-101B-9397-08002B2CF9AE}" pid="10" name="ClassificationContentMarkingFooterText">
    <vt:lpwstr>Classification : Internal</vt:lpwstr>
  </property>
  <property fmtid="{D5CDD505-2E9C-101B-9397-08002B2CF9AE}" pid="11" name="ContentTypeId">
    <vt:lpwstr>0x01010002A1DA2DEE7B094F85D87ECDA942ED0C</vt:lpwstr>
  </property>
</Properties>
</file>