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rjfFyYNBG5sNntC35Cbhoqt17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09A50-2933-4DFC-8418-C5EE4812BED7}" v="30" dt="2024-06-28T08:29:04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NS Olivier" userId="24fc333b-d4e9-418c-9fc8-279920d65958" providerId="ADAL" clId="{5A509A50-2933-4DFC-8418-C5EE4812BED7}"/>
    <pc:docChg chg="undo custSel mod delSld modSld modMainMaster">
      <pc:chgData name="PONS Olivier" userId="24fc333b-d4e9-418c-9fc8-279920d65958" providerId="ADAL" clId="{5A509A50-2933-4DFC-8418-C5EE4812BED7}" dt="2024-06-28T13:46:37.056" v="2828" actId="313"/>
      <pc:docMkLst>
        <pc:docMk/>
      </pc:docMkLst>
      <pc:sldChg chg="addSp delSp modSp mod">
        <pc:chgData name="PONS Olivier" userId="24fc333b-d4e9-418c-9fc8-279920d65958" providerId="ADAL" clId="{5A509A50-2933-4DFC-8418-C5EE4812BED7}" dt="2024-06-28T08:30:57.806" v="2176" actId="20577"/>
        <pc:sldMkLst>
          <pc:docMk/>
          <pc:sldMk cId="0" sldId="256"/>
        </pc:sldMkLst>
        <pc:spChg chg="mod">
          <ac:chgData name="PONS Olivier" userId="24fc333b-d4e9-418c-9fc8-279920d65958" providerId="ADAL" clId="{5A509A50-2933-4DFC-8418-C5EE4812BED7}" dt="2024-06-28T08:30:57.806" v="2176" actId="20577"/>
          <ac:spMkLst>
            <pc:docMk/>
            <pc:sldMk cId="0" sldId="256"/>
            <ac:spMk id="122" creationId="{00000000-0000-0000-0000-000000000000}"/>
          </ac:spMkLst>
        </pc:spChg>
        <pc:spChg chg="mod">
          <ac:chgData name="PONS Olivier" userId="24fc333b-d4e9-418c-9fc8-279920d65958" providerId="ADAL" clId="{5A509A50-2933-4DFC-8418-C5EE4812BED7}" dt="2024-06-20T11:56:43.644" v="15" actId="1076"/>
          <ac:spMkLst>
            <pc:docMk/>
            <pc:sldMk cId="0" sldId="256"/>
            <ac:spMk id="123" creationId="{00000000-0000-0000-0000-000000000000}"/>
          </ac:spMkLst>
        </pc:spChg>
        <pc:spChg chg="del">
          <ac:chgData name="PONS Olivier" userId="24fc333b-d4e9-418c-9fc8-279920d65958" providerId="ADAL" clId="{5A509A50-2933-4DFC-8418-C5EE4812BED7}" dt="2024-06-20T11:55:34.276" v="2" actId="478"/>
          <ac:spMkLst>
            <pc:docMk/>
            <pc:sldMk cId="0" sldId="256"/>
            <ac:spMk id="125" creationId="{00000000-0000-0000-0000-000000000000}"/>
          </ac:spMkLst>
        </pc:spChg>
        <pc:picChg chg="add mod">
          <ac:chgData name="PONS Olivier" userId="24fc333b-d4e9-418c-9fc8-279920d65958" providerId="ADAL" clId="{5A509A50-2933-4DFC-8418-C5EE4812BED7}" dt="2024-06-20T11:56:24.805" v="13" actId="14100"/>
          <ac:picMkLst>
            <pc:docMk/>
            <pc:sldMk cId="0" sldId="256"/>
            <ac:picMk id="3" creationId="{93B5DBBB-0EBC-35F9-5A29-FDC92A3F8C45}"/>
          </ac:picMkLst>
        </pc:picChg>
        <pc:picChg chg="del">
          <ac:chgData name="PONS Olivier" userId="24fc333b-d4e9-418c-9fc8-279920d65958" providerId="ADAL" clId="{5A509A50-2933-4DFC-8418-C5EE4812BED7}" dt="2024-06-20T11:55:34.997" v="3" actId="478"/>
          <ac:picMkLst>
            <pc:docMk/>
            <pc:sldMk cId="0" sldId="256"/>
            <ac:picMk id="124" creationId="{00000000-0000-0000-0000-000000000000}"/>
          </ac:picMkLst>
        </pc:picChg>
      </pc:sldChg>
      <pc:sldChg chg="delSp modSp mod">
        <pc:chgData name="PONS Olivier" userId="24fc333b-d4e9-418c-9fc8-279920d65958" providerId="ADAL" clId="{5A509A50-2933-4DFC-8418-C5EE4812BED7}" dt="2024-06-28T09:10:52.924" v="2442" actId="6549"/>
        <pc:sldMkLst>
          <pc:docMk/>
          <pc:sldMk cId="0" sldId="257"/>
        </pc:sldMkLst>
        <pc:spChg chg="mod">
          <ac:chgData name="PONS Olivier" userId="24fc333b-d4e9-418c-9fc8-279920d65958" providerId="ADAL" clId="{5A509A50-2933-4DFC-8418-C5EE4812BED7}" dt="2024-06-28T09:10:52.924" v="2442" actId="6549"/>
          <ac:spMkLst>
            <pc:docMk/>
            <pc:sldMk cId="0" sldId="257"/>
            <ac:spMk id="131" creationId="{00000000-0000-0000-0000-000000000000}"/>
          </ac:spMkLst>
        </pc:spChg>
        <pc:spChg chg="del mod">
          <ac:chgData name="PONS Olivier" userId="24fc333b-d4e9-418c-9fc8-279920d65958" providerId="ADAL" clId="{5A509A50-2933-4DFC-8418-C5EE4812BED7}" dt="2024-06-20T12:05:53.688" v="267" actId="478"/>
          <ac:spMkLst>
            <pc:docMk/>
            <pc:sldMk cId="0" sldId="257"/>
            <ac:spMk id="132" creationId="{00000000-0000-0000-0000-000000000000}"/>
          </ac:spMkLst>
        </pc:spChg>
      </pc:sldChg>
      <pc:sldChg chg="delSp modSp mod">
        <pc:chgData name="PONS Olivier" userId="24fc333b-d4e9-418c-9fc8-279920d65958" providerId="ADAL" clId="{5A509A50-2933-4DFC-8418-C5EE4812BED7}" dt="2024-06-20T12:26:25.347" v="712" actId="33524"/>
        <pc:sldMkLst>
          <pc:docMk/>
          <pc:sldMk cId="0" sldId="258"/>
        </pc:sldMkLst>
        <pc:spChg chg="mod">
          <ac:chgData name="PONS Olivier" userId="24fc333b-d4e9-418c-9fc8-279920d65958" providerId="ADAL" clId="{5A509A50-2933-4DFC-8418-C5EE4812BED7}" dt="2024-06-20T12:26:25.347" v="712" actId="33524"/>
          <ac:spMkLst>
            <pc:docMk/>
            <pc:sldMk cId="0" sldId="258"/>
            <ac:spMk id="138" creationId="{00000000-0000-0000-0000-000000000000}"/>
          </ac:spMkLst>
        </pc:spChg>
        <pc:spChg chg="del mod">
          <ac:chgData name="PONS Olivier" userId="24fc333b-d4e9-418c-9fc8-279920d65958" providerId="ADAL" clId="{5A509A50-2933-4DFC-8418-C5EE4812BED7}" dt="2024-06-20T12:25:33.871" v="569" actId="478"/>
          <ac:spMkLst>
            <pc:docMk/>
            <pc:sldMk cId="0" sldId="258"/>
            <ac:spMk id="139" creationId="{00000000-0000-0000-0000-000000000000}"/>
          </ac:spMkLst>
        </pc:spChg>
        <pc:spChg chg="del mod">
          <ac:chgData name="PONS Olivier" userId="24fc333b-d4e9-418c-9fc8-279920d65958" providerId="ADAL" clId="{5A509A50-2933-4DFC-8418-C5EE4812BED7}" dt="2024-06-20T12:25:36.436" v="570" actId="478"/>
          <ac:spMkLst>
            <pc:docMk/>
            <pc:sldMk cId="0" sldId="258"/>
            <ac:spMk id="140" creationId="{00000000-0000-0000-0000-000000000000}"/>
          </ac:spMkLst>
        </pc:spChg>
      </pc:sldChg>
      <pc:sldChg chg="delSp modSp mod">
        <pc:chgData name="PONS Olivier" userId="24fc333b-d4e9-418c-9fc8-279920d65958" providerId="ADAL" clId="{5A509A50-2933-4DFC-8418-C5EE4812BED7}" dt="2024-06-20T12:38:13.950" v="939" actId="33524"/>
        <pc:sldMkLst>
          <pc:docMk/>
          <pc:sldMk cId="0" sldId="259"/>
        </pc:sldMkLst>
        <pc:spChg chg="mod">
          <ac:chgData name="PONS Olivier" userId="24fc333b-d4e9-418c-9fc8-279920d65958" providerId="ADAL" clId="{5A509A50-2933-4DFC-8418-C5EE4812BED7}" dt="2024-06-20T12:38:13.950" v="939" actId="33524"/>
          <ac:spMkLst>
            <pc:docMk/>
            <pc:sldMk cId="0" sldId="259"/>
            <ac:spMk id="146" creationId="{00000000-0000-0000-0000-000000000000}"/>
          </ac:spMkLst>
        </pc:spChg>
        <pc:spChg chg="del">
          <ac:chgData name="PONS Olivier" userId="24fc333b-d4e9-418c-9fc8-279920d65958" providerId="ADAL" clId="{5A509A50-2933-4DFC-8418-C5EE4812BED7}" dt="2024-06-20T12:37:20.151" v="897" actId="478"/>
          <ac:spMkLst>
            <pc:docMk/>
            <pc:sldMk cId="0" sldId="259"/>
            <ac:spMk id="147" creationId="{00000000-0000-0000-0000-000000000000}"/>
          </ac:spMkLst>
        </pc:spChg>
      </pc:sldChg>
      <pc:sldChg chg="addSp delSp modSp mod">
        <pc:chgData name="PONS Olivier" userId="24fc333b-d4e9-418c-9fc8-279920d65958" providerId="ADAL" clId="{5A509A50-2933-4DFC-8418-C5EE4812BED7}" dt="2024-06-20T14:29:06.753" v="1444" actId="20577"/>
        <pc:sldMkLst>
          <pc:docMk/>
          <pc:sldMk cId="0" sldId="260"/>
        </pc:sldMkLst>
        <pc:spChg chg="add del">
          <ac:chgData name="PONS Olivier" userId="24fc333b-d4e9-418c-9fc8-279920d65958" providerId="ADAL" clId="{5A509A50-2933-4DFC-8418-C5EE4812BED7}" dt="2024-06-20T13:41:41.360" v="1285" actId="478"/>
          <ac:spMkLst>
            <pc:docMk/>
            <pc:sldMk cId="0" sldId="260"/>
            <ac:spMk id="2" creationId="{BD6E3900-5B96-3B7D-EF3B-2BEB8286864C}"/>
          </ac:spMkLst>
        </pc:spChg>
        <pc:spChg chg="add del mod">
          <ac:chgData name="PONS Olivier" userId="24fc333b-d4e9-418c-9fc8-279920d65958" providerId="ADAL" clId="{5A509A50-2933-4DFC-8418-C5EE4812BED7}" dt="2024-06-20T13:41:39.792" v="1284" actId="478"/>
          <ac:spMkLst>
            <pc:docMk/>
            <pc:sldMk cId="0" sldId="260"/>
            <ac:spMk id="3" creationId="{FB991CD3-7606-9845-32C3-6227598E7FCD}"/>
          </ac:spMkLst>
        </pc:spChg>
        <pc:spChg chg="add del mod">
          <ac:chgData name="PONS Olivier" userId="24fc333b-d4e9-418c-9fc8-279920d65958" providerId="ADAL" clId="{5A509A50-2933-4DFC-8418-C5EE4812BED7}" dt="2024-06-20T13:41:28.110" v="1281" actId="478"/>
          <ac:spMkLst>
            <pc:docMk/>
            <pc:sldMk cId="0" sldId="260"/>
            <ac:spMk id="4" creationId="{235BF048-B9FC-9DE3-E2B3-C7EC6BA2DFE0}"/>
          </ac:spMkLst>
        </pc:spChg>
        <pc:spChg chg="add del mod">
          <ac:chgData name="PONS Olivier" userId="24fc333b-d4e9-418c-9fc8-279920d65958" providerId="ADAL" clId="{5A509A50-2933-4DFC-8418-C5EE4812BED7}" dt="2024-06-20T13:41:35.728" v="1283" actId="478"/>
          <ac:spMkLst>
            <pc:docMk/>
            <pc:sldMk cId="0" sldId="260"/>
            <ac:spMk id="5" creationId="{AFD1BD80-A58B-B360-EF39-3878250C734A}"/>
          </ac:spMkLst>
        </pc:spChg>
        <pc:spChg chg="add del">
          <ac:chgData name="PONS Olivier" userId="24fc333b-d4e9-418c-9fc8-279920d65958" providerId="ADAL" clId="{5A509A50-2933-4DFC-8418-C5EE4812BED7}" dt="2024-06-20T13:41:50.735" v="1287" actId="478"/>
          <ac:spMkLst>
            <pc:docMk/>
            <pc:sldMk cId="0" sldId="260"/>
            <ac:spMk id="6" creationId="{8CCAC1DD-247C-8556-1B1D-348979609F9E}"/>
          </ac:spMkLst>
        </pc:spChg>
        <pc:spChg chg="add del mod">
          <ac:chgData name="PONS Olivier" userId="24fc333b-d4e9-418c-9fc8-279920d65958" providerId="ADAL" clId="{5A509A50-2933-4DFC-8418-C5EE4812BED7}" dt="2024-06-20T14:29:06.753" v="1444" actId="20577"/>
          <ac:spMkLst>
            <pc:docMk/>
            <pc:sldMk cId="0" sldId="260"/>
            <ac:spMk id="153" creationId="{00000000-0000-0000-0000-000000000000}"/>
          </ac:spMkLst>
        </pc:spChg>
        <pc:spChg chg="del mod">
          <ac:chgData name="PONS Olivier" userId="24fc333b-d4e9-418c-9fc8-279920d65958" providerId="ADAL" clId="{5A509A50-2933-4DFC-8418-C5EE4812BED7}" dt="2024-06-20T12:49:49.450" v="1076" actId="478"/>
          <ac:spMkLst>
            <pc:docMk/>
            <pc:sldMk cId="0" sldId="260"/>
            <ac:spMk id="154" creationId="{00000000-0000-0000-0000-000000000000}"/>
          </ac:spMkLst>
        </pc:spChg>
      </pc:sldChg>
      <pc:sldChg chg="delSp modSp mod">
        <pc:chgData name="PONS Olivier" userId="24fc333b-d4e9-418c-9fc8-279920d65958" providerId="ADAL" clId="{5A509A50-2933-4DFC-8418-C5EE4812BED7}" dt="2024-06-20T14:29:18.649" v="1445" actId="108"/>
        <pc:sldMkLst>
          <pc:docMk/>
          <pc:sldMk cId="0" sldId="261"/>
        </pc:sldMkLst>
        <pc:spChg chg="mod">
          <ac:chgData name="PONS Olivier" userId="24fc333b-d4e9-418c-9fc8-279920d65958" providerId="ADAL" clId="{5A509A50-2933-4DFC-8418-C5EE4812BED7}" dt="2024-06-20T14:29:18.649" v="1445" actId="108"/>
          <ac:spMkLst>
            <pc:docMk/>
            <pc:sldMk cId="0" sldId="261"/>
            <ac:spMk id="160" creationId="{00000000-0000-0000-0000-000000000000}"/>
          </ac:spMkLst>
        </pc:spChg>
        <pc:spChg chg="del">
          <ac:chgData name="PONS Olivier" userId="24fc333b-d4e9-418c-9fc8-279920d65958" providerId="ADAL" clId="{5A509A50-2933-4DFC-8418-C5EE4812BED7}" dt="2024-06-20T13:42:59.800" v="1307" actId="478"/>
          <ac:spMkLst>
            <pc:docMk/>
            <pc:sldMk cId="0" sldId="261"/>
            <ac:spMk id="161" creationId="{00000000-0000-0000-0000-000000000000}"/>
          </ac:spMkLst>
        </pc:spChg>
      </pc:sldChg>
      <pc:sldChg chg="addSp delSp modSp mod">
        <pc:chgData name="PONS Olivier" userId="24fc333b-d4e9-418c-9fc8-279920d65958" providerId="ADAL" clId="{5A509A50-2933-4DFC-8418-C5EE4812BED7}" dt="2024-06-28T13:38:56.883" v="2476" actId="1076"/>
        <pc:sldMkLst>
          <pc:docMk/>
          <pc:sldMk cId="0" sldId="262"/>
        </pc:sldMkLst>
        <pc:spChg chg="add del mod">
          <ac:chgData name="PONS Olivier" userId="24fc333b-d4e9-418c-9fc8-279920d65958" providerId="ADAL" clId="{5A509A50-2933-4DFC-8418-C5EE4812BED7}" dt="2024-06-28T07:28:46.415" v="1554"/>
          <ac:spMkLst>
            <pc:docMk/>
            <pc:sldMk cId="0" sldId="262"/>
            <ac:spMk id="2" creationId="{84AF1D3E-F0E1-BDCC-408A-937258784323}"/>
          </ac:spMkLst>
        </pc:spChg>
        <pc:spChg chg="add del mod">
          <ac:chgData name="PONS Olivier" userId="24fc333b-d4e9-418c-9fc8-279920d65958" providerId="ADAL" clId="{5A509A50-2933-4DFC-8418-C5EE4812BED7}" dt="2024-06-28T13:11:58.339" v="2470" actId="20577"/>
          <ac:spMkLst>
            <pc:docMk/>
            <pc:sldMk cId="0" sldId="262"/>
            <ac:spMk id="167" creationId="{00000000-0000-0000-0000-000000000000}"/>
          </ac:spMkLst>
        </pc:spChg>
        <pc:spChg chg="del">
          <ac:chgData name="PONS Olivier" userId="24fc333b-d4e9-418c-9fc8-279920d65958" providerId="ADAL" clId="{5A509A50-2933-4DFC-8418-C5EE4812BED7}" dt="2024-06-28T07:29:07.514" v="1559" actId="478"/>
          <ac:spMkLst>
            <pc:docMk/>
            <pc:sldMk cId="0" sldId="262"/>
            <ac:spMk id="168" creationId="{00000000-0000-0000-0000-000000000000}"/>
          </ac:spMkLst>
        </pc:spChg>
        <pc:spChg chg="del">
          <ac:chgData name="PONS Olivier" userId="24fc333b-d4e9-418c-9fc8-279920d65958" providerId="ADAL" clId="{5A509A50-2933-4DFC-8418-C5EE4812BED7}" dt="2024-06-28T07:29:09.096" v="1560" actId="478"/>
          <ac:spMkLst>
            <pc:docMk/>
            <pc:sldMk cId="0" sldId="262"/>
            <ac:spMk id="169" creationId="{00000000-0000-0000-0000-000000000000}"/>
          </ac:spMkLst>
        </pc:spChg>
        <pc:picChg chg="add del mod">
          <ac:chgData name="PONS Olivier" userId="24fc333b-d4e9-418c-9fc8-279920d65958" providerId="ADAL" clId="{5A509A50-2933-4DFC-8418-C5EE4812BED7}" dt="2024-06-28T13:38:44.987" v="2471" actId="478"/>
          <ac:picMkLst>
            <pc:docMk/>
            <pc:sldMk cId="0" sldId="262"/>
            <ac:picMk id="4" creationId="{FD1E6C85-00FA-4600-3FCC-E5B5442BA500}"/>
          </ac:picMkLst>
        </pc:picChg>
        <pc:picChg chg="add mod">
          <ac:chgData name="PONS Olivier" userId="24fc333b-d4e9-418c-9fc8-279920d65958" providerId="ADAL" clId="{5A509A50-2933-4DFC-8418-C5EE4812BED7}" dt="2024-06-28T13:38:56.883" v="2476" actId="1076"/>
          <ac:picMkLst>
            <pc:docMk/>
            <pc:sldMk cId="0" sldId="262"/>
            <ac:picMk id="6" creationId="{3336490D-1184-629D-C7A1-3EFA6D3A4FAF}"/>
          </ac:picMkLst>
        </pc:picChg>
      </pc:sldChg>
      <pc:sldChg chg="addSp delSp modSp mod">
        <pc:chgData name="PONS Olivier" userId="24fc333b-d4e9-418c-9fc8-279920d65958" providerId="ADAL" clId="{5A509A50-2933-4DFC-8418-C5EE4812BED7}" dt="2024-06-28T08:20:08.569" v="2138" actId="207"/>
        <pc:sldMkLst>
          <pc:docMk/>
          <pc:sldMk cId="0" sldId="263"/>
        </pc:sldMkLst>
        <pc:spChg chg="add mod">
          <ac:chgData name="PONS Olivier" userId="24fc333b-d4e9-418c-9fc8-279920d65958" providerId="ADAL" clId="{5A509A50-2933-4DFC-8418-C5EE4812BED7}" dt="2024-06-28T08:20:08.569" v="2138" actId="207"/>
          <ac:spMkLst>
            <pc:docMk/>
            <pc:sldMk cId="0" sldId="263"/>
            <ac:spMk id="4" creationId="{00C84AA5-0104-80A3-66C8-AD7CD920C9CA}"/>
          </ac:spMkLst>
        </pc:spChg>
        <pc:spChg chg="del">
          <ac:chgData name="PONS Olivier" userId="24fc333b-d4e9-418c-9fc8-279920d65958" providerId="ADAL" clId="{5A509A50-2933-4DFC-8418-C5EE4812BED7}" dt="2024-06-28T08:12:41.733" v="1875" actId="478"/>
          <ac:spMkLst>
            <pc:docMk/>
            <pc:sldMk cId="0" sldId="263"/>
            <ac:spMk id="175" creationId="{00000000-0000-0000-0000-000000000000}"/>
          </ac:spMkLst>
        </pc:spChg>
        <pc:spChg chg="del">
          <ac:chgData name="PONS Olivier" userId="24fc333b-d4e9-418c-9fc8-279920d65958" providerId="ADAL" clId="{5A509A50-2933-4DFC-8418-C5EE4812BED7}" dt="2024-06-28T08:12:55.586" v="1879" actId="478"/>
          <ac:spMkLst>
            <pc:docMk/>
            <pc:sldMk cId="0" sldId="263"/>
            <ac:spMk id="176" creationId="{00000000-0000-0000-0000-000000000000}"/>
          </ac:spMkLst>
        </pc:spChg>
        <pc:picChg chg="add mod">
          <ac:chgData name="PONS Olivier" userId="24fc333b-d4e9-418c-9fc8-279920d65958" providerId="ADAL" clId="{5A509A50-2933-4DFC-8418-C5EE4812BED7}" dt="2024-06-28T08:13:03.910" v="1880" actId="1076"/>
          <ac:picMkLst>
            <pc:docMk/>
            <pc:sldMk cId="0" sldId="263"/>
            <ac:picMk id="3" creationId="{9CACD4FB-0D2E-CC7D-D3C3-95B321362558}"/>
          </ac:picMkLst>
        </pc:picChg>
      </pc:sldChg>
      <pc:sldChg chg="addSp delSp modSp mod">
        <pc:chgData name="PONS Olivier" userId="24fc333b-d4e9-418c-9fc8-279920d65958" providerId="ADAL" clId="{5A509A50-2933-4DFC-8418-C5EE4812BED7}" dt="2024-06-28T09:29:44.888" v="2448" actId="14100"/>
        <pc:sldMkLst>
          <pc:docMk/>
          <pc:sldMk cId="0" sldId="264"/>
        </pc:sldMkLst>
        <pc:spChg chg="del">
          <ac:chgData name="PONS Olivier" userId="24fc333b-d4e9-418c-9fc8-279920d65958" providerId="ADAL" clId="{5A509A50-2933-4DFC-8418-C5EE4812BED7}" dt="2024-06-24T14:20:58.830" v="1453" actId="478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PONS Olivier" userId="24fc333b-d4e9-418c-9fc8-279920d65958" providerId="ADAL" clId="{5A509A50-2933-4DFC-8418-C5EE4812BED7}" dt="2024-06-24T14:20:52.137" v="1451" actId="478"/>
          <ac:spMkLst>
            <pc:docMk/>
            <pc:sldMk cId="0" sldId="264"/>
            <ac:spMk id="183" creationId="{00000000-0000-0000-0000-000000000000}"/>
          </ac:spMkLst>
        </pc:spChg>
        <pc:picChg chg="add del mod">
          <ac:chgData name="PONS Olivier" userId="24fc333b-d4e9-418c-9fc8-279920d65958" providerId="ADAL" clId="{5A509A50-2933-4DFC-8418-C5EE4812BED7}" dt="2024-06-28T09:29:30.490" v="2443" actId="478"/>
          <ac:picMkLst>
            <pc:docMk/>
            <pc:sldMk cId="0" sldId="264"/>
            <ac:picMk id="3" creationId="{24232D59-2AD4-1BB9-AEEB-879817754B11}"/>
          </ac:picMkLst>
        </pc:picChg>
        <pc:picChg chg="add mod">
          <ac:chgData name="PONS Olivier" userId="24fc333b-d4e9-418c-9fc8-279920d65958" providerId="ADAL" clId="{5A509A50-2933-4DFC-8418-C5EE4812BED7}" dt="2024-06-28T09:29:44.888" v="2448" actId="14100"/>
          <ac:picMkLst>
            <pc:docMk/>
            <pc:sldMk cId="0" sldId="264"/>
            <ac:picMk id="5" creationId="{9792B428-0E3A-413E-37E3-C7D2AF07713B}"/>
          </ac:picMkLst>
        </pc:picChg>
      </pc:sldChg>
      <pc:sldChg chg="addSp delSp modSp mod">
        <pc:chgData name="PONS Olivier" userId="24fc333b-d4e9-418c-9fc8-279920d65958" providerId="ADAL" clId="{5A509A50-2933-4DFC-8418-C5EE4812BED7}" dt="2024-06-26T14:05:01.235" v="1525" actId="122"/>
        <pc:sldMkLst>
          <pc:docMk/>
          <pc:sldMk cId="0" sldId="265"/>
        </pc:sldMkLst>
        <pc:spChg chg="add del mod">
          <ac:chgData name="PONS Olivier" userId="24fc333b-d4e9-418c-9fc8-279920d65958" providerId="ADAL" clId="{5A509A50-2933-4DFC-8418-C5EE4812BED7}" dt="2024-06-24T15:13:24.075" v="1457"/>
          <ac:spMkLst>
            <pc:docMk/>
            <pc:sldMk cId="0" sldId="265"/>
            <ac:spMk id="2" creationId="{741AA23C-11E8-C8DA-6536-BB9E4D26F40D}"/>
          </ac:spMkLst>
        </pc:spChg>
        <pc:spChg chg="add del mod">
          <ac:chgData name="PONS Olivier" userId="24fc333b-d4e9-418c-9fc8-279920d65958" providerId="ADAL" clId="{5A509A50-2933-4DFC-8418-C5EE4812BED7}" dt="2024-06-26T14:05:01.235" v="1525" actId="122"/>
          <ac:spMkLst>
            <pc:docMk/>
            <pc:sldMk cId="0" sldId="265"/>
            <ac:spMk id="189" creationId="{00000000-0000-0000-0000-000000000000}"/>
          </ac:spMkLst>
        </pc:spChg>
        <pc:spChg chg="del">
          <ac:chgData name="PONS Olivier" userId="24fc333b-d4e9-418c-9fc8-279920d65958" providerId="ADAL" clId="{5A509A50-2933-4DFC-8418-C5EE4812BED7}" dt="2024-06-24T15:16:48.041" v="1523" actId="478"/>
          <ac:spMkLst>
            <pc:docMk/>
            <pc:sldMk cId="0" sldId="265"/>
            <ac:spMk id="190" creationId="{00000000-0000-0000-0000-000000000000}"/>
          </ac:spMkLst>
        </pc:spChg>
      </pc:sldChg>
      <pc:sldChg chg="addSp delSp modSp mod">
        <pc:chgData name="PONS Olivier" userId="24fc333b-d4e9-418c-9fc8-279920d65958" providerId="ADAL" clId="{5A509A50-2933-4DFC-8418-C5EE4812BED7}" dt="2024-06-28T08:29:37.786" v="2158" actId="1076"/>
        <pc:sldMkLst>
          <pc:docMk/>
          <pc:sldMk cId="0" sldId="266"/>
        </pc:sldMkLst>
        <pc:spChg chg="add del mod">
          <ac:chgData name="PONS Olivier" userId="24fc333b-d4e9-418c-9fc8-279920d65958" providerId="ADAL" clId="{5A509A50-2933-4DFC-8418-C5EE4812BED7}" dt="2024-06-28T08:26:24.581" v="2142"/>
          <ac:spMkLst>
            <pc:docMk/>
            <pc:sldMk cId="0" sldId="266"/>
            <ac:spMk id="2" creationId="{46B4BACC-15B2-0398-F2DC-ACF5D21B0D42}"/>
          </ac:spMkLst>
        </pc:spChg>
        <pc:spChg chg="add del mod">
          <ac:chgData name="PONS Olivier" userId="24fc333b-d4e9-418c-9fc8-279920d65958" providerId="ADAL" clId="{5A509A50-2933-4DFC-8418-C5EE4812BED7}" dt="2024-06-28T08:28:47.651" v="2147" actId="478"/>
          <ac:spMkLst>
            <pc:docMk/>
            <pc:sldMk cId="0" sldId="266"/>
            <ac:spMk id="4" creationId="{25DECDD9-0B5B-C8E9-416E-99469D186BC5}"/>
          </ac:spMkLst>
        </pc:spChg>
        <pc:spChg chg="add del mod">
          <ac:chgData name="PONS Olivier" userId="24fc333b-d4e9-418c-9fc8-279920d65958" providerId="ADAL" clId="{5A509A50-2933-4DFC-8418-C5EE4812BED7}" dt="2024-06-28T08:28:44.734" v="2146" actId="478"/>
          <ac:spMkLst>
            <pc:docMk/>
            <pc:sldMk cId="0" sldId="266"/>
            <ac:spMk id="196" creationId="{00000000-0000-0000-0000-000000000000}"/>
          </ac:spMkLst>
        </pc:spChg>
        <pc:spChg chg="del">
          <ac:chgData name="PONS Olivier" userId="24fc333b-d4e9-418c-9fc8-279920d65958" providerId="ADAL" clId="{5A509A50-2933-4DFC-8418-C5EE4812BED7}" dt="2024-06-28T08:29:27.216" v="2157" actId="478"/>
          <ac:spMkLst>
            <pc:docMk/>
            <pc:sldMk cId="0" sldId="266"/>
            <ac:spMk id="197" creationId="{00000000-0000-0000-0000-000000000000}"/>
          </ac:spMkLst>
        </pc:spChg>
        <pc:graphicFrameChg chg="add del mod">
          <ac:chgData name="PONS Olivier" userId="24fc333b-d4e9-418c-9fc8-279920d65958" providerId="ADAL" clId="{5A509A50-2933-4DFC-8418-C5EE4812BED7}" dt="2024-06-28T08:29:03.279" v="2150" actId="478"/>
          <ac:graphicFrameMkLst>
            <pc:docMk/>
            <pc:sldMk cId="0" sldId="266"/>
            <ac:graphicFrameMk id="5" creationId="{D98FC1EF-156E-B40B-AA06-7976980373F6}"/>
          </ac:graphicFrameMkLst>
        </pc:graphicFrameChg>
        <pc:graphicFrameChg chg="add mod modGraphic">
          <ac:chgData name="PONS Olivier" userId="24fc333b-d4e9-418c-9fc8-279920d65958" providerId="ADAL" clId="{5A509A50-2933-4DFC-8418-C5EE4812BED7}" dt="2024-06-28T08:29:37.786" v="2158" actId="1076"/>
          <ac:graphicFrameMkLst>
            <pc:docMk/>
            <pc:sldMk cId="0" sldId="266"/>
            <ac:graphicFrameMk id="6" creationId="{AC778C17-E587-11BB-12F8-481FE0189915}"/>
          </ac:graphicFrameMkLst>
        </pc:graphicFrameChg>
      </pc:sldChg>
      <pc:sldChg chg="addSp delSp modSp mod">
        <pc:chgData name="PONS Olivier" userId="24fc333b-d4e9-418c-9fc8-279920d65958" providerId="ADAL" clId="{5A509A50-2933-4DFC-8418-C5EE4812BED7}" dt="2024-06-27T09:12:14.032" v="1535" actId="14100"/>
        <pc:sldMkLst>
          <pc:docMk/>
          <pc:sldMk cId="0" sldId="267"/>
        </pc:sldMkLst>
        <pc:spChg chg="del">
          <ac:chgData name="PONS Olivier" userId="24fc333b-d4e9-418c-9fc8-279920d65958" providerId="ADAL" clId="{5A509A50-2933-4DFC-8418-C5EE4812BED7}" dt="2024-06-27T09:11:09.890" v="1527" actId="478"/>
          <ac:spMkLst>
            <pc:docMk/>
            <pc:sldMk cId="0" sldId="267"/>
            <ac:spMk id="203" creationId="{00000000-0000-0000-0000-000000000000}"/>
          </ac:spMkLst>
        </pc:spChg>
        <pc:spChg chg="del">
          <ac:chgData name="PONS Olivier" userId="24fc333b-d4e9-418c-9fc8-279920d65958" providerId="ADAL" clId="{5A509A50-2933-4DFC-8418-C5EE4812BED7}" dt="2024-06-27T09:11:11.648" v="1528" actId="478"/>
          <ac:spMkLst>
            <pc:docMk/>
            <pc:sldMk cId="0" sldId="267"/>
            <ac:spMk id="204" creationId="{00000000-0000-0000-0000-000000000000}"/>
          </ac:spMkLst>
        </pc:spChg>
        <pc:picChg chg="add del mod">
          <ac:chgData name="PONS Olivier" userId="24fc333b-d4e9-418c-9fc8-279920d65958" providerId="ADAL" clId="{5A509A50-2933-4DFC-8418-C5EE4812BED7}" dt="2024-06-27T09:12:07.703" v="1532" actId="478"/>
          <ac:picMkLst>
            <pc:docMk/>
            <pc:sldMk cId="0" sldId="267"/>
            <ac:picMk id="3" creationId="{DFB27ABF-57BD-544B-B120-D7656C4A02A8}"/>
          </ac:picMkLst>
        </pc:picChg>
        <pc:picChg chg="add mod">
          <ac:chgData name="PONS Olivier" userId="24fc333b-d4e9-418c-9fc8-279920d65958" providerId="ADAL" clId="{5A509A50-2933-4DFC-8418-C5EE4812BED7}" dt="2024-06-27T09:12:14.032" v="1535" actId="14100"/>
          <ac:picMkLst>
            <pc:docMk/>
            <pc:sldMk cId="0" sldId="267"/>
            <ac:picMk id="5" creationId="{BF96679D-754D-1BE5-910D-93645C5DF190}"/>
          </ac:picMkLst>
        </pc:picChg>
      </pc:sldChg>
      <pc:sldChg chg="addSp delSp modSp mod">
        <pc:chgData name="PONS Olivier" userId="24fc333b-d4e9-418c-9fc8-279920d65958" providerId="ADAL" clId="{5A509A50-2933-4DFC-8418-C5EE4812BED7}" dt="2024-06-27T09:13:30.413" v="1548" actId="14100"/>
        <pc:sldMkLst>
          <pc:docMk/>
          <pc:sldMk cId="0" sldId="268"/>
        </pc:sldMkLst>
        <pc:spChg chg="del">
          <ac:chgData name="PONS Olivier" userId="24fc333b-d4e9-418c-9fc8-279920d65958" providerId="ADAL" clId="{5A509A50-2933-4DFC-8418-C5EE4812BED7}" dt="2024-06-27T09:12:25.807" v="1536" actId="478"/>
          <ac:spMkLst>
            <pc:docMk/>
            <pc:sldMk cId="0" sldId="268"/>
            <ac:spMk id="210" creationId="{00000000-0000-0000-0000-000000000000}"/>
          </ac:spMkLst>
        </pc:spChg>
        <pc:spChg chg="del">
          <ac:chgData name="PONS Olivier" userId="24fc333b-d4e9-418c-9fc8-279920d65958" providerId="ADAL" clId="{5A509A50-2933-4DFC-8418-C5EE4812BED7}" dt="2024-06-27T09:12:27.128" v="1537" actId="478"/>
          <ac:spMkLst>
            <pc:docMk/>
            <pc:sldMk cId="0" sldId="268"/>
            <ac:spMk id="211" creationId="{00000000-0000-0000-0000-000000000000}"/>
          </ac:spMkLst>
        </pc:spChg>
        <pc:picChg chg="add del mod">
          <ac:chgData name="PONS Olivier" userId="24fc333b-d4e9-418c-9fc8-279920d65958" providerId="ADAL" clId="{5A509A50-2933-4DFC-8418-C5EE4812BED7}" dt="2024-06-27T09:13:02.599" v="1539" actId="478"/>
          <ac:picMkLst>
            <pc:docMk/>
            <pc:sldMk cId="0" sldId="268"/>
            <ac:picMk id="2" creationId="{99CC2275-4D06-40E3-8EE6-0611F665D9A1}"/>
          </ac:picMkLst>
        </pc:picChg>
        <pc:picChg chg="add mod">
          <ac:chgData name="PONS Olivier" userId="24fc333b-d4e9-418c-9fc8-279920d65958" providerId="ADAL" clId="{5A509A50-2933-4DFC-8418-C5EE4812BED7}" dt="2024-06-27T09:13:30.413" v="1548" actId="14100"/>
          <ac:picMkLst>
            <pc:docMk/>
            <pc:sldMk cId="0" sldId="268"/>
            <ac:picMk id="4" creationId="{975B80A9-8B13-3926-1F3E-E4940DAF1860}"/>
          </ac:picMkLst>
        </pc:picChg>
      </pc:sldChg>
      <pc:sldChg chg="addSp delSp modSp mod">
        <pc:chgData name="PONS Olivier" userId="24fc333b-d4e9-418c-9fc8-279920d65958" providerId="ADAL" clId="{5A509A50-2933-4DFC-8418-C5EE4812BED7}" dt="2024-06-28T09:09:40.208" v="2436" actId="207"/>
        <pc:sldMkLst>
          <pc:docMk/>
          <pc:sldMk cId="0" sldId="269"/>
        </pc:sldMkLst>
        <pc:spChg chg="add del mod">
          <ac:chgData name="PONS Olivier" userId="24fc333b-d4e9-418c-9fc8-279920d65958" providerId="ADAL" clId="{5A509A50-2933-4DFC-8418-C5EE4812BED7}" dt="2024-06-27T09:57:10.823" v="1550"/>
          <ac:spMkLst>
            <pc:docMk/>
            <pc:sldMk cId="0" sldId="269"/>
            <ac:spMk id="2" creationId="{B1BC6AAB-1BD5-4FC0-A4A1-FA73F7BE91E9}"/>
          </ac:spMkLst>
        </pc:spChg>
        <pc:spChg chg="add del mod">
          <ac:chgData name="PONS Olivier" userId="24fc333b-d4e9-418c-9fc8-279920d65958" providerId="ADAL" clId="{5A509A50-2933-4DFC-8418-C5EE4812BED7}" dt="2024-06-28T09:09:40.208" v="2436" actId="207"/>
          <ac:spMkLst>
            <pc:docMk/>
            <pc:sldMk cId="0" sldId="269"/>
            <ac:spMk id="217" creationId="{00000000-0000-0000-0000-000000000000}"/>
          </ac:spMkLst>
        </pc:spChg>
        <pc:spChg chg="del mod">
          <ac:chgData name="PONS Olivier" userId="24fc333b-d4e9-418c-9fc8-279920d65958" providerId="ADAL" clId="{5A509A50-2933-4DFC-8418-C5EE4812BED7}" dt="2024-06-28T09:09:28.029" v="2434" actId="478"/>
          <ac:spMkLst>
            <pc:docMk/>
            <pc:sldMk cId="0" sldId="269"/>
            <ac:spMk id="218" creationId="{00000000-0000-0000-0000-000000000000}"/>
          </ac:spMkLst>
        </pc:spChg>
      </pc:sldChg>
      <pc:sldChg chg="delSp del mod">
        <pc:chgData name="PONS Olivier" userId="24fc333b-d4e9-418c-9fc8-279920d65958" providerId="ADAL" clId="{5A509A50-2933-4DFC-8418-C5EE4812BED7}" dt="2024-06-28T12:56:57.095" v="2449" actId="47"/>
        <pc:sldMkLst>
          <pc:docMk/>
          <pc:sldMk cId="0" sldId="270"/>
        </pc:sldMkLst>
        <pc:spChg chg="del">
          <ac:chgData name="PONS Olivier" userId="24fc333b-d4e9-418c-9fc8-279920d65958" providerId="ADAL" clId="{5A509A50-2933-4DFC-8418-C5EE4812BED7}" dt="2024-06-28T09:10:13.816" v="2437" actId="478"/>
          <ac:spMkLst>
            <pc:docMk/>
            <pc:sldMk cId="0" sldId="270"/>
            <ac:spMk id="225" creationId="{00000000-0000-0000-0000-000000000000}"/>
          </ac:spMkLst>
        </pc:spChg>
      </pc:sldChg>
      <pc:sldChg chg="modSp mod">
        <pc:chgData name="PONS Olivier" userId="24fc333b-d4e9-418c-9fc8-279920d65958" providerId="ADAL" clId="{5A509A50-2933-4DFC-8418-C5EE4812BED7}" dt="2024-06-28T13:46:37.056" v="2828" actId="313"/>
        <pc:sldMkLst>
          <pc:docMk/>
          <pc:sldMk cId="0" sldId="271"/>
        </pc:sldMkLst>
        <pc:spChg chg="mod">
          <ac:chgData name="PONS Olivier" userId="24fc333b-d4e9-418c-9fc8-279920d65958" providerId="ADAL" clId="{5A509A50-2933-4DFC-8418-C5EE4812BED7}" dt="2024-06-28T13:46:37.056" v="2828" actId="313"/>
          <ac:spMkLst>
            <pc:docMk/>
            <pc:sldMk cId="0" sldId="271"/>
            <ac:spMk id="231" creationId="{00000000-0000-0000-0000-000000000000}"/>
          </ac:spMkLst>
        </pc:spChg>
      </pc:sldChg>
      <pc:sldMasterChg chg="addSp mod">
        <pc:chgData name="PONS Olivier" userId="24fc333b-d4e9-418c-9fc8-279920d65958" providerId="ADAL" clId="{5A509A50-2933-4DFC-8418-C5EE4812BED7}" dt="2024-06-20T11:55:27.773" v="0" actId="33475"/>
        <pc:sldMasterMkLst>
          <pc:docMk/>
          <pc:sldMasterMk cId="0" sldId="2147483648"/>
        </pc:sldMasterMkLst>
        <pc:spChg chg="add">
          <ac:chgData name="PONS Olivier" userId="24fc333b-d4e9-418c-9fc8-279920d65958" providerId="ADAL" clId="{5A509A50-2933-4DFC-8418-C5EE4812BED7}" dt="2024-06-20T11:55:27.773" v="0" actId="33475"/>
          <ac:spMkLst>
            <pc:docMk/>
            <pc:sldMasterMk cId="0" sldId="2147483648"/>
            <ac:spMk id="3" creationId="{9E946693-C91E-2186-4ECA-9B14599CA067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946693-C91E-2186-4ECA-9B14599CA0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026775" y="6705600"/>
            <a:ext cx="11938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78D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: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newsroom/detail/fao-s-statistical-yearbook-for-2022-goes-live/f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Olivier PONS</a:t>
            </a:r>
            <a:endParaRPr sz="2800" dirty="0"/>
          </a:p>
          <a:p>
            <a:pPr marL="0" lvl="0" indent="0" algn="ctr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FAO</a:t>
            </a:r>
            <a:endParaRPr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6515099" y="-51013"/>
            <a:ext cx="5452533" cy="285634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 dirty="0"/>
              <a:t>Étude sur l’alimentation dans le monde</a:t>
            </a:r>
            <a:endParaRPr dirty="0"/>
          </a:p>
        </p:txBody>
      </p:sp>
      <p:pic>
        <p:nvPicPr>
          <p:cNvPr id="3" name="Image 2" descr="Une image contenant œuf, sphère, assiette, œuf de Pâques&#10;&#10;Description générée automatiquement">
            <a:extLst>
              <a:ext uri="{FF2B5EF4-FFF2-40B4-BE49-F238E27FC236}">
                <a16:creationId xmlns:a16="http://schemas.microsoft.com/office/drawing/2014/main" id="{93B5DBBB-0EBC-35F9-5A29-FDC92A3F8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99" y="2754319"/>
            <a:ext cx="6388101" cy="41036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7) Liste des 10 pays qui ont le plus bénéficié de l’aide alimentaire entre 2013 et 2016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République arabe syrienne      		1858943000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Éthiopie                          			1381294000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Yémen                             			1206484000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Soudan du Sud                      	  	  695248000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Soudan                             		  	  669784000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Kenya                              		   	  552836000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Bangladesh                        	  	  348188000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Somalie                         		  	  292678000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République démocratique du Congo   	  288502000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Niger                            			  276344000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C778C17-E587-11BB-12F8-481FE0189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21441"/>
              </p:ext>
            </p:extLst>
          </p:nvPr>
        </p:nvGraphicFramePr>
        <p:xfrm>
          <a:off x="1607588" y="2476469"/>
          <a:ext cx="3943465" cy="3388624"/>
        </p:xfrm>
        <a:graphic>
          <a:graphicData uri="http://schemas.openxmlformats.org/drawingml/2006/table">
            <a:tbl>
              <a:tblPr/>
              <a:tblGrid>
                <a:gridCol w="1740194">
                  <a:extLst>
                    <a:ext uri="{9D8B030D-6E8A-4147-A177-3AD203B41FA5}">
                      <a16:colId xmlns:a16="http://schemas.microsoft.com/office/drawing/2014/main" val="2312272454"/>
                    </a:ext>
                  </a:extLst>
                </a:gridCol>
                <a:gridCol w="1169878">
                  <a:extLst>
                    <a:ext uri="{9D8B030D-6E8A-4147-A177-3AD203B41FA5}">
                      <a16:colId xmlns:a16="http://schemas.microsoft.com/office/drawing/2014/main" val="2345990130"/>
                    </a:ext>
                  </a:extLst>
                </a:gridCol>
                <a:gridCol w="1033393">
                  <a:extLst>
                    <a:ext uri="{9D8B030D-6E8A-4147-A177-3AD203B41FA5}">
                      <a16:colId xmlns:a16="http://schemas.microsoft.com/office/drawing/2014/main" val="1311160351"/>
                    </a:ext>
                  </a:extLst>
                </a:gridCol>
              </a:tblGrid>
              <a:tr h="2117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pays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Années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Montant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926542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Afghanistan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128238000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22415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57214000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70996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Algérie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35234000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10812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18980000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847214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17424000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057417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9476000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004676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Angola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021211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770587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Bangladesh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131018000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52248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194628000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766566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22542000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642481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Bhoutan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1724000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764656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146000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605187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578000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103596"/>
                  </a:ext>
                </a:extLst>
              </a:tr>
              <a:tr h="211789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218000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0671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forte disponibilité alimentaire par habitant</a:t>
            </a:r>
            <a:endParaRPr sz="32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96679D-754D-1BE5-910D-93645C5DF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519" y="2177040"/>
            <a:ext cx="5600989" cy="44124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faible disponibilité alimentaire par habitant</a:t>
            </a: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5B80A9-8B13-3926-1F3E-E4940DAF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5" y="2419928"/>
            <a:ext cx="5734339" cy="4203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10) Étude sur le manioc en Thaïlande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Pourcentage population en </a:t>
            </a:r>
            <a:r>
              <a:rPr lang="fr-FR" dirty="0">
                <a:solidFill>
                  <a:srgbClr val="00B050"/>
                </a:solidFill>
              </a:rPr>
              <a:t>sous-nutrition 3.0 %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Le pourcentage d’exportation du Manioc en Thaïlande est de </a:t>
            </a:r>
            <a:r>
              <a:rPr lang="fr-FR" dirty="0">
                <a:solidFill>
                  <a:srgbClr val="00B050"/>
                </a:solidFill>
              </a:rPr>
              <a:t>83% de leur production</a:t>
            </a:r>
            <a:r>
              <a:rPr lang="fr-FR" dirty="0"/>
              <a:t>. Ce qui est absolument énorme et pourrait être utilisé pour nourrir la population.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La disponibilité alimentaire pour le Manioc est </a:t>
            </a:r>
            <a:r>
              <a:rPr lang="fr-FR" b="1" dirty="0">
                <a:solidFill>
                  <a:srgbClr val="00B050"/>
                </a:solidFill>
              </a:rPr>
              <a:t>de 40 Kcal/personne/jour</a:t>
            </a:r>
            <a:endParaRPr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En conclusion, on peut s’apercevoir que la répartition ou l’utilisation des richesses de chaque pays diffère, par exemple si l’on reprend l’exemple du manioc de la Thaïlande qui exporte 85% de sa production, alors qu’elle a un taux de 3% de sous-nutrition, c’est stock pourrait certainement être utilisé différemment.</a:t>
            </a:r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Contexte et spécification des données</a:t>
            </a:r>
            <a:endParaRPr sz="3200"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Nous allons présenter une analyse sur l’alimentation dans le monde de 2013 à 2017.</a:t>
            </a:r>
          </a:p>
          <a:p>
            <a:pPr marL="3429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Pour cela nous allons utiliser les données de la sous nutrition dans le monde, les différentes</a:t>
            </a:r>
          </a:p>
          <a:p>
            <a:pPr marL="3429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disponibilités alimentaires, et l’aide alimentaire dans le monde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Méthodologie de l’analyse</a:t>
            </a:r>
            <a:endParaRPr sz="320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Après avoir nettoyer  les données récupérées, les avoir retravaillées pour avoir par exemple les mêmes unités dans tous les tableaux, nous avons pu commencer leur analyse, les slides suivants expliqueront.</a:t>
            </a:r>
            <a:br>
              <a:rPr lang="fr-FR" dirty="0"/>
            </a:br>
            <a:r>
              <a:rPr lang="fr-FR" dirty="0"/>
              <a:t>Il n’y a pas de données personnelles dans ce fichier, aucun nom, prénom ou autre email, aussi, nous n’avons pas à nous inquiéter du RGPD.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1) Proportion de personnes en état de sous-nutrition en 2017</a:t>
            </a:r>
            <a:endParaRPr sz="3200"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Le nombre de personne sous-nutri en 2017 était de 2%, pour arriver a cela nous avons fait la proportion entre la population mondiale (7,5 milliards) et le nombre de personne en état de sous-nutrition en 2017 (166 millions)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Nombre théorique de personnes qui pourraient être nourries en 2017</a:t>
            </a:r>
            <a:endParaRPr sz="320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810000" y="2222287"/>
            <a:ext cx="11036790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Selon la FAO (</a:t>
            </a:r>
            <a:r>
              <a:rPr lang="fr-FR" dirty="0">
                <a:hlinkClick r:id="rId3"/>
              </a:rPr>
              <a:t>www.fao.org/newsroom/detail/fao-s-statistical-yearbook-for-2022-goes-live/fr</a:t>
            </a:r>
            <a:r>
              <a:rPr lang="fr-FR" dirty="0"/>
              <a:t>), un humain consomme 2900cal par jour soit 1058500 par an, si l’on reprend nos données sur la dispo alimentaire , nous pouvons calculer le nombre de Calories totales disponible par pays et par produit que l’on divise par la consommation annuelle et en </a:t>
            </a:r>
            <a:r>
              <a:rPr lang="fr-FR" dirty="0" err="1"/>
              <a:t>theorie</a:t>
            </a:r>
            <a:r>
              <a:rPr lang="fr-FR" dirty="0"/>
              <a:t> nous pourrions nourrir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116.720.933 </a:t>
            </a:r>
            <a:r>
              <a:rPr lang="fr-FR" altLang="fr-FR" dirty="0"/>
              <a:t>de personnes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Nombre théorique de personnes qui pourraient être nourries uniquement avec les végétaux en 2017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En reprenant le calcul </a:t>
            </a:r>
            <a:r>
              <a:rPr lang="fr-FR" dirty="0" err="1"/>
              <a:t>precedent</a:t>
            </a:r>
            <a:r>
              <a:rPr lang="fr-FR" dirty="0"/>
              <a:t> mais en se limitant juste aux produits d’origine végétales nous arriverions à nourrir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</a:rPr>
              <a:t>96.240.106</a:t>
            </a:r>
            <a:endParaRPr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4) Répartition de la disponibilité intérieure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7232072" y="2222287"/>
            <a:ext cx="4141213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dirty="0"/>
              <a:t>On peut voir que la proportion de nourriture est à un peu  plus 50% de la disponibilité intérieur, par rapport aux aliments pour animaux qui n’est que de 13,24%.  Dans les autres chiffres on peut voir que les traitements prennent une grande partie également (près de 23%)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1" dirty="0"/>
              <a:t>proportion d'aliment pour animaux par rapport à la disponibilité intérieur :  </a:t>
            </a:r>
            <a:r>
              <a:rPr lang="fr-FR" sz="1200" b="1" dirty="0">
                <a:solidFill>
                  <a:srgbClr val="00B050"/>
                </a:solidFill>
              </a:rPr>
              <a:t>13.24 %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1" dirty="0"/>
              <a:t>proportion de Nourriture par rapport à la disponibilité intérieur :  </a:t>
            </a:r>
            <a:r>
              <a:rPr lang="fr-FR" sz="1200" b="1" dirty="0">
                <a:solidFill>
                  <a:srgbClr val="00B050"/>
                </a:solidFill>
              </a:rPr>
              <a:t>49.51 %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dirty="0"/>
              <a:t>proportion de Pertes par rapport à la disponibilité intérieur :  4.61 %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dirty="0"/>
              <a:t>proportion de Semences par rapport à la disponibilité intérieur :  1.57 %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dirty="0"/>
              <a:t>proportion de Traitement par rapport à la disponibilité intérieur :  22.38 %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dirty="0"/>
              <a:t>proportion d'autre utilisations pour animaux par rapport à la disponibilité intérieur :  8.78 %</a:t>
            </a:r>
            <a:endParaRPr sz="1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36490D-1184-629D-C7A1-3EFA6D3A4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83" y="2222287"/>
            <a:ext cx="4426672" cy="40796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5) Part de l’utilisation des principales céréales entre l’alimentation humaine et animale</a:t>
            </a: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ACD4FB-0D2E-CC7D-D3C3-95B321362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80" y="2632507"/>
            <a:ext cx="6172200" cy="29462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0C84AA5-0104-80A3-66C8-AD7CD920C9CA}"/>
              </a:ext>
            </a:extLst>
          </p:cNvPr>
          <p:cNvSpPr txBox="1"/>
          <p:nvPr/>
        </p:nvSpPr>
        <p:spPr>
          <a:xfrm>
            <a:off x="7477266" y="2731583"/>
            <a:ext cx="42434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retrouve dans ce tableau la répartition </a:t>
            </a:r>
          </a:p>
          <a:p>
            <a:r>
              <a:rPr lang="fr-FR" dirty="0">
                <a:solidFill>
                  <a:schemeClr val="bg1"/>
                </a:solidFill>
              </a:rPr>
              <a:t>Pour chaque céréale de son utilisation pour</a:t>
            </a:r>
          </a:p>
          <a:p>
            <a:r>
              <a:rPr lang="fr-FR" dirty="0">
                <a:solidFill>
                  <a:schemeClr val="bg1"/>
                </a:solidFill>
              </a:rPr>
              <a:t> les humains ou pour les animaux.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Plus globalement la répartition est de </a:t>
            </a:r>
            <a:r>
              <a:rPr lang="fr-FR" dirty="0">
                <a:solidFill>
                  <a:srgbClr val="00B050"/>
                </a:solidFill>
              </a:rPr>
              <a:t>55,95%</a:t>
            </a:r>
            <a:r>
              <a:rPr lang="fr-FR" dirty="0">
                <a:solidFill>
                  <a:schemeClr val="bg1"/>
                </a:solidFill>
              </a:rPr>
              <a:t> pour </a:t>
            </a:r>
          </a:p>
          <a:p>
            <a:r>
              <a:rPr lang="fr-FR" dirty="0">
                <a:solidFill>
                  <a:schemeClr val="bg1"/>
                </a:solidFill>
              </a:rPr>
              <a:t>l’alimentation des animaux et de </a:t>
            </a:r>
            <a:r>
              <a:rPr lang="fr-FR" dirty="0">
                <a:solidFill>
                  <a:srgbClr val="00B050"/>
                </a:solidFill>
              </a:rPr>
              <a:t>44,05%</a:t>
            </a:r>
            <a:r>
              <a:rPr lang="fr-FR" dirty="0">
                <a:solidFill>
                  <a:schemeClr val="bg1"/>
                </a:solidFill>
              </a:rPr>
              <a:t> pour</a:t>
            </a:r>
          </a:p>
          <a:p>
            <a:r>
              <a:rPr lang="fr-FR" dirty="0">
                <a:solidFill>
                  <a:schemeClr val="bg1"/>
                </a:solidFill>
              </a:rPr>
              <a:t>la nourriture.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92B428-0E3A-413E-37E3-C7D2AF07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08" y="2230181"/>
            <a:ext cx="8756073" cy="43690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Grand écran</PresentationFormat>
  <Paragraphs>98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Century Gothic</vt:lpstr>
      <vt:lpstr>Noto Sans Symbols</vt:lpstr>
      <vt:lpstr>Entre guillemets</vt:lpstr>
      <vt:lpstr>Étude sur l’alimentation dans le monde</vt:lpstr>
      <vt:lpstr>Contexte et spécification des données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forte disponibilité alimentaire par habitant</vt:lpstr>
      <vt:lpstr>9) Liste des 10 pays qui ont la plus faible disponibilité alimentaire par habitant</vt:lpstr>
      <vt:lpstr>10) Étude sur le manioc en Thaïlande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JeY jEy</dc:creator>
  <cp:lastModifiedBy>Olivier B PONS</cp:lastModifiedBy>
  <cp:revision>1</cp:revision>
  <dcterms:created xsi:type="dcterms:W3CDTF">2023-03-17T20:58:30Z</dcterms:created>
  <dcterms:modified xsi:type="dcterms:W3CDTF">2024-06-28T13:48:17Z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ffbc0b8-e97b-47d1-beac-cb0955d66f3b_Enabled">
    <vt:lpwstr>true</vt:lpwstr>
  </property>
  <property fmtid="{D5CDD505-2E9C-101B-9397-08002B2CF9AE}" pid="4" name="MSIP_Label_8ffbc0b8-e97b-47d1-beac-cb0955d66f3b_SetDate">
    <vt:lpwstr>2024-06-20T11:55:27Z</vt:lpwstr>
  </property>
  <property fmtid="{D5CDD505-2E9C-101B-9397-08002B2CF9AE}" pid="5" name="MSIP_Label_8ffbc0b8-e97b-47d1-beac-cb0955d66f3b_Method">
    <vt:lpwstr>Privileged</vt:lpwstr>
  </property>
  <property fmtid="{D5CDD505-2E9C-101B-9397-08002B2CF9AE}" pid="6" name="MSIP_Label_8ffbc0b8-e97b-47d1-beac-cb0955d66f3b_Name">
    <vt:lpwstr>8ffbc0b8-e97b-47d1-beac-cb0955d66f3b</vt:lpwstr>
  </property>
  <property fmtid="{D5CDD505-2E9C-101B-9397-08002B2CF9AE}" pid="7" name="MSIP_Label_8ffbc0b8-e97b-47d1-beac-cb0955d66f3b_SiteId">
    <vt:lpwstr>614f9c25-bffa-42c7-86d8-964101f55fa2</vt:lpwstr>
  </property>
  <property fmtid="{D5CDD505-2E9C-101B-9397-08002B2CF9AE}" pid="8" name="MSIP_Label_8ffbc0b8-e97b-47d1-beac-cb0955d66f3b_ActionId">
    <vt:lpwstr>6c5f7725-3115-4f3f-9e2b-21f63aa98ab1</vt:lpwstr>
  </property>
  <property fmtid="{D5CDD505-2E9C-101B-9397-08002B2CF9AE}" pid="9" name="MSIP_Label_8ffbc0b8-e97b-47d1-beac-cb0955d66f3b_ContentBits">
    <vt:lpwstr>2</vt:lpwstr>
  </property>
  <property fmtid="{D5CDD505-2E9C-101B-9397-08002B2CF9AE}" pid="10" name="ClassificationContentMarkingFooterLocations">
    <vt:lpwstr>Entre guillemets:3</vt:lpwstr>
  </property>
  <property fmtid="{D5CDD505-2E9C-101B-9397-08002B2CF9AE}" pid="11" name="ClassificationContentMarkingFooterText">
    <vt:lpwstr>Classification : Internal</vt:lpwstr>
  </property>
</Properties>
</file>