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71" r:id="rId5"/>
    <p:sldId id="274" r:id="rId6"/>
    <p:sldId id="277" r:id="rId7"/>
    <p:sldId id="275" r:id="rId8"/>
    <p:sldId id="276" r:id="rId9"/>
    <p:sldId id="272" r:id="rId10"/>
    <p:sldId id="273" r:id="rId11"/>
    <p:sldId id="259" r:id="rId12"/>
    <p:sldId id="267" r:id="rId13"/>
    <p:sldId id="268" r:id="rId14"/>
    <p:sldId id="26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69B2D-2BA8-409E-B329-94C45F95C13D}" v="14" dt="2024-09-12T09:11:09.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6" y="96"/>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48BE13D7-DE33-4C3F-8F91-40DF78A5D6FC}"/>
    <pc:docChg chg="undo custSel addSld delSld modSld">
      <pc:chgData name="PONS Olivier" userId="24fc333b-d4e9-418c-9fc8-279920d65958" providerId="ADAL" clId="{48BE13D7-DE33-4C3F-8F91-40DF78A5D6FC}" dt="2024-08-14T12:56:09.565" v="560" actId="47"/>
      <pc:docMkLst>
        <pc:docMk/>
      </pc:docMkLst>
      <pc:sldChg chg="addSp delSp modSp mod">
        <pc:chgData name="PONS Olivier" userId="24fc333b-d4e9-418c-9fc8-279920d65958" providerId="ADAL" clId="{48BE13D7-DE33-4C3F-8F91-40DF78A5D6FC}" dt="2024-08-14T12:10:08.764" v="33" actId="22"/>
        <pc:sldMkLst>
          <pc:docMk/>
          <pc:sldMk cId="0" sldId="259"/>
        </pc:sldMkLst>
        <pc:spChg chg="mod">
          <ac:chgData name="PONS Olivier" userId="24fc333b-d4e9-418c-9fc8-279920d65958" providerId="ADAL" clId="{48BE13D7-DE33-4C3F-8F91-40DF78A5D6FC}" dt="2024-08-14T12:03:52.544" v="30" actId="20577"/>
          <ac:spMkLst>
            <pc:docMk/>
            <pc:sldMk cId="0" sldId="259"/>
            <ac:spMk id="81" creationId="{00000000-0000-0000-0000-000000000000}"/>
          </ac:spMkLst>
        </pc:spChg>
        <pc:picChg chg="del mod">
          <ac:chgData name="PONS Olivier" userId="24fc333b-d4e9-418c-9fc8-279920d65958" providerId="ADAL" clId="{48BE13D7-DE33-4C3F-8F91-40DF78A5D6FC}" dt="2024-08-14T12:03:54.834" v="32" actId="478"/>
          <ac:picMkLst>
            <pc:docMk/>
            <pc:sldMk cId="0" sldId="259"/>
            <ac:picMk id="3" creationId="{21A0E10E-9D9C-026D-DF53-4CF734674D94}"/>
          </ac:picMkLst>
        </pc:picChg>
        <pc:picChg chg="add">
          <ac:chgData name="PONS Olivier" userId="24fc333b-d4e9-418c-9fc8-279920d65958" providerId="ADAL" clId="{48BE13D7-DE33-4C3F-8F91-40DF78A5D6FC}" dt="2024-08-14T12:10:08.764" v="33" actId="22"/>
          <ac:picMkLst>
            <pc:docMk/>
            <pc:sldMk cId="0" sldId="259"/>
            <ac:picMk id="4" creationId="{4E50EF07-C4BD-FC4D-6659-1FF67FEFDAD6}"/>
          </ac:picMkLst>
        </pc:picChg>
      </pc:sldChg>
      <pc:sldChg chg="del">
        <pc:chgData name="PONS Olivier" userId="24fc333b-d4e9-418c-9fc8-279920d65958" providerId="ADAL" clId="{48BE13D7-DE33-4C3F-8F91-40DF78A5D6FC}" dt="2024-08-14T12:56:04.747" v="557" actId="47"/>
        <pc:sldMkLst>
          <pc:docMk/>
          <pc:sldMk cId="396889283" sldId="263"/>
        </pc:sldMkLst>
      </pc:sldChg>
      <pc:sldChg chg="del">
        <pc:chgData name="PONS Olivier" userId="24fc333b-d4e9-418c-9fc8-279920d65958" providerId="ADAL" clId="{48BE13D7-DE33-4C3F-8F91-40DF78A5D6FC}" dt="2024-08-14T12:56:06.597" v="558" actId="47"/>
        <pc:sldMkLst>
          <pc:docMk/>
          <pc:sldMk cId="1413502442" sldId="264"/>
        </pc:sldMkLst>
      </pc:sldChg>
      <pc:sldChg chg="del">
        <pc:chgData name="PONS Olivier" userId="24fc333b-d4e9-418c-9fc8-279920d65958" providerId="ADAL" clId="{48BE13D7-DE33-4C3F-8F91-40DF78A5D6FC}" dt="2024-08-14T12:56:08.100" v="559" actId="47"/>
        <pc:sldMkLst>
          <pc:docMk/>
          <pc:sldMk cId="4243870918" sldId="265"/>
        </pc:sldMkLst>
      </pc:sldChg>
      <pc:sldChg chg="del">
        <pc:chgData name="PONS Olivier" userId="24fc333b-d4e9-418c-9fc8-279920d65958" providerId="ADAL" clId="{48BE13D7-DE33-4C3F-8F91-40DF78A5D6FC}" dt="2024-08-14T12:56:09.565" v="560" actId="47"/>
        <pc:sldMkLst>
          <pc:docMk/>
          <pc:sldMk cId="1044311680" sldId="266"/>
        </pc:sldMkLst>
      </pc:sldChg>
      <pc:sldChg chg="addSp delSp modSp add mod">
        <pc:chgData name="PONS Olivier" userId="24fc333b-d4e9-418c-9fc8-279920d65958" providerId="ADAL" clId="{48BE13D7-DE33-4C3F-8F91-40DF78A5D6FC}" dt="2024-08-14T12:12:16.433" v="68" actId="22"/>
        <pc:sldMkLst>
          <pc:docMk/>
          <pc:sldMk cId="2163333798" sldId="267"/>
        </pc:sldMkLst>
        <pc:spChg chg="mod">
          <ac:chgData name="PONS Olivier" userId="24fc333b-d4e9-418c-9fc8-279920d65958" providerId="ADAL" clId="{48BE13D7-DE33-4C3F-8F91-40DF78A5D6FC}" dt="2024-08-14T12:10:54.798" v="67" actId="20577"/>
          <ac:spMkLst>
            <pc:docMk/>
            <pc:sldMk cId="2163333798" sldId="267"/>
            <ac:spMk id="81" creationId="{00000000-0000-0000-0000-000000000000}"/>
          </ac:spMkLst>
        </pc:spChg>
        <pc:picChg chg="add">
          <ac:chgData name="PONS Olivier" userId="24fc333b-d4e9-418c-9fc8-279920d65958" providerId="ADAL" clId="{48BE13D7-DE33-4C3F-8F91-40DF78A5D6FC}" dt="2024-08-14T12:12:16.433" v="68" actId="22"/>
          <ac:picMkLst>
            <pc:docMk/>
            <pc:sldMk cId="2163333798" sldId="267"/>
            <ac:picMk id="3" creationId="{4FCA2FEC-6801-F728-BB8E-6F29C0591DB1}"/>
          </ac:picMkLst>
        </pc:picChg>
        <pc:picChg chg="del">
          <ac:chgData name="PONS Olivier" userId="24fc333b-d4e9-418c-9fc8-279920d65958" providerId="ADAL" clId="{48BE13D7-DE33-4C3F-8F91-40DF78A5D6FC}" dt="2024-08-14T12:10:18.030" v="35" actId="478"/>
          <ac:picMkLst>
            <pc:docMk/>
            <pc:sldMk cId="2163333798" sldId="267"/>
            <ac:picMk id="4" creationId="{4E50EF07-C4BD-FC4D-6659-1FF67FEFDAD6}"/>
          </ac:picMkLst>
        </pc:picChg>
      </pc:sldChg>
      <pc:sldChg chg="addSp delSp modSp add mod">
        <pc:chgData name="PONS Olivier" userId="24fc333b-d4e9-418c-9fc8-279920d65958" providerId="ADAL" clId="{48BE13D7-DE33-4C3F-8F91-40DF78A5D6FC}" dt="2024-08-14T12:15:22.566" v="107" actId="22"/>
        <pc:sldMkLst>
          <pc:docMk/>
          <pc:sldMk cId="3350812566" sldId="268"/>
        </pc:sldMkLst>
        <pc:spChg chg="mod">
          <ac:chgData name="PONS Olivier" userId="24fc333b-d4e9-418c-9fc8-279920d65958" providerId="ADAL" clId="{48BE13D7-DE33-4C3F-8F91-40DF78A5D6FC}" dt="2024-08-14T12:12:49.501" v="106" actId="20577"/>
          <ac:spMkLst>
            <pc:docMk/>
            <pc:sldMk cId="3350812566" sldId="268"/>
            <ac:spMk id="81" creationId="{00000000-0000-0000-0000-000000000000}"/>
          </ac:spMkLst>
        </pc:spChg>
        <pc:picChg chg="del">
          <ac:chgData name="PONS Olivier" userId="24fc333b-d4e9-418c-9fc8-279920d65958" providerId="ADAL" clId="{48BE13D7-DE33-4C3F-8F91-40DF78A5D6FC}" dt="2024-08-14T12:12:27.799" v="70" actId="478"/>
          <ac:picMkLst>
            <pc:docMk/>
            <pc:sldMk cId="3350812566" sldId="268"/>
            <ac:picMk id="3" creationId="{4FCA2FEC-6801-F728-BB8E-6F29C0591DB1}"/>
          </ac:picMkLst>
        </pc:picChg>
        <pc:picChg chg="add">
          <ac:chgData name="PONS Olivier" userId="24fc333b-d4e9-418c-9fc8-279920d65958" providerId="ADAL" clId="{48BE13D7-DE33-4C3F-8F91-40DF78A5D6FC}" dt="2024-08-14T12:15:22.566" v="107" actId="22"/>
          <ac:picMkLst>
            <pc:docMk/>
            <pc:sldMk cId="3350812566" sldId="268"/>
            <ac:picMk id="4" creationId="{E715F2CB-7114-5C87-7D78-443D1880D201}"/>
          </ac:picMkLst>
        </pc:picChg>
      </pc:sldChg>
      <pc:sldChg chg="delSp add del mod">
        <pc:chgData name="PONS Olivier" userId="24fc333b-d4e9-418c-9fc8-279920d65958" providerId="ADAL" clId="{48BE13D7-DE33-4C3F-8F91-40DF78A5D6FC}" dt="2024-08-14T12:56:02.151" v="556" actId="47"/>
        <pc:sldMkLst>
          <pc:docMk/>
          <pc:sldMk cId="1265398678" sldId="269"/>
        </pc:sldMkLst>
        <pc:picChg chg="del">
          <ac:chgData name="PONS Olivier" userId="24fc333b-d4e9-418c-9fc8-279920d65958" providerId="ADAL" clId="{48BE13D7-DE33-4C3F-8F91-40DF78A5D6FC}" dt="2024-08-14T12:15:31.869" v="109" actId="478"/>
          <ac:picMkLst>
            <pc:docMk/>
            <pc:sldMk cId="1265398678" sldId="269"/>
            <ac:picMk id="4" creationId="{E715F2CB-7114-5C87-7D78-443D1880D201}"/>
          </ac:picMkLst>
        </pc:picChg>
      </pc:sldChg>
      <pc:sldChg chg="new del">
        <pc:chgData name="PONS Olivier" userId="24fc333b-d4e9-418c-9fc8-279920d65958" providerId="ADAL" clId="{48BE13D7-DE33-4C3F-8F91-40DF78A5D6FC}" dt="2024-08-14T12:16:59.795" v="112" actId="47"/>
        <pc:sldMkLst>
          <pc:docMk/>
          <pc:sldMk cId="2444447799" sldId="270"/>
        </pc:sldMkLst>
      </pc:sldChg>
      <pc:sldChg chg="addSp delSp modSp add mod">
        <pc:chgData name="PONS Olivier" userId="24fc333b-d4e9-418c-9fc8-279920d65958" providerId="ADAL" clId="{48BE13D7-DE33-4C3F-8F91-40DF78A5D6FC}" dt="2024-08-14T12:17:39.536" v="145" actId="14100"/>
        <pc:sldMkLst>
          <pc:docMk/>
          <pc:sldMk cId="1484417261" sldId="271"/>
        </pc:sldMkLst>
        <pc:spChg chg="del mod">
          <ac:chgData name="PONS Olivier" userId="24fc333b-d4e9-418c-9fc8-279920d65958" providerId="ADAL" clId="{48BE13D7-DE33-4C3F-8F91-40DF78A5D6FC}" dt="2024-08-14T12:17:29.803" v="141" actId="478"/>
          <ac:spMkLst>
            <pc:docMk/>
            <pc:sldMk cId="1484417261" sldId="271"/>
            <ac:spMk id="71" creationId="{00000000-0000-0000-0000-000000000000}"/>
          </ac:spMkLst>
        </pc:spChg>
        <pc:spChg chg="mod">
          <ac:chgData name="PONS Olivier" userId="24fc333b-d4e9-418c-9fc8-279920d65958" providerId="ADAL" clId="{48BE13D7-DE33-4C3F-8F91-40DF78A5D6FC}" dt="2024-08-14T12:17:13.864" v="126" actId="20577"/>
          <ac:spMkLst>
            <pc:docMk/>
            <pc:sldMk cId="1484417261" sldId="271"/>
            <ac:spMk id="72" creationId="{00000000-0000-0000-0000-000000000000}"/>
          </ac:spMkLst>
        </pc:spChg>
        <pc:spChg chg="mod">
          <ac:chgData name="PONS Olivier" userId="24fc333b-d4e9-418c-9fc8-279920d65958" providerId="ADAL" clId="{48BE13D7-DE33-4C3F-8F91-40DF78A5D6FC}" dt="2024-08-14T12:17:21.946" v="139" actId="20577"/>
          <ac:spMkLst>
            <pc:docMk/>
            <pc:sldMk cId="1484417261" sldId="271"/>
            <ac:spMk id="73" creationId="{00000000-0000-0000-0000-000000000000}"/>
          </ac:spMkLst>
        </pc:spChg>
        <pc:picChg chg="add mod">
          <ac:chgData name="PONS Olivier" userId="24fc333b-d4e9-418c-9fc8-279920d65958" providerId="ADAL" clId="{48BE13D7-DE33-4C3F-8F91-40DF78A5D6FC}" dt="2024-08-14T12:17:39.536" v="145" actId="14100"/>
          <ac:picMkLst>
            <pc:docMk/>
            <pc:sldMk cId="1484417261" sldId="271"/>
            <ac:picMk id="3" creationId="{4D31BEF0-AA10-DA79-9949-C66EA6D3238B}"/>
          </ac:picMkLst>
        </pc:picChg>
      </pc:sldChg>
      <pc:sldChg chg="addSp delSp modSp add mod">
        <pc:chgData name="PONS Olivier" userId="24fc333b-d4e9-418c-9fc8-279920d65958" providerId="ADAL" clId="{48BE13D7-DE33-4C3F-8F91-40DF78A5D6FC}" dt="2024-08-14T12:19:50.642" v="190" actId="1076"/>
        <pc:sldMkLst>
          <pc:docMk/>
          <pc:sldMk cId="3117793833" sldId="272"/>
        </pc:sldMkLst>
        <pc:spChg chg="add del mod">
          <ac:chgData name="PONS Olivier" userId="24fc333b-d4e9-418c-9fc8-279920d65958" providerId="ADAL" clId="{48BE13D7-DE33-4C3F-8F91-40DF78A5D6FC}" dt="2024-08-14T12:19:39.332" v="187" actId="20577"/>
          <ac:spMkLst>
            <pc:docMk/>
            <pc:sldMk cId="3117793833" sldId="272"/>
            <ac:spMk id="5" creationId="{9B37AD91-FA4C-5822-445B-B79578024461}"/>
          </ac:spMkLst>
        </pc:spChg>
        <pc:spChg chg="add del">
          <ac:chgData name="PONS Olivier" userId="24fc333b-d4e9-418c-9fc8-279920d65958" providerId="ADAL" clId="{48BE13D7-DE33-4C3F-8F91-40DF78A5D6FC}" dt="2024-08-14T12:19:39.775" v="188"/>
          <ac:spMkLst>
            <pc:docMk/>
            <pc:sldMk cId="3117793833" sldId="272"/>
            <ac:spMk id="6" creationId="{B9D06EB8-8B18-5AF7-32A6-754A48C4465D}"/>
          </ac:spMkLst>
        </pc:spChg>
        <pc:spChg chg="add del mod">
          <ac:chgData name="PONS Olivier" userId="24fc333b-d4e9-418c-9fc8-279920d65958" providerId="ADAL" clId="{48BE13D7-DE33-4C3F-8F91-40DF78A5D6FC}" dt="2024-08-14T12:19:38.874" v="186"/>
          <ac:spMkLst>
            <pc:docMk/>
            <pc:sldMk cId="3117793833" sldId="272"/>
            <ac:spMk id="7" creationId="{5B201AE3-02FA-E7F2-925F-4A654233A314}"/>
          </ac:spMkLst>
        </pc:spChg>
        <pc:spChg chg="add mod">
          <ac:chgData name="PONS Olivier" userId="24fc333b-d4e9-418c-9fc8-279920d65958" providerId="ADAL" clId="{48BE13D7-DE33-4C3F-8F91-40DF78A5D6FC}" dt="2024-08-14T12:19:50.642" v="190" actId="1076"/>
          <ac:spMkLst>
            <pc:docMk/>
            <pc:sldMk cId="3117793833" sldId="272"/>
            <ac:spMk id="8" creationId="{6C3E8F81-7DAB-F6AD-AA5D-CDCA4BE7FA5F}"/>
          </ac:spMkLst>
        </pc:spChg>
        <pc:spChg chg="mod">
          <ac:chgData name="PONS Olivier" userId="24fc333b-d4e9-418c-9fc8-279920d65958" providerId="ADAL" clId="{48BE13D7-DE33-4C3F-8F91-40DF78A5D6FC}" dt="2024-08-14T12:18:43.121" v="173" actId="20577"/>
          <ac:spMkLst>
            <pc:docMk/>
            <pc:sldMk cId="3117793833" sldId="272"/>
            <ac:spMk id="73" creationId="{00000000-0000-0000-0000-000000000000}"/>
          </ac:spMkLst>
        </pc:spChg>
        <pc:picChg chg="del">
          <ac:chgData name="PONS Olivier" userId="24fc333b-d4e9-418c-9fc8-279920d65958" providerId="ADAL" clId="{48BE13D7-DE33-4C3F-8F91-40DF78A5D6FC}" dt="2024-08-14T12:18:13.020" v="167" actId="478"/>
          <ac:picMkLst>
            <pc:docMk/>
            <pc:sldMk cId="3117793833" sldId="272"/>
            <ac:picMk id="3" creationId="{4D31BEF0-AA10-DA79-9949-C66EA6D3238B}"/>
          </ac:picMkLst>
        </pc:picChg>
        <pc:picChg chg="add del">
          <ac:chgData name="PONS Olivier" userId="24fc333b-d4e9-418c-9fc8-279920d65958" providerId="ADAL" clId="{48BE13D7-DE33-4C3F-8F91-40DF78A5D6FC}" dt="2024-08-14T12:19:02.340" v="174" actId="478"/>
          <ac:picMkLst>
            <pc:docMk/>
            <pc:sldMk cId="3117793833" sldId="272"/>
            <ac:picMk id="4" creationId="{BADD22A8-00C6-8AE2-86E3-5A9539AD1B10}"/>
          </ac:picMkLst>
        </pc:picChg>
      </pc:sldChg>
      <pc:sldChg chg="modSp add mod">
        <pc:chgData name="PONS Olivier" userId="24fc333b-d4e9-418c-9fc8-279920d65958" providerId="ADAL" clId="{48BE13D7-DE33-4C3F-8F91-40DF78A5D6FC}" dt="2024-08-14T12:18:37.606" v="172" actId="20577"/>
        <pc:sldMkLst>
          <pc:docMk/>
          <pc:sldMk cId="2917017189" sldId="273"/>
        </pc:sldMkLst>
        <pc:spChg chg="mod">
          <ac:chgData name="PONS Olivier" userId="24fc333b-d4e9-418c-9fc8-279920d65958" providerId="ADAL" clId="{48BE13D7-DE33-4C3F-8F91-40DF78A5D6FC}" dt="2024-08-14T12:18:37.606" v="172" actId="20577"/>
          <ac:spMkLst>
            <pc:docMk/>
            <pc:sldMk cId="2917017189" sldId="273"/>
            <ac:spMk id="73" creationId="{00000000-0000-0000-0000-000000000000}"/>
          </ac:spMkLst>
        </pc:spChg>
      </pc:sldChg>
      <pc:sldChg chg="addSp delSp modSp add mod">
        <pc:chgData name="PONS Olivier" userId="24fc333b-d4e9-418c-9fc8-279920d65958" providerId="ADAL" clId="{48BE13D7-DE33-4C3F-8F91-40DF78A5D6FC}" dt="2024-08-14T12:20:59.578" v="254" actId="14100"/>
        <pc:sldMkLst>
          <pc:docMk/>
          <pc:sldMk cId="2080984075" sldId="274"/>
        </pc:sldMkLst>
        <pc:spChg chg="del">
          <ac:chgData name="PONS Olivier" userId="24fc333b-d4e9-418c-9fc8-279920d65958" providerId="ADAL" clId="{48BE13D7-DE33-4C3F-8F91-40DF78A5D6FC}" dt="2024-08-14T12:20:36.544" v="249" actId="478"/>
          <ac:spMkLst>
            <pc:docMk/>
            <pc:sldMk cId="2080984075" sldId="274"/>
            <ac:spMk id="5" creationId="{9B37AD91-FA4C-5822-445B-B79578024461}"/>
          </ac:spMkLst>
        </pc:spChg>
        <pc:spChg chg="del">
          <ac:chgData name="PONS Olivier" userId="24fc333b-d4e9-418c-9fc8-279920d65958" providerId="ADAL" clId="{48BE13D7-DE33-4C3F-8F91-40DF78A5D6FC}" dt="2024-08-14T12:20:38.126" v="250" actId="478"/>
          <ac:spMkLst>
            <pc:docMk/>
            <pc:sldMk cId="2080984075" sldId="274"/>
            <ac:spMk id="8" creationId="{6C3E8F81-7DAB-F6AD-AA5D-CDCA4BE7FA5F}"/>
          </ac:spMkLst>
        </pc:spChg>
        <pc:spChg chg="mod">
          <ac:chgData name="PONS Olivier" userId="24fc333b-d4e9-418c-9fc8-279920d65958" providerId="ADAL" clId="{48BE13D7-DE33-4C3F-8F91-40DF78A5D6FC}" dt="2024-08-14T12:20:32.861" v="248" actId="20577"/>
          <ac:spMkLst>
            <pc:docMk/>
            <pc:sldMk cId="2080984075" sldId="274"/>
            <ac:spMk id="73" creationId="{00000000-0000-0000-0000-000000000000}"/>
          </ac:spMkLst>
        </pc:spChg>
        <pc:picChg chg="add mod">
          <ac:chgData name="PONS Olivier" userId="24fc333b-d4e9-418c-9fc8-279920d65958" providerId="ADAL" clId="{48BE13D7-DE33-4C3F-8F91-40DF78A5D6FC}" dt="2024-08-14T12:20:59.578" v="254" actId="14100"/>
          <ac:picMkLst>
            <pc:docMk/>
            <pc:sldMk cId="2080984075" sldId="274"/>
            <ac:picMk id="3" creationId="{A6B2A6B4-05E5-4776-CB8C-D59B7EAE12B0}"/>
          </ac:picMkLst>
        </pc:picChg>
      </pc:sldChg>
      <pc:sldChg chg="addSp delSp modSp add mod">
        <pc:chgData name="PONS Olivier" userId="24fc333b-d4e9-418c-9fc8-279920d65958" providerId="ADAL" clId="{48BE13D7-DE33-4C3F-8F91-40DF78A5D6FC}" dt="2024-08-14T12:25:20.280" v="504" actId="1076"/>
        <pc:sldMkLst>
          <pc:docMk/>
          <pc:sldMk cId="1891674170" sldId="275"/>
        </pc:sldMkLst>
        <pc:spChg chg="add mod">
          <ac:chgData name="PONS Olivier" userId="24fc333b-d4e9-418c-9fc8-279920d65958" providerId="ADAL" clId="{48BE13D7-DE33-4C3F-8F91-40DF78A5D6FC}" dt="2024-08-14T12:23:00.931" v="468" actId="33524"/>
          <ac:spMkLst>
            <pc:docMk/>
            <pc:sldMk cId="1891674170" sldId="275"/>
            <ac:spMk id="2" creationId="{FF59378E-092F-E106-058F-AD4BC7EF05D7}"/>
          </ac:spMkLst>
        </pc:spChg>
        <pc:spChg chg="add del mod">
          <ac:chgData name="PONS Olivier" userId="24fc333b-d4e9-418c-9fc8-279920d65958" providerId="ADAL" clId="{48BE13D7-DE33-4C3F-8F91-40DF78A5D6FC}" dt="2024-08-14T12:24:25.038" v="474"/>
          <ac:spMkLst>
            <pc:docMk/>
            <pc:sldMk cId="1891674170" sldId="275"/>
            <ac:spMk id="4" creationId="{C1614AF9-7732-1970-5CE7-2E3B8E0273A7}"/>
          </ac:spMkLst>
        </pc:spChg>
        <pc:spChg chg="add del">
          <ac:chgData name="PONS Olivier" userId="24fc333b-d4e9-418c-9fc8-279920d65958" providerId="ADAL" clId="{48BE13D7-DE33-4C3F-8F91-40DF78A5D6FC}" dt="2024-08-14T12:24:30.496" v="477" actId="478"/>
          <ac:spMkLst>
            <pc:docMk/>
            <pc:sldMk cId="1891674170" sldId="275"/>
            <ac:spMk id="5" creationId="{91D56FF2-6AB9-6499-C07D-5173E55841A7}"/>
          </ac:spMkLst>
        </pc:spChg>
        <pc:spChg chg="add del mod">
          <ac:chgData name="PONS Olivier" userId="24fc333b-d4e9-418c-9fc8-279920d65958" providerId="ADAL" clId="{48BE13D7-DE33-4C3F-8F91-40DF78A5D6FC}" dt="2024-08-14T12:24:25.031" v="472" actId="478"/>
          <ac:spMkLst>
            <pc:docMk/>
            <pc:sldMk cId="1891674170" sldId="275"/>
            <ac:spMk id="6" creationId="{3E726E71-02F4-B900-B8C0-314E5AFA1B95}"/>
          </ac:spMkLst>
        </pc:spChg>
        <pc:spChg chg="add mod">
          <ac:chgData name="PONS Olivier" userId="24fc333b-d4e9-418c-9fc8-279920d65958" providerId="ADAL" clId="{48BE13D7-DE33-4C3F-8F91-40DF78A5D6FC}" dt="2024-08-14T12:24:45.198" v="484" actId="20577"/>
          <ac:spMkLst>
            <pc:docMk/>
            <pc:sldMk cId="1891674170" sldId="275"/>
            <ac:spMk id="8" creationId="{FB836318-52F0-D57C-4211-3767F8429F5F}"/>
          </ac:spMkLst>
        </pc:spChg>
        <pc:spChg chg="add mod">
          <ac:chgData name="PONS Olivier" userId="24fc333b-d4e9-418c-9fc8-279920d65958" providerId="ADAL" clId="{48BE13D7-DE33-4C3F-8F91-40DF78A5D6FC}" dt="2024-08-14T12:25:06.331" v="501" actId="20577"/>
          <ac:spMkLst>
            <pc:docMk/>
            <pc:sldMk cId="1891674170" sldId="275"/>
            <ac:spMk id="10" creationId="{98C3AC57-0A37-306A-5E6A-217CCC797195}"/>
          </ac:spMkLst>
        </pc:spChg>
        <pc:spChg chg="add mod">
          <ac:chgData name="PONS Olivier" userId="24fc333b-d4e9-418c-9fc8-279920d65958" providerId="ADAL" clId="{48BE13D7-DE33-4C3F-8F91-40DF78A5D6FC}" dt="2024-08-14T12:25:20.280" v="504" actId="1076"/>
          <ac:spMkLst>
            <pc:docMk/>
            <pc:sldMk cId="1891674170" sldId="275"/>
            <ac:spMk id="12" creationId="{AE735CAF-94DB-F6B1-060C-257A33E9CC1A}"/>
          </ac:spMkLst>
        </pc:spChg>
        <pc:spChg chg="add del mod">
          <ac:chgData name="PONS Olivier" userId="24fc333b-d4e9-418c-9fc8-279920d65958" providerId="ADAL" clId="{48BE13D7-DE33-4C3F-8F91-40DF78A5D6FC}" dt="2024-08-14T12:24:28.353" v="476" actId="478"/>
          <ac:spMkLst>
            <pc:docMk/>
            <pc:sldMk cId="1891674170" sldId="275"/>
            <ac:spMk id="73" creationId="{00000000-0000-0000-0000-000000000000}"/>
          </ac:spMkLst>
        </pc:spChg>
        <pc:picChg chg="del">
          <ac:chgData name="PONS Olivier" userId="24fc333b-d4e9-418c-9fc8-279920d65958" providerId="ADAL" clId="{48BE13D7-DE33-4C3F-8F91-40DF78A5D6FC}" dt="2024-08-14T12:21:34.318" v="268" actId="478"/>
          <ac:picMkLst>
            <pc:docMk/>
            <pc:sldMk cId="1891674170" sldId="275"/>
            <ac:picMk id="3" creationId="{A6B2A6B4-05E5-4776-CB8C-D59B7EAE12B0}"/>
          </ac:picMkLst>
        </pc:picChg>
      </pc:sldChg>
      <pc:sldChg chg="addSp delSp modSp add del mod">
        <pc:chgData name="PONS Olivier" userId="24fc333b-d4e9-418c-9fc8-279920d65958" providerId="ADAL" clId="{48BE13D7-DE33-4C3F-8F91-40DF78A5D6FC}" dt="2024-08-14T12:55:57.280" v="555" actId="47"/>
        <pc:sldMkLst>
          <pc:docMk/>
          <pc:sldMk cId="3453441485" sldId="276"/>
        </pc:sldMkLst>
        <pc:spChg chg="del mod">
          <ac:chgData name="PONS Olivier" userId="24fc333b-d4e9-418c-9fc8-279920d65958" providerId="ADAL" clId="{48BE13D7-DE33-4C3F-8F91-40DF78A5D6FC}" dt="2024-08-14T12:27:11.117" v="533" actId="478"/>
          <ac:spMkLst>
            <pc:docMk/>
            <pc:sldMk cId="3453441485" sldId="276"/>
            <ac:spMk id="2" creationId="{FF59378E-092F-E106-058F-AD4BC7EF05D7}"/>
          </ac:spMkLst>
        </pc:spChg>
        <pc:spChg chg="del">
          <ac:chgData name="PONS Olivier" userId="24fc333b-d4e9-418c-9fc8-279920d65958" providerId="ADAL" clId="{48BE13D7-DE33-4C3F-8F91-40DF78A5D6FC}" dt="2024-08-14T12:27:12.697" v="534" actId="478"/>
          <ac:spMkLst>
            <pc:docMk/>
            <pc:sldMk cId="3453441485" sldId="276"/>
            <ac:spMk id="8" creationId="{FB836318-52F0-D57C-4211-3767F8429F5F}"/>
          </ac:spMkLst>
        </pc:spChg>
        <pc:spChg chg="del">
          <ac:chgData name="PONS Olivier" userId="24fc333b-d4e9-418c-9fc8-279920d65958" providerId="ADAL" clId="{48BE13D7-DE33-4C3F-8F91-40DF78A5D6FC}" dt="2024-08-14T12:27:14.667" v="535" actId="478"/>
          <ac:spMkLst>
            <pc:docMk/>
            <pc:sldMk cId="3453441485" sldId="276"/>
            <ac:spMk id="10" creationId="{98C3AC57-0A37-306A-5E6A-217CCC797195}"/>
          </ac:spMkLst>
        </pc:spChg>
        <pc:spChg chg="del mod">
          <ac:chgData name="PONS Olivier" userId="24fc333b-d4e9-418c-9fc8-279920d65958" providerId="ADAL" clId="{48BE13D7-DE33-4C3F-8F91-40DF78A5D6FC}" dt="2024-08-14T12:27:16.582" v="537" actId="478"/>
          <ac:spMkLst>
            <pc:docMk/>
            <pc:sldMk cId="3453441485" sldId="276"/>
            <ac:spMk id="12" creationId="{AE735CAF-94DB-F6B1-060C-257A33E9CC1A}"/>
          </ac:spMkLst>
        </pc:spChg>
        <pc:spChg chg="mod">
          <ac:chgData name="PONS Olivier" userId="24fc333b-d4e9-418c-9fc8-279920d65958" providerId="ADAL" clId="{48BE13D7-DE33-4C3F-8F91-40DF78A5D6FC}" dt="2024-08-14T12:27:06.285" v="531" actId="20577"/>
          <ac:spMkLst>
            <pc:docMk/>
            <pc:sldMk cId="3453441485" sldId="276"/>
            <ac:spMk id="73" creationId="{00000000-0000-0000-0000-000000000000}"/>
          </ac:spMkLst>
        </pc:spChg>
        <pc:picChg chg="add del mod">
          <ac:chgData name="PONS Olivier" userId="24fc333b-d4e9-418c-9fc8-279920d65958" providerId="ADAL" clId="{48BE13D7-DE33-4C3F-8F91-40DF78A5D6FC}" dt="2024-08-14T12:43:55.051" v="545" actId="478"/>
          <ac:picMkLst>
            <pc:docMk/>
            <pc:sldMk cId="3453441485" sldId="276"/>
            <ac:picMk id="4" creationId="{FE642446-35E1-F93E-57CA-05438137B265}"/>
          </ac:picMkLst>
        </pc:picChg>
        <pc:picChg chg="add mod">
          <ac:chgData name="PONS Olivier" userId="24fc333b-d4e9-418c-9fc8-279920d65958" providerId="ADAL" clId="{48BE13D7-DE33-4C3F-8F91-40DF78A5D6FC}" dt="2024-08-14T12:28:22.613" v="544" actId="1076"/>
          <ac:picMkLst>
            <pc:docMk/>
            <pc:sldMk cId="3453441485" sldId="276"/>
            <ac:picMk id="6" creationId="{B4D82770-4EA2-FB5A-140D-A1A9CDE7C0A8}"/>
          </ac:picMkLst>
        </pc:picChg>
        <pc:picChg chg="add mod">
          <ac:chgData name="PONS Olivier" userId="24fc333b-d4e9-418c-9fc8-279920d65958" providerId="ADAL" clId="{48BE13D7-DE33-4C3F-8F91-40DF78A5D6FC}" dt="2024-08-14T12:44:09.283" v="548" actId="1076"/>
          <ac:picMkLst>
            <pc:docMk/>
            <pc:sldMk cId="3453441485" sldId="276"/>
            <ac:picMk id="9" creationId="{E2F7120C-9547-E52B-DB4E-09B2487593B7}"/>
          </ac:picMkLst>
        </pc:picChg>
        <pc:picChg chg="add mod">
          <ac:chgData name="PONS Olivier" userId="24fc333b-d4e9-418c-9fc8-279920d65958" providerId="ADAL" clId="{48BE13D7-DE33-4C3F-8F91-40DF78A5D6FC}" dt="2024-08-14T12:55:33.700" v="553" actId="1076"/>
          <ac:picMkLst>
            <pc:docMk/>
            <pc:sldMk cId="3453441485" sldId="276"/>
            <ac:picMk id="13" creationId="{FB71B324-4E9F-0E0A-1F40-886E49CED2D8}"/>
          </ac:picMkLst>
        </pc:picChg>
      </pc:sldChg>
    </pc:docChg>
  </pc:docChgLst>
  <pc:docChgLst>
    <pc:chgData name="PONS Olivier" userId="24fc333b-d4e9-418c-9fc8-279920d65958" providerId="ADAL" clId="{ABD69B2D-2BA8-409E-B329-94C45F95C13D}"/>
    <pc:docChg chg="undo custSel addSld modSld sldOrd">
      <pc:chgData name="PONS Olivier" userId="24fc333b-d4e9-418c-9fc8-279920d65958" providerId="ADAL" clId="{ABD69B2D-2BA8-409E-B329-94C45F95C13D}" dt="2024-09-13T09:24:34.447" v="3056" actId="20577"/>
      <pc:docMkLst>
        <pc:docMk/>
      </pc:docMkLst>
      <pc:sldChg chg="modSp mod">
        <pc:chgData name="PONS Olivier" userId="24fc333b-d4e9-418c-9fc8-279920d65958" providerId="ADAL" clId="{ABD69B2D-2BA8-409E-B329-94C45F95C13D}" dt="2024-09-12T12:11:38.677" v="1522" actId="20577"/>
        <pc:sldMkLst>
          <pc:docMk/>
          <pc:sldMk cId="0" sldId="256"/>
        </pc:sldMkLst>
        <pc:spChg chg="mod">
          <ac:chgData name="PONS Olivier" userId="24fc333b-d4e9-418c-9fc8-279920d65958" providerId="ADAL" clId="{ABD69B2D-2BA8-409E-B329-94C45F95C13D}" dt="2024-09-12T12:11:28.128" v="1516" actId="20577"/>
          <ac:spMkLst>
            <pc:docMk/>
            <pc:sldMk cId="0" sldId="256"/>
            <ac:spMk id="55" creationId="{00000000-0000-0000-0000-000000000000}"/>
          </ac:spMkLst>
        </pc:spChg>
        <pc:spChg chg="mod">
          <ac:chgData name="PONS Olivier" userId="24fc333b-d4e9-418c-9fc8-279920d65958" providerId="ADAL" clId="{ABD69B2D-2BA8-409E-B329-94C45F95C13D}" dt="2024-09-12T12:11:38.677" v="1522" actId="20577"/>
          <ac:spMkLst>
            <pc:docMk/>
            <pc:sldMk cId="0" sldId="256"/>
            <ac:spMk id="58" creationId="{00000000-0000-0000-0000-000000000000}"/>
          </ac:spMkLst>
        </pc:spChg>
      </pc:sldChg>
      <pc:sldChg chg="modSp mod">
        <pc:chgData name="PONS Olivier" userId="24fc333b-d4e9-418c-9fc8-279920d65958" providerId="ADAL" clId="{ABD69B2D-2BA8-409E-B329-94C45F95C13D}" dt="2024-09-12T12:13:22.951" v="1712" actId="20577"/>
        <pc:sldMkLst>
          <pc:docMk/>
          <pc:sldMk cId="0" sldId="257"/>
        </pc:sldMkLst>
        <pc:spChg chg="mod">
          <ac:chgData name="PONS Olivier" userId="24fc333b-d4e9-418c-9fc8-279920d65958" providerId="ADAL" clId="{ABD69B2D-2BA8-409E-B329-94C45F95C13D}" dt="2024-09-12T12:13:22.951" v="1712" actId="20577"/>
          <ac:spMkLst>
            <pc:docMk/>
            <pc:sldMk cId="0" sldId="257"/>
            <ac:spMk id="63" creationId="{00000000-0000-0000-0000-000000000000}"/>
          </ac:spMkLst>
        </pc:spChg>
      </pc:sldChg>
      <pc:sldChg chg="modSp mod">
        <pc:chgData name="PONS Olivier" userId="24fc333b-d4e9-418c-9fc8-279920d65958" providerId="ADAL" clId="{ABD69B2D-2BA8-409E-B329-94C45F95C13D}" dt="2024-09-13T08:19:05.816" v="1953" actId="6549"/>
        <pc:sldMkLst>
          <pc:docMk/>
          <pc:sldMk cId="0" sldId="258"/>
        </pc:sldMkLst>
        <pc:spChg chg="mod">
          <ac:chgData name="PONS Olivier" userId="24fc333b-d4e9-418c-9fc8-279920d65958" providerId="ADAL" clId="{ABD69B2D-2BA8-409E-B329-94C45F95C13D}" dt="2024-09-13T08:18:53.582" v="1952" actId="20577"/>
          <ac:spMkLst>
            <pc:docMk/>
            <pc:sldMk cId="0" sldId="258"/>
            <ac:spMk id="71" creationId="{00000000-0000-0000-0000-000000000000}"/>
          </ac:spMkLst>
        </pc:spChg>
        <pc:spChg chg="mod">
          <ac:chgData name="PONS Olivier" userId="24fc333b-d4e9-418c-9fc8-279920d65958" providerId="ADAL" clId="{ABD69B2D-2BA8-409E-B329-94C45F95C13D}" dt="2024-09-13T08:19:05.816" v="1953" actId="6549"/>
          <ac:spMkLst>
            <pc:docMk/>
            <pc:sldMk cId="0" sldId="258"/>
            <ac:spMk id="73" creationId="{00000000-0000-0000-0000-000000000000}"/>
          </ac:spMkLst>
        </pc:spChg>
      </pc:sldChg>
      <pc:sldChg chg="modSp mod">
        <pc:chgData name="PONS Olivier" userId="24fc333b-d4e9-418c-9fc8-279920d65958" providerId="ADAL" clId="{ABD69B2D-2BA8-409E-B329-94C45F95C13D}" dt="2024-09-12T09:34:05.802" v="1332" actId="1076"/>
        <pc:sldMkLst>
          <pc:docMk/>
          <pc:sldMk cId="0" sldId="259"/>
        </pc:sldMkLst>
        <pc:spChg chg="mod">
          <ac:chgData name="PONS Olivier" userId="24fc333b-d4e9-418c-9fc8-279920d65958" providerId="ADAL" clId="{ABD69B2D-2BA8-409E-B329-94C45F95C13D}" dt="2024-09-12T09:34:05.802" v="1332" actId="1076"/>
          <ac:spMkLst>
            <pc:docMk/>
            <pc:sldMk cId="0" sldId="259"/>
            <ac:spMk id="79" creationId="{00000000-0000-0000-0000-000000000000}"/>
          </ac:spMkLst>
        </pc:spChg>
        <pc:picChg chg="mod">
          <ac:chgData name="PONS Olivier" userId="24fc333b-d4e9-418c-9fc8-279920d65958" providerId="ADAL" clId="{ABD69B2D-2BA8-409E-B329-94C45F95C13D}" dt="2024-09-12T09:33:01.503" v="1205" actId="1076"/>
          <ac:picMkLst>
            <pc:docMk/>
            <pc:sldMk cId="0" sldId="259"/>
            <ac:picMk id="4" creationId="{4E50EF07-C4BD-FC4D-6659-1FF67FEFDAD6}"/>
          </ac:picMkLst>
        </pc:picChg>
      </pc:sldChg>
      <pc:sldChg chg="modSp mod">
        <pc:chgData name="PONS Olivier" userId="24fc333b-d4e9-418c-9fc8-279920d65958" providerId="ADAL" clId="{ABD69B2D-2BA8-409E-B329-94C45F95C13D}" dt="2024-09-13T09:24:34.447" v="3056" actId="20577"/>
        <pc:sldMkLst>
          <pc:docMk/>
          <pc:sldMk cId="0" sldId="261"/>
        </pc:sldMkLst>
        <pc:spChg chg="mod">
          <ac:chgData name="PONS Olivier" userId="24fc333b-d4e9-418c-9fc8-279920d65958" providerId="ADAL" clId="{ABD69B2D-2BA8-409E-B329-94C45F95C13D}" dt="2024-09-13T09:24:34.447" v="3056" actId="20577"/>
          <ac:spMkLst>
            <pc:docMk/>
            <pc:sldMk cId="0" sldId="261"/>
            <ac:spMk id="98" creationId="{00000000-0000-0000-0000-000000000000}"/>
          </ac:spMkLst>
        </pc:spChg>
      </pc:sldChg>
      <pc:sldChg chg="modSp mod">
        <pc:chgData name="PONS Olivier" userId="24fc333b-d4e9-418c-9fc8-279920d65958" providerId="ADAL" clId="{ABD69B2D-2BA8-409E-B329-94C45F95C13D}" dt="2024-09-12T09:32:50.370" v="1202" actId="1076"/>
        <pc:sldMkLst>
          <pc:docMk/>
          <pc:sldMk cId="2163333798" sldId="267"/>
        </pc:sldMkLst>
        <pc:spChg chg="mod">
          <ac:chgData name="PONS Olivier" userId="24fc333b-d4e9-418c-9fc8-279920d65958" providerId="ADAL" clId="{ABD69B2D-2BA8-409E-B329-94C45F95C13D}" dt="2024-09-12T09:32:50.370" v="1202" actId="1076"/>
          <ac:spMkLst>
            <pc:docMk/>
            <pc:sldMk cId="2163333798" sldId="267"/>
            <ac:spMk id="79" creationId="{00000000-0000-0000-0000-000000000000}"/>
          </ac:spMkLst>
        </pc:spChg>
        <pc:picChg chg="mod">
          <ac:chgData name="PONS Olivier" userId="24fc333b-d4e9-418c-9fc8-279920d65958" providerId="ADAL" clId="{ABD69B2D-2BA8-409E-B329-94C45F95C13D}" dt="2024-09-12T09:12:16.426" v="1101" actId="1076"/>
          <ac:picMkLst>
            <pc:docMk/>
            <pc:sldMk cId="2163333798" sldId="267"/>
            <ac:picMk id="3" creationId="{4FCA2FEC-6801-F728-BB8E-6F29C0591DB1}"/>
          </ac:picMkLst>
        </pc:picChg>
      </pc:sldChg>
      <pc:sldChg chg="modSp mod">
        <pc:chgData name="PONS Olivier" userId="24fc333b-d4e9-418c-9fc8-279920d65958" providerId="ADAL" clId="{ABD69B2D-2BA8-409E-B329-94C45F95C13D}" dt="2024-09-12T09:34:54.067" v="1388" actId="1076"/>
        <pc:sldMkLst>
          <pc:docMk/>
          <pc:sldMk cId="3350812566" sldId="268"/>
        </pc:sldMkLst>
        <pc:spChg chg="mod">
          <ac:chgData name="PONS Olivier" userId="24fc333b-d4e9-418c-9fc8-279920d65958" providerId="ADAL" clId="{ABD69B2D-2BA8-409E-B329-94C45F95C13D}" dt="2024-09-12T09:34:54.067" v="1388" actId="1076"/>
          <ac:spMkLst>
            <pc:docMk/>
            <pc:sldMk cId="3350812566" sldId="268"/>
            <ac:spMk id="79" creationId="{00000000-0000-0000-0000-000000000000}"/>
          </ac:spMkLst>
        </pc:spChg>
        <pc:picChg chg="mod">
          <ac:chgData name="PONS Olivier" userId="24fc333b-d4e9-418c-9fc8-279920d65958" providerId="ADAL" clId="{ABD69B2D-2BA8-409E-B329-94C45F95C13D}" dt="2024-09-12T09:34:22.917" v="1334" actId="1076"/>
          <ac:picMkLst>
            <pc:docMk/>
            <pc:sldMk cId="3350812566" sldId="268"/>
            <ac:picMk id="4" creationId="{E715F2CB-7114-5C87-7D78-443D1880D201}"/>
          </ac:picMkLst>
        </pc:picChg>
      </pc:sldChg>
      <pc:sldChg chg="addSp modSp mod">
        <pc:chgData name="PONS Olivier" userId="24fc333b-d4e9-418c-9fc8-279920d65958" providerId="ADAL" clId="{ABD69B2D-2BA8-409E-B329-94C45F95C13D}" dt="2024-09-12T07:28:57.812" v="740" actId="208"/>
        <pc:sldMkLst>
          <pc:docMk/>
          <pc:sldMk cId="1484417261" sldId="271"/>
        </pc:sldMkLst>
        <pc:spChg chg="add mod">
          <ac:chgData name="PONS Olivier" userId="24fc333b-d4e9-418c-9fc8-279920d65958" providerId="ADAL" clId="{ABD69B2D-2BA8-409E-B329-94C45F95C13D}" dt="2024-09-12T07:28:57.812" v="740" actId="208"/>
          <ac:spMkLst>
            <pc:docMk/>
            <pc:sldMk cId="1484417261" sldId="271"/>
            <ac:spMk id="2" creationId="{DF7B7DFE-86A6-D9EA-2EEF-D2ADF61899CB}"/>
          </ac:spMkLst>
        </pc:spChg>
      </pc:sldChg>
      <pc:sldChg chg="addSp delSp modSp mod ord">
        <pc:chgData name="PONS Olivier" userId="24fc333b-d4e9-418c-9fc8-279920d65958" providerId="ADAL" clId="{ABD69B2D-2BA8-409E-B329-94C45F95C13D}" dt="2024-09-13T08:59:48.065" v="2516" actId="208"/>
        <pc:sldMkLst>
          <pc:docMk/>
          <pc:sldMk cId="3117793833" sldId="272"/>
        </pc:sldMkLst>
        <pc:spChg chg="add mod">
          <ac:chgData name="PONS Olivier" userId="24fc333b-d4e9-418c-9fc8-279920d65958" providerId="ADAL" clId="{ABD69B2D-2BA8-409E-B329-94C45F95C13D}" dt="2024-09-13T08:42:00.816" v="2036" actId="1076"/>
          <ac:spMkLst>
            <pc:docMk/>
            <pc:sldMk cId="3117793833" sldId="272"/>
            <ac:spMk id="2" creationId="{5FCB1B16-FE31-D398-614C-9D0DAF9A0647}"/>
          </ac:spMkLst>
        </pc:spChg>
        <pc:spChg chg="add mod">
          <ac:chgData name="PONS Olivier" userId="24fc333b-d4e9-418c-9fc8-279920d65958" providerId="ADAL" clId="{ABD69B2D-2BA8-409E-B329-94C45F95C13D}" dt="2024-09-13T08:50:45.046" v="2207" actId="1076"/>
          <ac:spMkLst>
            <pc:docMk/>
            <pc:sldMk cId="3117793833" sldId="272"/>
            <ac:spMk id="3" creationId="{1569CF1D-FA06-C60D-A3B1-4D123B7A7937}"/>
          </ac:spMkLst>
        </pc:spChg>
        <pc:spChg chg="add mod">
          <ac:chgData name="PONS Olivier" userId="24fc333b-d4e9-418c-9fc8-279920d65958" providerId="ADAL" clId="{ABD69B2D-2BA8-409E-B329-94C45F95C13D}" dt="2024-09-13T08:57:56.883" v="2377" actId="1076"/>
          <ac:spMkLst>
            <pc:docMk/>
            <pc:sldMk cId="3117793833" sldId="272"/>
            <ac:spMk id="4" creationId="{0BE80FBB-2B90-DA40-CB3D-1705F67F73F6}"/>
          </ac:spMkLst>
        </pc:spChg>
        <pc:spChg chg="mod">
          <ac:chgData name="PONS Olivier" userId="24fc333b-d4e9-418c-9fc8-279920d65958" providerId="ADAL" clId="{ABD69B2D-2BA8-409E-B329-94C45F95C13D}" dt="2024-09-13T08:58:21.337" v="2382" actId="20577"/>
          <ac:spMkLst>
            <pc:docMk/>
            <pc:sldMk cId="3117793833" sldId="272"/>
            <ac:spMk id="5" creationId="{9B37AD91-FA4C-5822-445B-B79578024461}"/>
          </ac:spMkLst>
        </pc:spChg>
        <pc:spChg chg="add del mod">
          <ac:chgData name="PONS Olivier" userId="24fc333b-d4e9-418c-9fc8-279920d65958" providerId="ADAL" clId="{ABD69B2D-2BA8-409E-B329-94C45F95C13D}" dt="2024-09-13T08:56:03.738" v="2354" actId="478"/>
          <ac:spMkLst>
            <pc:docMk/>
            <pc:sldMk cId="3117793833" sldId="272"/>
            <ac:spMk id="6" creationId="{92B82D93-4811-E3A1-3FC6-CF275AE807CA}"/>
          </ac:spMkLst>
        </pc:spChg>
        <pc:spChg chg="add mod">
          <ac:chgData name="PONS Olivier" userId="24fc333b-d4e9-418c-9fc8-279920d65958" providerId="ADAL" clId="{ABD69B2D-2BA8-409E-B329-94C45F95C13D}" dt="2024-09-13T08:59:48.065" v="2516" actId="208"/>
          <ac:spMkLst>
            <pc:docMk/>
            <pc:sldMk cId="3117793833" sldId="272"/>
            <ac:spMk id="7" creationId="{D0AC8CC3-91E0-FB0B-98AF-97C447D7D4B6}"/>
          </ac:spMkLst>
        </pc:spChg>
        <pc:spChg chg="del mod">
          <ac:chgData name="PONS Olivier" userId="24fc333b-d4e9-418c-9fc8-279920d65958" providerId="ADAL" clId="{ABD69B2D-2BA8-409E-B329-94C45F95C13D}" dt="2024-09-13T08:27:45.778" v="2024" actId="478"/>
          <ac:spMkLst>
            <pc:docMk/>
            <pc:sldMk cId="3117793833" sldId="272"/>
            <ac:spMk id="8" creationId="{6C3E8F81-7DAB-F6AD-AA5D-CDCA4BE7FA5F}"/>
          </ac:spMkLst>
        </pc:spChg>
        <pc:spChg chg="add del">
          <ac:chgData name="PONS Olivier" userId="24fc333b-d4e9-418c-9fc8-279920d65958" providerId="ADAL" clId="{ABD69B2D-2BA8-409E-B329-94C45F95C13D}" dt="2024-09-13T08:53:12.238" v="2332"/>
          <ac:spMkLst>
            <pc:docMk/>
            <pc:sldMk cId="3117793833" sldId="272"/>
            <ac:spMk id="9" creationId="{E5A5E108-331A-207B-2E8A-48EC6A3B4562}"/>
          </ac:spMkLst>
        </pc:spChg>
        <pc:spChg chg="add del">
          <ac:chgData name="PONS Olivier" userId="24fc333b-d4e9-418c-9fc8-279920d65958" providerId="ADAL" clId="{ABD69B2D-2BA8-409E-B329-94C45F95C13D}" dt="2024-09-13T08:53:36.829" v="2337" actId="478"/>
          <ac:spMkLst>
            <pc:docMk/>
            <pc:sldMk cId="3117793833" sldId="272"/>
            <ac:spMk id="10" creationId="{2A879C69-C30E-8647-9640-D39B660FFBAD}"/>
          </ac:spMkLst>
        </pc:spChg>
        <pc:spChg chg="add mod">
          <ac:chgData name="PONS Olivier" userId="24fc333b-d4e9-418c-9fc8-279920d65958" providerId="ADAL" clId="{ABD69B2D-2BA8-409E-B329-94C45F95C13D}" dt="2024-09-13T08:59:41.294" v="2515" actId="20577"/>
          <ac:spMkLst>
            <pc:docMk/>
            <pc:sldMk cId="3117793833" sldId="272"/>
            <ac:spMk id="11" creationId="{DF9A1BED-547A-0859-6699-06DE24E74468}"/>
          </ac:spMkLst>
        </pc:spChg>
        <pc:spChg chg="mod">
          <ac:chgData name="PONS Olivier" userId="24fc333b-d4e9-418c-9fc8-279920d65958" providerId="ADAL" clId="{ABD69B2D-2BA8-409E-B329-94C45F95C13D}" dt="2024-09-13T08:27:29.458" v="2020" actId="20577"/>
          <ac:spMkLst>
            <pc:docMk/>
            <pc:sldMk cId="3117793833" sldId="272"/>
            <ac:spMk id="73" creationId="{00000000-0000-0000-0000-000000000000}"/>
          </ac:spMkLst>
        </pc:spChg>
      </pc:sldChg>
      <pc:sldChg chg="addSp modSp mod">
        <pc:chgData name="PONS Olivier" userId="24fc333b-d4e9-418c-9fc8-279920d65958" providerId="ADAL" clId="{ABD69B2D-2BA8-409E-B329-94C45F95C13D}" dt="2024-09-12T09:12:05.660" v="1099" actId="1076"/>
        <pc:sldMkLst>
          <pc:docMk/>
          <pc:sldMk cId="2917017189" sldId="273"/>
        </pc:sldMkLst>
        <pc:spChg chg="add mod">
          <ac:chgData name="PONS Olivier" userId="24fc333b-d4e9-418c-9fc8-279920d65958" providerId="ADAL" clId="{ABD69B2D-2BA8-409E-B329-94C45F95C13D}" dt="2024-09-12T09:12:04.492" v="1098" actId="1076"/>
          <ac:spMkLst>
            <pc:docMk/>
            <pc:sldMk cId="2917017189" sldId="273"/>
            <ac:spMk id="2" creationId="{6B9534BF-1995-373D-6931-728C5A27F740}"/>
          </ac:spMkLst>
        </pc:spChg>
        <pc:picChg chg="mod">
          <ac:chgData name="PONS Olivier" userId="24fc333b-d4e9-418c-9fc8-279920d65958" providerId="ADAL" clId="{ABD69B2D-2BA8-409E-B329-94C45F95C13D}" dt="2024-09-12T09:12:05.660" v="1099" actId="1076"/>
          <ac:picMkLst>
            <pc:docMk/>
            <pc:sldMk cId="2917017189" sldId="273"/>
            <ac:picMk id="4" creationId="{BADD22A8-00C6-8AE2-86E3-5A9539AD1B10}"/>
          </ac:picMkLst>
        </pc:picChg>
      </pc:sldChg>
      <pc:sldChg chg="addSp modSp mod">
        <pc:chgData name="PONS Olivier" userId="24fc333b-d4e9-418c-9fc8-279920d65958" providerId="ADAL" clId="{ABD69B2D-2BA8-409E-B329-94C45F95C13D}" dt="2024-09-12T07:29:32.619" v="745" actId="208"/>
        <pc:sldMkLst>
          <pc:docMk/>
          <pc:sldMk cId="2080984075" sldId="274"/>
        </pc:sldMkLst>
        <pc:spChg chg="add mod">
          <ac:chgData name="PONS Olivier" userId="24fc333b-d4e9-418c-9fc8-279920d65958" providerId="ADAL" clId="{ABD69B2D-2BA8-409E-B329-94C45F95C13D}" dt="2024-09-12T07:29:32.619" v="745" actId="208"/>
          <ac:spMkLst>
            <pc:docMk/>
            <pc:sldMk cId="2080984075" sldId="274"/>
            <ac:spMk id="2" creationId="{AE3C22EF-3D0D-41F2-A2AD-D872EBBD9756}"/>
          </ac:spMkLst>
        </pc:spChg>
        <pc:picChg chg="mod">
          <ac:chgData name="PONS Olivier" userId="24fc333b-d4e9-418c-9fc8-279920d65958" providerId="ADAL" clId="{ABD69B2D-2BA8-409E-B329-94C45F95C13D}" dt="2024-09-12T07:22:42.831" v="127" actId="1076"/>
          <ac:picMkLst>
            <pc:docMk/>
            <pc:sldMk cId="2080984075" sldId="274"/>
            <ac:picMk id="3" creationId="{A6B2A6B4-05E5-4776-CB8C-D59B7EAE12B0}"/>
          </ac:picMkLst>
        </pc:picChg>
      </pc:sldChg>
      <pc:sldChg chg="modSp mod">
        <pc:chgData name="PONS Olivier" userId="24fc333b-d4e9-418c-9fc8-279920d65958" providerId="ADAL" clId="{ABD69B2D-2BA8-409E-B329-94C45F95C13D}" dt="2024-09-13T09:20:03.919" v="2517" actId="208"/>
        <pc:sldMkLst>
          <pc:docMk/>
          <pc:sldMk cId="1891674170" sldId="275"/>
        </pc:sldMkLst>
        <pc:spChg chg="mod">
          <ac:chgData name="PONS Olivier" userId="24fc333b-d4e9-418c-9fc8-279920d65958" providerId="ADAL" clId="{ABD69B2D-2BA8-409E-B329-94C45F95C13D}" dt="2024-09-12T07:22:33.246" v="126" actId="1076"/>
          <ac:spMkLst>
            <pc:docMk/>
            <pc:sldMk cId="1891674170" sldId="275"/>
            <ac:spMk id="2" creationId="{FF59378E-092F-E106-058F-AD4BC7EF05D7}"/>
          </ac:spMkLst>
        </pc:spChg>
        <pc:spChg chg="mod">
          <ac:chgData name="PONS Olivier" userId="24fc333b-d4e9-418c-9fc8-279920d65958" providerId="ADAL" clId="{ABD69B2D-2BA8-409E-B329-94C45F95C13D}" dt="2024-09-12T07:22:11.921" v="120" actId="208"/>
          <ac:spMkLst>
            <pc:docMk/>
            <pc:sldMk cId="1891674170" sldId="275"/>
            <ac:spMk id="8" creationId="{FB836318-52F0-D57C-4211-3767F8429F5F}"/>
          </ac:spMkLst>
        </pc:spChg>
        <pc:spChg chg="mod">
          <ac:chgData name="PONS Olivier" userId="24fc333b-d4e9-418c-9fc8-279920d65958" providerId="ADAL" clId="{ABD69B2D-2BA8-409E-B329-94C45F95C13D}" dt="2024-09-12T07:22:18.630" v="122" actId="1076"/>
          <ac:spMkLst>
            <pc:docMk/>
            <pc:sldMk cId="1891674170" sldId="275"/>
            <ac:spMk id="10" creationId="{98C3AC57-0A37-306A-5E6A-217CCC797195}"/>
          </ac:spMkLst>
        </pc:spChg>
        <pc:spChg chg="mod">
          <ac:chgData name="PONS Olivier" userId="24fc333b-d4e9-418c-9fc8-279920d65958" providerId="ADAL" clId="{ABD69B2D-2BA8-409E-B329-94C45F95C13D}" dt="2024-09-13T09:20:03.919" v="2517" actId="208"/>
          <ac:spMkLst>
            <pc:docMk/>
            <pc:sldMk cId="1891674170" sldId="275"/>
            <ac:spMk id="12" creationId="{AE735CAF-94DB-F6B1-060C-257A33E9CC1A}"/>
          </ac:spMkLst>
        </pc:spChg>
      </pc:sldChg>
      <pc:sldChg chg="addSp modSp mod">
        <pc:chgData name="PONS Olivier" userId="24fc333b-d4e9-418c-9fc8-279920d65958" providerId="ADAL" clId="{ABD69B2D-2BA8-409E-B329-94C45F95C13D}" dt="2024-09-12T09:09:52.642" v="982" actId="20577"/>
        <pc:sldMkLst>
          <pc:docMk/>
          <pc:sldMk cId="3453441485" sldId="276"/>
        </pc:sldMkLst>
        <pc:spChg chg="add mod">
          <ac:chgData name="PONS Olivier" userId="24fc333b-d4e9-418c-9fc8-279920d65958" providerId="ADAL" clId="{ABD69B2D-2BA8-409E-B329-94C45F95C13D}" dt="2024-09-12T09:08:25.776" v="933" actId="208"/>
          <ac:spMkLst>
            <pc:docMk/>
            <pc:sldMk cId="3453441485" sldId="276"/>
            <ac:spMk id="2" creationId="{8CA3A38C-D308-E60D-02C9-2092C7BEE082}"/>
          </ac:spMkLst>
        </pc:spChg>
        <pc:spChg chg="add mod">
          <ac:chgData name="PONS Olivier" userId="24fc333b-d4e9-418c-9fc8-279920d65958" providerId="ADAL" clId="{ABD69B2D-2BA8-409E-B329-94C45F95C13D}" dt="2024-09-12T09:08:43.042" v="938" actId="1076"/>
          <ac:spMkLst>
            <pc:docMk/>
            <pc:sldMk cId="3453441485" sldId="276"/>
            <ac:spMk id="3" creationId="{B0EB6B52-65DD-26EF-FA0D-58241761009D}"/>
          </ac:spMkLst>
        </pc:spChg>
        <pc:spChg chg="add mod">
          <ac:chgData name="PONS Olivier" userId="24fc333b-d4e9-418c-9fc8-279920d65958" providerId="ADAL" clId="{ABD69B2D-2BA8-409E-B329-94C45F95C13D}" dt="2024-09-12T09:09:24.872" v="964" actId="20577"/>
          <ac:spMkLst>
            <pc:docMk/>
            <pc:sldMk cId="3453441485" sldId="276"/>
            <ac:spMk id="4" creationId="{F983DED1-84B9-A3BE-8BFF-605137DD6C6B}"/>
          </ac:spMkLst>
        </pc:spChg>
        <pc:spChg chg="add mod">
          <ac:chgData name="PONS Olivier" userId="24fc333b-d4e9-418c-9fc8-279920d65958" providerId="ADAL" clId="{ABD69B2D-2BA8-409E-B329-94C45F95C13D}" dt="2024-09-12T09:09:05.842" v="944" actId="1076"/>
          <ac:spMkLst>
            <pc:docMk/>
            <pc:sldMk cId="3453441485" sldId="276"/>
            <ac:spMk id="5" creationId="{06FE98C3-8EA6-4AD3-5215-7FEFF35F4516}"/>
          </ac:spMkLst>
        </pc:spChg>
        <pc:spChg chg="add mod">
          <ac:chgData name="PONS Olivier" userId="24fc333b-d4e9-418c-9fc8-279920d65958" providerId="ADAL" clId="{ABD69B2D-2BA8-409E-B329-94C45F95C13D}" dt="2024-09-12T09:09:52.642" v="982" actId="20577"/>
          <ac:spMkLst>
            <pc:docMk/>
            <pc:sldMk cId="3453441485" sldId="276"/>
            <ac:spMk id="7" creationId="{0F0A3991-EF6F-6598-1A8B-A5359F86A0A4}"/>
          </ac:spMkLst>
        </pc:spChg>
        <pc:spChg chg="add mod">
          <ac:chgData name="PONS Olivier" userId="24fc333b-d4e9-418c-9fc8-279920d65958" providerId="ADAL" clId="{ABD69B2D-2BA8-409E-B329-94C45F95C13D}" dt="2024-09-12T09:09:40.346" v="966" actId="1076"/>
          <ac:spMkLst>
            <pc:docMk/>
            <pc:sldMk cId="3453441485" sldId="276"/>
            <ac:spMk id="8" creationId="{3F2D5BFE-5D56-D91B-6889-3DF88F7CD48B}"/>
          </ac:spMkLst>
        </pc:spChg>
        <pc:picChg chg="mod">
          <ac:chgData name="PONS Olivier" userId="24fc333b-d4e9-418c-9fc8-279920d65958" providerId="ADAL" clId="{ABD69B2D-2BA8-409E-B329-94C45F95C13D}" dt="2024-09-12T07:58:40.104" v="747" actId="1076"/>
          <ac:picMkLst>
            <pc:docMk/>
            <pc:sldMk cId="3453441485" sldId="276"/>
            <ac:picMk id="6" creationId="{B4D82770-4EA2-FB5A-140D-A1A9CDE7C0A8}"/>
          </ac:picMkLst>
        </pc:picChg>
        <pc:picChg chg="mod">
          <ac:chgData name="PONS Olivier" userId="24fc333b-d4e9-418c-9fc8-279920d65958" providerId="ADAL" clId="{ABD69B2D-2BA8-409E-B329-94C45F95C13D}" dt="2024-09-12T07:58:51.211" v="749" actId="14100"/>
          <ac:picMkLst>
            <pc:docMk/>
            <pc:sldMk cId="3453441485" sldId="276"/>
            <ac:picMk id="9" creationId="{E2F7120C-9547-E52B-DB4E-09B2487593B7}"/>
          </ac:picMkLst>
        </pc:picChg>
        <pc:picChg chg="mod">
          <ac:chgData name="PONS Olivier" userId="24fc333b-d4e9-418c-9fc8-279920d65958" providerId="ADAL" clId="{ABD69B2D-2BA8-409E-B329-94C45F95C13D}" dt="2024-09-12T07:58:56.777" v="751" actId="1076"/>
          <ac:picMkLst>
            <pc:docMk/>
            <pc:sldMk cId="3453441485" sldId="276"/>
            <ac:picMk id="13" creationId="{FB71B324-4E9F-0E0A-1F40-886E49CED2D8}"/>
          </ac:picMkLst>
        </pc:picChg>
      </pc:sldChg>
      <pc:sldChg chg="addSp delSp modSp add mod">
        <pc:chgData name="PONS Olivier" userId="24fc333b-d4e9-418c-9fc8-279920d65958" providerId="ADAL" clId="{ABD69B2D-2BA8-409E-B329-94C45F95C13D}" dt="2024-09-12T12:03:18.280" v="1471" actId="1076"/>
        <pc:sldMkLst>
          <pc:docMk/>
          <pc:sldMk cId="4111271990" sldId="277"/>
        </pc:sldMkLst>
        <pc:spChg chg="mod">
          <ac:chgData name="PONS Olivier" userId="24fc333b-d4e9-418c-9fc8-279920d65958" providerId="ADAL" clId="{ABD69B2D-2BA8-409E-B329-94C45F95C13D}" dt="2024-09-12T12:03:16.918" v="1470" actId="1076"/>
          <ac:spMkLst>
            <pc:docMk/>
            <pc:sldMk cId="4111271990" sldId="277"/>
            <ac:spMk id="2" creationId="{AE3C22EF-3D0D-41F2-A2AD-D872EBBD9756}"/>
          </ac:spMkLst>
        </pc:spChg>
        <pc:spChg chg="mod">
          <ac:chgData name="PONS Olivier" userId="24fc333b-d4e9-418c-9fc8-279920d65958" providerId="ADAL" clId="{ABD69B2D-2BA8-409E-B329-94C45F95C13D}" dt="2024-09-12T12:02:27.316" v="1407" actId="20577"/>
          <ac:spMkLst>
            <pc:docMk/>
            <pc:sldMk cId="4111271990" sldId="277"/>
            <ac:spMk id="73" creationId="{00000000-0000-0000-0000-000000000000}"/>
          </ac:spMkLst>
        </pc:spChg>
        <pc:picChg chg="del">
          <ac:chgData name="PONS Olivier" userId="24fc333b-d4e9-418c-9fc8-279920d65958" providerId="ADAL" clId="{ABD69B2D-2BA8-409E-B329-94C45F95C13D}" dt="2024-09-12T12:02:03.734" v="1390" actId="478"/>
          <ac:picMkLst>
            <pc:docMk/>
            <pc:sldMk cId="4111271990" sldId="277"/>
            <ac:picMk id="3" creationId="{A6B2A6B4-05E5-4776-CB8C-D59B7EAE12B0}"/>
          </ac:picMkLst>
        </pc:picChg>
        <pc:picChg chg="add mod">
          <ac:chgData name="PONS Olivier" userId="24fc333b-d4e9-418c-9fc8-279920d65958" providerId="ADAL" clId="{ABD69B2D-2BA8-409E-B329-94C45F95C13D}" dt="2024-09-12T12:02:09.181" v="1393" actId="14100"/>
          <ac:picMkLst>
            <pc:docMk/>
            <pc:sldMk cId="4111271990" sldId="277"/>
            <ac:picMk id="5" creationId="{EF556A82-834D-2C11-2FFA-2765DA985E9C}"/>
          </ac:picMkLst>
        </pc:picChg>
        <pc:picChg chg="add mod">
          <ac:chgData name="PONS Olivier" userId="24fc333b-d4e9-418c-9fc8-279920d65958" providerId="ADAL" clId="{ABD69B2D-2BA8-409E-B329-94C45F95C13D}" dt="2024-09-12T12:03:18.280" v="1471" actId="1076"/>
          <ac:picMkLst>
            <pc:docMk/>
            <pc:sldMk cId="4111271990" sldId="277"/>
            <ac:picMk id="7" creationId="{0B6C6527-1F70-A8D7-4B9B-E55C13CF29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094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34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9389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584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1094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3956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468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028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530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
        <p:nvSpPr>
          <p:cNvPr id="3" name="ZoneTexte 2">
            <a:extLst>
              <a:ext uri="{FF2B5EF4-FFF2-40B4-BE49-F238E27FC236}">
                <a16:creationId xmlns:a16="http://schemas.microsoft.com/office/drawing/2014/main" id="{65F9DDA5-A11F-BC64-7E61-827B49B02166}"/>
              </a:ext>
            </a:extLst>
          </p:cNvPr>
          <p:cNvSpPr txBox="1"/>
          <p:nvPr userDrawn="1">
            <p:extLst>
              <p:ext uri="{1162E1C5-73C7-4A58-AE30-91384D911F3F}">
                <p184:classification xmlns:p184="http://schemas.microsoft.com/office/powerpoint/2018/4/main" val="ftr"/>
              </p:ext>
            </p:extLst>
          </p:nvPr>
        </p:nvSpPr>
        <p:spPr>
          <a:xfrm>
            <a:off x="7978775" y="4991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70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Analyse des ventes d’une librairie</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Olivier PONS</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77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Reskilling Data Analyste</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12/09/2024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a:t>
            </a:r>
            <a:r>
              <a:rPr lang="fr" sz="2500" b="0" i="0" u="none" strike="noStrike" cap="none" dirty="0">
                <a:solidFill>
                  <a:srgbClr val="F3F3F3"/>
                </a:solidFill>
                <a:latin typeface="Montserrat"/>
                <a:ea typeface="Montserrat"/>
                <a:cs typeface="Montserrat"/>
                <a:sym typeface="Montserrat"/>
              </a:rPr>
              <a:t>orrélations 2/2</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BADD22A8-00C6-8AE2-86E3-5A9539AD1B10}"/>
              </a:ext>
            </a:extLst>
          </p:cNvPr>
          <p:cNvPicPr>
            <a:picLocks noChangeAspect="1"/>
          </p:cNvPicPr>
          <p:nvPr/>
        </p:nvPicPr>
        <p:blipFill>
          <a:blip r:embed="rId3"/>
          <a:stretch>
            <a:fillRect/>
          </a:stretch>
        </p:blipFill>
        <p:spPr>
          <a:xfrm>
            <a:off x="533400" y="1826050"/>
            <a:ext cx="3581400" cy="2324100"/>
          </a:xfrm>
          <a:prstGeom prst="rect">
            <a:avLst/>
          </a:prstGeom>
        </p:spPr>
      </p:pic>
      <p:sp>
        <p:nvSpPr>
          <p:cNvPr id="2" name="ZoneTexte 1">
            <a:extLst>
              <a:ext uri="{FF2B5EF4-FFF2-40B4-BE49-F238E27FC236}">
                <a16:creationId xmlns:a16="http://schemas.microsoft.com/office/drawing/2014/main" id="{6B9534BF-1995-373D-6931-728C5A27F740}"/>
              </a:ext>
            </a:extLst>
          </p:cNvPr>
          <p:cNvSpPr txBox="1"/>
          <p:nvPr/>
        </p:nvSpPr>
        <p:spPr>
          <a:xfrm>
            <a:off x="5155825" y="2452255"/>
            <a:ext cx="2997574" cy="738664"/>
          </a:xfrm>
          <a:prstGeom prst="rect">
            <a:avLst/>
          </a:prstGeom>
          <a:noFill/>
          <a:ln>
            <a:solidFill>
              <a:srgbClr val="C00000"/>
            </a:solidFill>
          </a:ln>
        </p:spPr>
        <p:txBody>
          <a:bodyPr wrap="square" rtlCol="0">
            <a:spAutoFit/>
          </a:bodyPr>
          <a:lstStyle/>
          <a:p>
            <a:r>
              <a:rPr lang="fr-FR" dirty="0"/>
              <a:t>Cette </a:t>
            </a:r>
            <a:r>
              <a:rPr lang="fr-FR" dirty="0" err="1"/>
              <a:t>heatmap</a:t>
            </a:r>
            <a:r>
              <a:rPr lang="fr-FR" dirty="0"/>
              <a:t>  montre qu’il n’y a pas de corrélation, entre l'âge et la catégorie de livre acheté</a:t>
            </a:r>
          </a:p>
        </p:txBody>
      </p:sp>
    </p:spTree>
    <p:extLst>
      <p:ext uri="{BB962C8B-B14F-4D97-AF65-F5344CB8AC3E}">
        <p14:creationId xmlns:p14="http://schemas.microsoft.com/office/powerpoint/2010/main" val="291701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701147" y="2408371"/>
            <a:ext cx="3041072" cy="985993"/>
          </a:xfrm>
          <a:prstGeom prst="rect">
            <a:avLst/>
          </a:prstGeom>
          <a:noFill/>
          <a:ln>
            <a:solidFill>
              <a:srgbClr val="C00000"/>
            </a:solidFill>
          </a:ln>
        </p:spPr>
        <p:txBody>
          <a:bodyPr spcFirstLastPara="1" wrap="square" lIns="91425" tIns="91425" rIns="91425" bIns="91425" anchor="t" anchorCtr="0">
            <a:normAutofit lnSpcReduction="10000"/>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Sur ce graphique on voit l’évolution du chiffre d’affaires globale, ainsi que le chiffre d’affaires par catégorie.</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Evolution du chiffre d’affaire</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4E50EF07-C4BD-FC4D-6659-1FF67FEFDAD6}"/>
              </a:ext>
            </a:extLst>
          </p:cNvPr>
          <p:cNvPicPr>
            <a:picLocks noChangeAspect="1"/>
          </p:cNvPicPr>
          <p:nvPr/>
        </p:nvPicPr>
        <p:blipFill>
          <a:blip r:embed="rId3"/>
          <a:stretch>
            <a:fillRect/>
          </a:stretch>
        </p:blipFill>
        <p:spPr>
          <a:xfrm>
            <a:off x="200890" y="1727450"/>
            <a:ext cx="4783887" cy="27765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285511" y="2469435"/>
            <a:ext cx="3041072" cy="696329"/>
          </a:xfrm>
          <a:prstGeom prst="rect">
            <a:avLst/>
          </a:prstGeom>
          <a:noFill/>
          <a:ln>
            <a:solidFill>
              <a:srgbClr val="C00000"/>
            </a:solidFill>
          </a:ln>
        </p:spPr>
        <p:txBody>
          <a:bodyPr spcFirstLastPara="1" wrap="square" lIns="91425" tIns="91425" rIns="91425" bIns="91425" anchor="t" anchorCtr="0">
            <a:normAutofit fontScale="92500" lnSpcReduction="20000"/>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Ce graphique montre l’évolution du chiffre d’affaires et indique également la moyenne mobile</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Décompositions en moyenne mobile</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4FCA2FEC-6801-F728-BB8E-6F29C0591DB1}"/>
              </a:ext>
            </a:extLst>
          </p:cNvPr>
          <p:cNvPicPr>
            <a:picLocks noChangeAspect="1"/>
          </p:cNvPicPr>
          <p:nvPr/>
        </p:nvPicPr>
        <p:blipFill>
          <a:blip r:embed="rId3"/>
          <a:stretch>
            <a:fillRect/>
          </a:stretch>
        </p:blipFill>
        <p:spPr>
          <a:xfrm>
            <a:off x="362816" y="1783286"/>
            <a:ext cx="4028988" cy="2366864"/>
          </a:xfrm>
          <a:prstGeom prst="rect">
            <a:avLst/>
          </a:prstGeom>
        </p:spPr>
      </p:pic>
    </p:spTree>
    <p:extLst>
      <p:ext uri="{BB962C8B-B14F-4D97-AF65-F5344CB8AC3E}">
        <p14:creationId xmlns:p14="http://schemas.microsoft.com/office/powerpoint/2010/main" val="216333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313219" y="2429153"/>
            <a:ext cx="3041072" cy="591138"/>
          </a:xfrm>
          <a:prstGeom prst="rect">
            <a:avLst/>
          </a:prstGeom>
          <a:noFill/>
          <a:ln>
            <a:solidFill>
              <a:srgbClr val="C00000"/>
            </a:solidFill>
          </a:ln>
        </p:spPr>
        <p:txBody>
          <a:bodyPr spcFirstLastPara="1" wrap="square" lIns="91425" tIns="91425" rIns="91425" bIns="91425" anchor="t" anchorCtr="0">
            <a:normAutofit lnSpcReduction="10000"/>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La courbe de </a:t>
            </a:r>
            <a:r>
              <a:rPr lang="fr-FR" sz="1200" i="1" dirty="0" err="1">
                <a:solidFill>
                  <a:schemeClr val="tx1"/>
                </a:solidFill>
                <a:latin typeface="Montserrat"/>
                <a:ea typeface="Montserrat"/>
                <a:cs typeface="Montserrat"/>
                <a:sym typeface="Montserrat"/>
              </a:rPr>
              <a:t>Lorents</a:t>
            </a:r>
            <a:r>
              <a:rPr lang="fr-FR" sz="1200" i="1" dirty="0">
                <a:solidFill>
                  <a:schemeClr val="tx1"/>
                </a:solidFill>
                <a:latin typeface="Montserrat"/>
                <a:ea typeface="Montserrat"/>
                <a:cs typeface="Montserrat"/>
                <a:sym typeface="Montserrat"/>
              </a:rPr>
              <a:t> sur la dispersion clients</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Courbe de Lorents dispersion clients</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E715F2CB-7114-5C87-7D78-443D1880D201}"/>
              </a:ext>
            </a:extLst>
          </p:cNvPr>
          <p:cNvPicPr>
            <a:picLocks noChangeAspect="1"/>
          </p:cNvPicPr>
          <p:nvPr/>
        </p:nvPicPr>
        <p:blipFill>
          <a:blip r:embed="rId3"/>
          <a:stretch>
            <a:fillRect/>
          </a:stretch>
        </p:blipFill>
        <p:spPr>
          <a:xfrm>
            <a:off x="631248" y="1927030"/>
            <a:ext cx="4197063" cy="2495928"/>
          </a:xfrm>
          <a:prstGeom prst="rect">
            <a:avLst/>
          </a:prstGeom>
        </p:spPr>
      </p:pic>
    </p:spTree>
    <p:extLst>
      <p:ext uri="{BB962C8B-B14F-4D97-AF65-F5344CB8AC3E}">
        <p14:creationId xmlns:p14="http://schemas.microsoft.com/office/powerpoint/2010/main" val="33508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Recommandation</a:t>
            </a: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285750" indent="-285750"/>
            <a:r>
              <a:rPr lang="fr-FR" i="1" dirty="0">
                <a:solidFill>
                  <a:schemeClr val="tx1"/>
                </a:solidFill>
                <a:latin typeface="Montserrat"/>
                <a:ea typeface="Montserrat"/>
                <a:cs typeface="Montserrat"/>
                <a:sym typeface="Montserrat"/>
              </a:rPr>
              <a:t>Le premier point qui ressort de cette analyse est que les produits de la catégorie 2 ne se vendent pas très bien, en tout cas moins bien que ceux des autres catégories, peut-être faudrait-il abandonner cette catégorie ou analyser les produits en faisant partie.</a:t>
            </a:r>
          </a:p>
          <a:p>
            <a:pPr marL="285750" indent="-285750"/>
            <a:r>
              <a:rPr lang="fr-FR" i="1" dirty="0">
                <a:solidFill>
                  <a:schemeClr val="tx1"/>
                </a:solidFill>
                <a:latin typeface="Montserrat"/>
                <a:ea typeface="Montserrat"/>
                <a:cs typeface="Montserrat"/>
                <a:sym typeface="Montserrat"/>
              </a:rPr>
              <a:t>Le deuxième point qui apparait est une saisonnalité suivant la catégorie</a:t>
            </a:r>
          </a:p>
          <a:p>
            <a:pPr marL="285750" indent="-285750"/>
            <a:r>
              <a:rPr lang="fr-FR" i="1" dirty="0">
                <a:solidFill>
                  <a:schemeClr val="tx1"/>
                </a:solidFill>
                <a:latin typeface="Montserrat"/>
                <a:ea typeface="Montserrat"/>
                <a:cs typeface="Montserrat"/>
                <a:sym typeface="Montserrat"/>
              </a:rPr>
              <a:t>Il est difficile de trouver une corrélation entre l'âge des clients et leurs achats, la seule corrélation existante  et celle du nombre de ventes suivant </a:t>
            </a:r>
            <a:r>
              <a:rPr lang="fr-FR" i="1">
                <a:solidFill>
                  <a:schemeClr val="tx1"/>
                </a:solidFill>
                <a:latin typeface="Montserrat"/>
                <a:ea typeface="Montserrat"/>
                <a:cs typeface="Montserrat"/>
                <a:sym typeface="Montserrat"/>
              </a:rPr>
              <a:t>la catégorie.</a:t>
            </a:r>
            <a:endParaRPr i="1" dirty="0">
              <a:solidFill>
                <a:schemeClr val="tx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674500"/>
            <a:ext cx="8520600" cy="1955391"/>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Pour cette étude nous avons récupérer 3 fichiers de données.</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Un fichier </a:t>
            </a:r>
            <a:r>
              <a:rPr lang="fr-FR" i="1" dirty="0" err="1">
                <a:solidFill>
                  <a:schemeClr val="tx1"/>
                </a:solidFill>
                <a:latin typeface="Montserrat"/>
                <a:ea typeface="Montserrat"/>
                <a:cs typeface="Montserrat"/>
                <a:sym typeface="Montserrat"/>
              </a:rPr>
              <a:t>customers</a:t>
            </a:r>
            <a:r>
              <a:rPr lang="fr-FR" i="1" dirty="0">
                <a:solidFill>
                  <a:schemeClr val="tx1"/>
                </a:solidFill>
                <a:latin typeface="Montserrat"/>
                <a:ea typeface="Montserrat"/>
                <a:cs typeface="Montserrat"/>
                <a:sym typeface="Montserrat"/>
              </a:rPr>
              <a:t> qui contient la liste des clients de la librairie</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Un fichier Transaction qui trace toutes les ventes de la librairie</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Et enfin le fichier client.</a:t>
            </a: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Présentation des données</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462750"/>
            <a:ext cx="8520600" cy="34164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Les 3 fichiers ont été traités pour supprimer les données personnelles, vérifier qu’il n’y avait pas de doublons, dans les produits et dans les </a:t>
            </a:r>
            <a:r>
              <a:rPr lang="fr-FR" i="1" dirty="0" err="1">
                <a:solidFill>
                  <a:schemeClr val="tx1"/>
                </a:solidFill>
                <a:latin typeface="Montserrat"/>
                <a:ea typeface="Montserrat"/>
                <a:cs typeface="Montserrat"/>
                <a:sym typeface="Montserrat"/>
              </a:rPr>
              <a:t>customers</a:t>
            </a:r>
            <a:r>
              <a:rPr lang="fr-FR" i="1" dirty="0">
                <a:solidFill>
                  <a:schemeClr val="tx1"/>
                </a:solidFill>
                <a:latin typeface="Montserrat"/>
                <a:ea typeface="Montserrat"/>
                <a:cs typeface="Montserrat"/>
                <a:sym typeface="Montserrat"/>
              </a:rPr>
              <a:t>.</a:t>
            </a:r>
          </a:p>
          <a:p>
            <a:pPr marL="457200" marR="0" lvl="0" indent="-342900" algn="l" rtl="0">
              <a:lnSpc>
                <a:spcPct val="115000"/>
              </a:lnSpc>
              <a:spcBef>
                <a:spcPts val="0"/>
              </a:spcBef>
              <a:spcAft>
                <a:spcPts val="0"/>
              </a:spcAft>
              <a:buClr>
                <a:srgbClr val="999999"/>
              </a:buClr>
              <a:buSzPts val="1800"/>
              <a:buFont typeface="Montserrat"/>
              <a:buChar char="●"/>
            </a:pPr>
            <a:endParaRPr dirty="0">
              <a:solidFill>
                <a:schemeClr val="tx1"/>
              </a:solidFill>
            </a:endParaRPr>
          </a:p>
          <a:p>
            <a:pPr marL="114300" lvl="0" indent="0" algn="l"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Ils ont été également fusionnés pour permettre de faire certain calcul statistique</a:t>
            </a:r>
            <a:endParaRPr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agregation, anonimistation</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Outliers prix</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4D31BEF0-AA10-DA79-9949-C66EA6D3238B}"/>
              </a:ext>
            </a:extLst>
          </p:cNvPr>
          <p:cNvPicPr>
            <a:picLocks noChangeAspect="1"/>
          </p:cNvPicPr>
          <p:nvPr/>
        </p:nvPicPr>
        <p:blipFill>
          <a:blip r:embed="rId3"/>
          <a:stretch>
            <a:fillRect/>
          </a:stretch>
        </p:blipFill>
        <p:spPr>
          <a:xfrm>
            <a:off x="513806" y="1727450"/>
            <a:ext cx="4646378" cy="2966470"/>
          </a:xfrm>
          <a:prstGeom prst="rect">
            <a:avLst/>
          </a:prstGeom>
        </p:spPr>
      </p:pic>
      <p:sp>
        <p:nvSpPr>
          <p:cNvPr id="2" name="ZoneTexte 1">
            <a:extLst>
              <a:ext uri="{FF2B5EF4-FFF2-40B4-BE49-F238E27FC236}">
                <a16:creationId xmlns:a16="http://schemas.microsoft.com/office/drawing/2014/main" id="{DF7B7DFE-86A6-D9EA-2EEF-D2ADF61899CB}"/>
              </a:ext>
            </a:extLst>
          </p:cNvPr>
          <p:cNvSpPr txBox="1"/>
          <p:nvPr/>
        </p:nvSpPr>
        <p:spPr>
          <a:xfrm>
            <a:off x="5548745" y="2190307"/>
            <a:ext cx="2992744" cy="1384995"/>
          </a:xfrm>
          <a:prstGeom prst="rect">
            <a:avLst/>
          </a:prstGeom>
          <a:noFill/>
          <a:ln>
            <a:solidFill>
              <a:srgbClr val="C00000"/>
            </a:solidFill>
          </a:ln>
        </p:spPr>
        <p:txBody>
          <a:bodyPr wrap="square" rtlCol="0">
            <a:spAutoFit/>
          </a:bodyPr>
          <a:lstStyle/>
          <a:p>
            <a:r>
              <a:rPr lang="fr-FR" dirty="0"/>
              <a:t>Il est difficile de trouver les </a:t>
            </a:r>
            <a:r>
              <a:rPr lang="fr-FR" dirty="0" err="1"/>
              <a:t>outliers</a:t>
            </a:r>
            <a:r>
              <a:rPr lang="fr-FR" dirty="0"/>
              <a:t>, la valeur des livres peut être très différente suivant la rareté. Potentiellement le livre à 300 euros pourrait être un </a:t>
            </a:r>
            <a:r>
              <a:rPr lang="fr-FR" dirty="0" err="1"/>
              <a:t>outlier</a:t>
            </a:r>
            <a:r>
              <a:rPr lang="fr-FR" dirty="0"/>
              <a:t>, ou un livre très rare.</a:t>
            </a:r>
          </a:p>
        </p:txBody>
      </p:sp>
    </p:spTree>
    <p:extLst>
      <p:ext uri="{BB962C8B-B14F-4D97-AF65-F5344CB8AC3E}">
        <p14:creationId xmlns:p14="http://schemas.microsoft.com/office/powerpoint/2010/main" val="148441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Répartitions des produits par catégories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A6B2A6B4-05E5-4776-CB8C-D59B7EAE12B0}"/>
              </a:ext>
            </a:extLst>
          </p:cNvPr>
          <p:cNvPicPr>
            <a:picLocks noChangeAspect="1"/>
          </p:cNvPicPr>
          <p:nvPr/>
        </p:nvPicPr>
        <p:blipFill>
          <a:blip r:embed="rId3"/>
          <a:stretch>
            <a:fillRect/>
          </a:stretch>
        </p:blipFill>
        <p:spPr>
          <a:xfrm>
            <a:off x="530752" y="1727450"/>
            <a:ext cx="5569404" cy="3153855"/>
          </a:xfrm>
          <a:prstGeom prst="rect">
            <a:avLst/>
          </a:prstGeom>
        </p:spPr>
      </p:pic>
      <p:sp>
        <p:nvSpPr>
          <p:cNvPr id="2" name="ZoneTexte 1">
            <a:extLst>
              <a:ext uri="{FF2B5EF4-FFF2-40B4-BE49-F238E27FC236}">
                <a16:creationId xmlns:a16="http://schemas.microsoft.com/office/drawing/2014/main" id="{AE3C22EF-3D0D-41F2-A2AD-D872EBBD9756}"/>
              </a:ext>
            </a:extLst>
          </p:cNvPr>
          <p:cNvSpPr txBox="1"/>
          <p:nvPr/>
        </p:nvSpPr>
        <p:spPr>
          <a:xfrm>
            <a:off x="6294475" y="1903389"/>
            <a:ext cx="2247014" cy="1815882"/>
          </a:xfrm>
          <a:prstGeom prst="rect">
            <a:avLst/>
          </a:prstGeom>
          <a:noFill/>
          <a:ln>
            <a:solidFill>
              <a:srgbClr val="C00000"/>
            </a:solidFill>
          </a:ln>
        </p:spPr>
        <p:txBody>
          <a:bodyPr wrap="square" rtlCol="0">
            <a:spAutoFit/>
          </a:bodyPr>
          <a:lstStyle/>
          <a:p>
            <a:r>
              <a:rPr lang="fr-FR" dirty="0"/>
              <a:t>Sur ce graphique on peut voir la répartition du chiffre d'affaires par produit et par mois, on peut remarquer que les catégories une et trois fonctionne beaucoup mieux que la deux.</a:t>
            </a:r>
          </a:p>
        </p:txBody>
      </p:sp>
    </p:spTree>
    <p:extLst>
      <p:ext uri="{BB962C8B-B14F-4D97-AF65-F5344CB8AC3E}">
        <p14:creationId xmlns:p14="http://schemas.microsoft.com/office/powerpoint/2010/main" val="208098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Top 20 des produits par CA</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AE3C22EF-3D0D-41F2-A2AD-D872EBBD9756}"/>
              </a:ext>
            </a:extLst>
          </p:cNvPr>
          <p:cNvSpPr txBox="1"/>
          <p:nvPr/>
        </p:nvSpPr>
        <p:spPr>
          <a:xfrm>
            <a:off x="4853602" y="1727450"/>
            <a:ext cx="2247014" cy="738664"/>
          </a:xfrm>
          <a:prstGeom prst="rect">
            <a:avLst/>
          </a:prstGeom>
          <a:noFill/>
          <a:ln>
            <a:solidFill>
              <a:srgbClr val="C00000"/>
            </a:solidFill>
          </a:ln>
        </p:spPr>
        <p:txBody>
          <a:bodyPr wrap="square" rtlCol="0">
            <a:spAutoFit/>
          </a:bodyPr>
          <a:lstStyle/>
          <a:p>
            <a:r>
              <a:rPr lang="fr-FR" dirty="0"/>
              <a:t>Ce graphique montre le top 30 des articles les plus vendu</a:t>
            </a:r>
          </a:p>
        </p:txBody>
      </p:sp>
      <p:pic>
        <p:nvPicPr>
          <p:cNvPr id="5" name="Image 4">
            <a:extLst>
              <a:ext uri="{FF2B5EF4-FFF2-40B4-BE49-F238E27FC236}">
                <a16:creationId xmlns:a16="http://schemas.microsoft.com/office/drawing/2014/main" id="{EF556A82-834D-2C11-2FFA-2765DA985E9C}"/>
              </a:ext>
            </a:extLst>
          </p:cNvPr>
          <p:cNvPicPr>
            <a:picLocks noChangeAspect="1"/>
          </p:cNvPicPr>
          <p:nvPr/>
        </p:nvPicPr>
        <p:blipFill>
          <a:blip r:embed="rId3"/>
          <a:stretch>
            <a:fillRect/>
          </a:stretch>
        </p:blipFill>
        <p:spPr>
          <a:xfrm>
            <a:off x="270596" y="1727450"/>
            <a:ext cx="4169786" cy="3255860"/>
          </a:xfrm>
          <a:prstGeom prst="rect">
            <a:avLst/>
          </a:prstGeom>
        </p:spPr>
      </p:pic>
      <p:pic>
        <p:nvPicPr>
          <p:cNvPr id="7" name="Image 6">
            <a:extLst>
              <a:ext uri="{FF2B5EF4-FFF2-40B4-BE49-F238E27FC236}">
                <a16:creationId xmlns:a16="http://schemas.microsoft.com/office/drawing/2014/main" id="{0B6C6527-1F70-A8D7-4B9B-E55C13CF2958}"/>
              </a:ext>
            </a:extLst>
          </p:cNvPr>
          <p:cNvPicPr>
            <a:picLocks noChangeAspect="1"/>
          </p:cNvPicPr>
          <p:nvPr/>
        </p:nvPicPr>
        <p:blipFill>
          <a:blip r:embed="rId4"/>
          <a:stretch>
            <a:fillRect/>
          </a:stretch>
        </p:blipFill>
        <p:spPr>
          <a:xfrm>
            <a:off x="6324599" y="2677387"/>
            <a:ext cx="1662546" cy="1870364"/>
          </a:xfrm>
          <a:prstGeom prst="rect">
            <a:avLst/>
          </a:prstGeom>
        </p:spPr>
      </p:pic>
    </p:spTree>
    <p:extLst>
      <p:ext uri="{BB962C8B-B14F-4D97-AF65-F5344CB8AC3E}">
        <p14:creationId xmlns:p14="http://schemas.microsoft.com/office/powerpoint/2010/main" val="411127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Clients </a:t>
            </a:r>
            <a:r>
              <a:rPr lang="fr-FR" sz="2500" b="0" i="0" u="none" strike="noStrike" cap="none" dirty="0" err="1">
                <a:solidFill>
                  <a:srgbClr val="F3F3F3"/>
                </a:solidFill>
                <a:latin typeface="Montserrat"/>
                <a:ea typeface="Montserrat"/>
                <a:cs typeface="Montserrat"/>
                <a:sym typeface="Montserrat"/>
              </a:rPr>
              <a:t>BtoB</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FF59378E-092F-E106-058F-AD4BC7EF05D7}"/>
              </a:ext>
            </a:extLst>
          </p:cNvPr>
          <p:cNvSpPr txBox="1"/>
          <p:nvPr/>
        </p:nvSpPr>
        <p:spPr>
          <a:xfrm>
            <a:off x="291043" y="1792886"/>
            <a:ext cx="3588130" cy="1600438"/>
          </a:xfrm>
          <a:prstGeom prst="rect">
            <a:avLst/>
          </a:prstGeom>
          <a:noFill/>
        </p:spPr>
        <p:txBody>
          <a:bodyPr wrap="square" rtlCol="0">
            <a:spAutoFit/>
          </a:bodyPr>
          <a:lstStyle/>
          <a:p>
            <a:r>
              <a:rPr lang="fr-FR" u="sng" dirty="0"/>
              <a:t>Recherches des clients </a:t>
            </a:r>
            <a:r>
              <a:rPr lang="fr-FR" u="sng" dirty="0" err="1"/>
              <a:t>BtoB</a:t>
            </a:r>
            <a:r>
              <a:rPr lang="fr-FR" u="sng" dirty="0"/>
              <a:t> </a:t>
            </a:r>
            <a:r>
              <a:rPr lang="fr-FR" dirty="0"/>
              <a:t>:</a:t>
            </a:r>
          </a:p>
          <a:p>
            <a:r>
              <a:rPr lang="fr-FR" dirty="0"/>
              <a:t>Pour trouver les clients </a:t>
            </a:r>
            <a:r>
              <a:rPr lang="fr-FR" dirty="0" err="1"/>
              <a:t>BtoB</a:t>
            </a:r>
            <a:r>
              <a:rPr lang="fr-FR" dirty="0"/>
              <a:t> j’ai analysé les clients ayant le plus grand chiffre d’affaires et le plus grand nombre de transactions, on retrouve donc 4 clients qui potentiellement sont des client </a:t>
            </a:r>
            <a:r>
              <a:rPr lang="fr-FR" dirty="0" err="1"/>
              <a:t>BtoB</a:t>
            </a:r>
            <a:r>
              <a:rPr lang="fr-FR" dirty="0"/>
              <a:t>.</a:t>
            </a:r>
          </a:p>
          <a:p>
            <a:r>
              <a:rPr lang="fr-FR" b="1" dirty="0">
                <a:solidFill>
                  <a:srgbClr val="00B050"/>
                </a:solidFill>
              </a:rPr>
              <a:t>C_1609, c_4958, c_6714, c_3454</a:t>
            </a:r>
          </a:p>
        </p:txBody>
      </p:sp>
      <p:sp>
        <p:nvSpPr>
          <p:cNvPr id="8" name="ZoneTexte 7">
            <a:extLst>
              <a:ext uri="{FF2B5EF4-FFF2-40B4-BE49-F238E27FC236}">
                <a16:creationId xmlns:a16="http://schemas.microsoft.com/office/drawing/2014/main" id="{FB836318-52F0-D57C-4211-3767F8429F5F}"/>
              </a:ext>
            </a:extLst>
          </p:cNvPr>
          <p:cNvSpPr txBox="1"/>
          <p:nvPr/>
        </p:nvSpPr>
        <p:spPr>
          <a:xfrm>
            <a:off x="4311822" y="1600623"/>
            <a:ext cx="2335306" cy="1169551"/>
          </a:xfrm>
          <a:prstGeom prst="rect">
            <a:avLst/>
          </a:prstGeom>
          <a:noFill/>
          <a:ln>
            <a:solidFill>
              <a:srgbClr val="C00000"/>
            </a:solidFill>
          </a:ln>
        </p:spPr>
        <p:txBody>
          <a:bodyPr wrap="square">
            <a:spAutoFit/>
          </a:bodyPr>
          <a:lstStyle/>
          <a:p>
            <a:r>
              <a:rPr lang="fr-FR" dirty="0"/>
              <a:t>CA</a:t>
            </a:r>
          </a:p>
          <a:p>
            <a:r>
              <a:rPr lang="fr-FR" dirty="0"/>
              <a:t>c_1609    326039.89</a:t>
            </a:r>
          </a:p>
          <a:p>
            <a:r>
              <a:rPr lang="fr-FR" dirty="0"/>
              <a:t>c_4958    290227.03</a:t>
            </a:r>
          </a:p>
          <a:p>
            <a:r>
              <a:rPr lang="fr-FR" dirty="0"/>
              <a:t>c_6714    153918.60</a:t>
            </a:r>
          </a:p>
          <a:p>
            <a:r>
              <a:rPr lang="fr-FR" dirty="0"/>
              <a:t>c_3454    114110.57</a:t>
            </a:r>
          </a:p>
        </p:txBody>
      </p:sp>
      <p:sp>
        <p:nvSpPr>
          <p:cNvPr id="10" name="ZoneTexte 9">
            <a:extLst>
              <a:ext uri="{FF2B5EF4-FFF2-40B4-BE49-F238E27FC236}">
                <a16:creationId xmlns:a16="http://schemas.microsoft.com/office/drawing/2014/main" id="{98C3AC57-0A37-306A-5E6A-217CCC797195}"/>
              </a:ext>
            </a:extLst>
          </p:cNvPr>
          <p:cNvSpPr txBox="1"/>
          <p:nvPr/>
        </p:nvSpPr>
        <p:spPr>
          <a:xfrm>
            <a:off x="6875728" y="1607972"/>
            <a:ext cx="1842247" cy="1169551"/>
          </a:xfrm>
          <a:prstGeom prst="rect">
            <a:avLst/>
          </a:prstGeom>
          <a:noFill/>
          <a:ln>
            <a:solidFill>
              <a:srgbClr val="C00000"/>
            </a:solidFill>
          </a:ln>
        </p:spPr>
        <p:txBody>
          <a:bodyPr wrap="square">
            <a:spAutoFit/>
          </a:bodyPr>
          <a:lstStyle/>
          <a:p>
            <a:r>
              <a:rPr lang="fr-FR" dirty="0"/>
              <a:t>Transactions</a:t>
            </a:r>
          </a:p>
          <a:p>
            <a:r>
              <a:rPr lang="fr-FR" dirty="0"/>
              <a:t>c_1609    25586</a:t>
            </a:r>
          </a:p>
          <a:p>
            <a:r>
              <a:rPr lang="fr-FR" dirty="0"/>
              <a:t>c_6714     9199</a:t>
            </a:r>
          </a:p>
          <a:p>
            <a:r>
              <a:rPr lang="fr-FR" dirty="0"/>
              <a:t>c_3454     6793</a:t>
            </a:r>
          </a:p>
          <a:p>
            <a:r>
              <a:rPr lang="fr-FR" dirty="0"/>
              <a:t>c_4958     5222</a:t>
            </a:r>
          </a:p>
        </p:txBody>
      </p:sp>
      <p:sp>
        <p:nvSpPr>
          <p:cNvPr id="12" name="ZoneTexte 11">
            <a:extLst>
              <a:ext uri="{FF2B5EF4-FFF2-40B4-BE49-F238E27FC236}">
                <a16:creationId xmlns:a16="http://schemas.microsoft.com/office/drawing/2014/main" id="{AE735CAF-94DB-F6B1-060C-257A33E9CC1A}"/>
              </a:ext>
            </a:extLst>
          </p:cNvPr>
          <p:cNvSpPr txBox="1"/>
          <p:nvPr/>
        </p:nvSpPr>
        <p:spPr>
          <a:xfrm>
            <a:off x="291043" y="3873151"/>
            <a:ext cx="8658895" cy="276999"/>
          </a:xfrm>
          <a:prstGeom prst="rect">
            <a:avLst/>
          </a:prstGeom>
          <a:noFill/>
          <a:ln>
            <a:solidFill>
              <a:srgbClr val="C00000"/>
            </a:solidFill>
          </a:ln>
        </p:spPr>
        <p:txBody>
          <a:bodyPr wrap="square">
            <a:spAutoFit/>
          </a:bodyPr>
          <a:lstStyle/>
          <a:p>
            <a:pPr algn="ctr"/>
            <a:r>
              <a:rPr lang="fr-FR" sz="1200" dirty="0"/>
              <a:t>Le ratio entre le chiffre d'affaires cumulé des 4 clients spécifiques et la totalité du chiffre d'affaires est : </a:t>
            </a:r>
            <a:r>
              <a:rPr lang="fr-FR" sz="1200" dirty="0">
                <a:solidFill>
                  <a:srgbClr val="00B050"/>
                </a:solidFill>
              </a:rPr>
              <a:t>5.0 %</a:t>
            </a:r>
          </a:p>
        </p:txBody>
      </p:sp>
    </p:spTree>
    <p:extLst>
      <p:ext uri="{BB962C8B-B14F-4D97-AF65-F5344CB8AC3E}">
        <p14:creationId xmlns:p14="http://schemas.microsoft.com/office/powerpoint/2010/main" val="189167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Evolution au fils des mois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B4D82770-4EA2-FB5A-140D-A1A9CDE7C0A8}"/>
              </a:ext>
            </a:extLst>
          </p:cNvPr>
          <p:cNvPicPr>
            <a:picLocks noChangeAspect="1"/>
          </p:cNvPicPr>
          <p:nvPr/>
        </p:nvPicPr>
        <p:blipFill>
          <a:blip r:embed="rId3"/>
          <a:stretch>
            <a:fillRect/>
          </a:stretch>
        </p:blipFill>
        <p:spPr>
          <a:xfrm>
            <a:off x="5733664" y="1462356"/>
            <a:ext cx="3229157" cy="1916319"/>
          </a:xfrm>
          <a:prstGeom prst="rect">
            <a:avLst/>
          </a:prstGeom>
        </p:spPr>
      </p:pic>
      <p:pic>
        <p:nvPicPr>
          <p:cNvPr id="9" name="Image 8">
            <a:extLst>
              <a:ext uri="{FF2B5EF4-FFF2-40B4-BE49-F238E27FC236}">
                <a16:creationId xmlns:a16="http://schemas.microsoft.com/office/drawing/2014/main" id="{E2F7120C-9547-E52B-DB4E-09B2487593B7}"/>
              </a:ext>
            </a:extLst>
          </p:cNvPr>
          <p:cNvPicPr>
            <a:picLocks noChangeAspect="1"/>
          </p:cNvPicPr>
          <p:nvPr/>
        </p:nvPicPr>
        <p:blipFill>
          <a:blip r:embed="rId4"/>
          <a:stretch>
            <a:fillRect/>
          </a:stretch>
        </p:blipFill>
        <p:spPr>
          <a:xfrm>
            <a:off x="97404" y="1473600"/>
            <a:ext cx="3100482" cy="2038527"/>
          </a:xfrm>
          <a:prstGeom prst="rect">
            <a:avLst/>
          </a:prstGeom>
        </p:spPr>
      </p:pic>
      <p:pic>
        <p:nvPicPr>
          <p:cNvPr id="13" name="Image 12">
            <a:extLst>
              <a:ext uri="{FF2B5EF4-FFF2-40B4-BE49-F238E27FC236}">
                <a16:creationId xmlns:a16="http://schemas.microsoft.com/office/drawing/2014/main" id="{FB71B324-4E9F-0E0A-1F40-886E49CED2D8}"/>
              </a:ext>
            </a:extLst>
          </p:cNvPr>
          <p:cNvPicPr>
            <a:picLocks noChangeAspect="1"/>
          </p:cNvPicPr>
          <p:nvPr/>
        </p:nvPicPr>
        <p:blipFill>
          <a:blip r:embed="rId5"/>
          <a:stretch>
            <a:fillRect/>
          </a:stretch>
        </p:blipFill>
        <p:spPr>
          <a:xfrm>
            <a:off x="3078772" y="3321077"/>
            <a:ext cx="2983913" cy="1822423"/>
          </a:xfrm>
          <a:prstGeom prst="rect">
            <a:avLst/>
          </a:prstGeom>
        </p:spPr>
      </p:pic>
      <p:sp>
        <p:nvSpPr>
          <p:cNvPr id="2" name="ZoneTexte 1">
            <a:extLst>
              <a:ext uri="{FF2B5EF4-FFF2-40B4-BE49-F238E27FC236}">
                <a16:creationId xmlns:a16="http://schemas.microsoft.com/office/drawing/2014/main" id="{8CA3A38C-D308-E60D-02C9-2092C7BEE082}"/>
              </a:ext>
            </a:extLst>
          </p:cNvPr>
          <p:cNvSpPr txBox="1"/>
          <p:nvPr/>
        </p:nvSpPr>
        <p:spPr>
          <a:xfrm>
            <a:off x="274710" y="3978372"/>
            <a:ext cx="2745870" cy="507831"/>
          </a:xfrm>
          <a:prstGeom prst="rect">
            <a:avLst/>
          </a:prstGeom>
          <a:noFill/>
          <a:ln>
            <a:solidFill>
              <a:srgbClr val="C00000"/>
            </a:solidFill>
          </a:ln>
        </p:spPr>
        <p:txBody>
          <a:bodyPr wrap="square" rtlCol="0">
            <a:spAutoFit/>
          </a:bodyPr>
          <a:lstStyle/>
          <a:p>
            <a:r>
              <a:rPr lang="fr-FR" sz="900" dirty="0"/>
              <a:t>Graphique sur l’évolution du nombre  de clients par mois, on note une forte hausse en octobre 2021 comme sur les autres graphiques</a:t>
            </a:r>
          </a:p>
        </p:txBody>
      </p:sp>
      <p:sp>
        <p:nvSpPr>
          <p:cNvPr id="3" name="Flèche : droite 2">
            <a:extLst>
              <a:ext uri="{FF2B5EF4-FFF2-40B4-BE49-F238E27FC236}">
                <a16:creationId xmlns:a16="http://schemas.microsoft.com/office/drawing/2014/main" id="{B0EB6B52-65DD-26EF-FA0D-58241761009D}"/>
              </a:ext>
            </a:extLst>
          </p:cNvPr>
          <p:cNvSpPr/>
          <p:nvPr/>
        </p:nvSpPr>
        <p:spPr>
          <a:xfrm rot="16200000">
            <a:off x="1508763" y="3539835"/>
            <a:ext cx="394854" cy="339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F983DED1-84B9-A3BE-8BFF-605137DD6C6B}"/>
              </a:ext>
            </a:extLst>
          </p:cNvPr>
          <p:cNvSpPr txBox="1"/>
          <p:nvPr/>
        </p:nvSpPr>
        <p:spPr>
          <a:xfrm>
            <a:off x="3314161" y="1859108"/>
            <a:ext cx="2350859" cy="646331"/>
          </a:xfrm>
          <a:prstGeom prst="rect">
            <a:avLst/>
          </a:prstGeom>
          <a:noFill/>
          <a:ln>
            <a:solidFill>
              <a:srgbClr val="C00000"/>
            </a:solidFill>
          </a:ln>
        </p:spPr>
        <p:txBody>
          <a:bodyPr wrap="square" rtlCol="0">
            <a:spAutoFit/>
          </a:bodyPr>
          <a:lstStyle/>
          <a:p>
            <a:r>
              <a:rPr lang="fr-FR" sz="900" dirty="0"/>
              <a:t>Graphique sur l’évolution du nombre  de produits vendus par mois, on note une forte hausse en octobre 2021 comme sur les autres graphiques</a:t>
            </a:r>
          </a:p>
        </p:txBody>
      </p:sp>
      <p:sp>
        <p:nvSpPr>
          <p:cNvPr id="5" name="Flèche : droite 4">
            <a:extLst>
              <a:ext uri="{FF2B5EF4-FFF2-40B4-BE49-F238E27FC236}">
                <a16:creationId xmlns:a16="http://schemas.microsoft.com/office/drawing/2014/main" id="{06FE98C3-8EA6-4AD3-5215-7FEFF35F4516}"/>
              </a:ext>
            </a:extLst>
          </p:cNvPr>
          <p:cNvSpPr/>
          <p:nvPr/>
        </p:nvSpPr>
        <p:spPr>
          <a:xfrm rot="5400000">
            <a:off x="4373300" y="2697823"/>
            <a:ext cx="394854" cy="290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0F0A3991-EF6F-6598-1A8B-A5359F86A0A4}"/>
              </a:ext>
            </a:extLst>
          </p:cNvPr>
          <p:cNvSpPr txBox="1"/>
          <p:nvPr/>
        </p:nvSpPr>
        <p:spPr>
          <a:xfrm>
            <a:off x="6123420" y="4068427"/>
            <a:ext cx="2745870" cy="507831"/>
          </a:xfrm>
          <a:prstGeom prst="rect">
            <a:avLst/>
          </a:prstGeom>
          <a:noFill/>
          <a:ln>
            <a:solidFill>
              <a:srgbClr val="C00000"/>
            </a:solidFill>
          </a:ln>
        </p:spPr>
        <p:txBody>
          <a:bodyPr wrap="square" rtlCol="0">
            <a:spAutoFit/>
          </a:bodyPr>
          <a:lstStyle/>
          <a:p>
            <a:r>
              <a:rPr lang="fr-FR" sz="900" dirty="0"/>
              <a:t>Graphique sur l’évolution du nombre  de transactions par mois, on note une forte hausse en octobre 2021 comme sur les autres graphiques</a:t>
            </a:r>
          </a:p>
        </p:txBody>
      </p:sp>
      <p:sp>
        <p:nvSpPr>
          <p:cNvPr id="8" name="Flèche : droite 7">
            <a:extLst>
              <a:ext uri="{FF2B5EF4-FFF2-40B4-BE49-F238E27FC236}">
                <a16:creationId xmlns:a16="http://schemas.microsoft.com/office/drawing/2014/main" id="{3F2D5BFE-5D56-D91B-6889-3DF88F7CD48B}"/>
              </a:ext>
            </a:extLst>
          </p:cNvPr>
          <p:cNvSpPr/>
          <p:nvPr/>
        </p:nvSpPr>
        <p:spPr>
          <a:xfrm rot="16200000">
            <a:off x="7357473" y="3629890"/>
            <a:ext cx="394854" cy="339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344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a:t>
            </a:r>
            <a:r>
              <a:rPr lang="fr" sz="2500" b="0" i="0" u="none" strike="noStrike" cap="none" dirty="0">
                <a:solidFill>
                  <a:srgbClr val="F3F3F3"/>
                </a:solidFill>
                <a:latin typeface="Montserrat"/>
                <a:ea typeface="Montserrat"/>
                <a:cs typeface="Montserrat"/>
                <a:sym typeface="Montserrat"/>
              </a:rPr>
              <a:t>orrélations et valeurs statistiques 1/2</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Rectangle 1">
            <a:extLst>
              <a:ext uri="{FF2B5EF4-FFF2-40B4-BE49-F238E27FC236}">
                <a16:creationId xmlns:a16="http://schemas.microsoft.com/office/drawing/2014/main" id="{9B37AD91-FA4C-5822-445B-B79578024461}"/>
              </a:ext>
            </a:extLst>
          </p:cNvPr>
          <p:cNvSpPr>
            <a:spLocks noChangeArrowheads="1"/>
          </p:cNvSpPr>
          <p:nvPr/>
        </p:nvSpPr>
        <p:spPr bwMode="auto">
          <a:xfrm>
            <a:off x="291739" y="1952037"/>
            <a:ext cx="5774017" cy="815608"/>
          </a:xfrm>
          <a:prstGeom prst="rect">
            <a:avLst/>
          </a:prstGeom>
          <a:solidFill>
            <a:srgbClr val="FFFFFF"/>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92075" marR="0" lvl="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j-lt"/>
              </a:rPr>
              <a:t>Coefficient de corrélation de Pearson entre l'âge du client et le chiffre d'affaires : </a:t>
            </a:r>
            <a:r>
              <a:rPr kumimoji="0" lang="fr-FR" altLang="fr-FR" sz="1100" b="1" i="0" u="none" strike="noStrike" cap="none" normalizeH="0" baseline="0" dirty="0">
                <a:ln>
                  <a:noFill/>
                </a:ln>
                <a:solidFill>
                  <a:srgbClr val="00B050"/>
                </a:solidFill>
                <a:effectLst/>
                <a:latin typeface="+mj-lt"/>
              </a:rPr>
              <a:t>0.0014</a:t>
            </a:r>
          </a:p>
          <a:p>
            <a:pPr marL="92075" marR="0" lvl="0" algn="l" defTabSz="914400" rtl="0" eaLnBrk="0" fontAlgn="base" latinLnBrk="0" hangingPunct="0">
              <a:lnSpc>
                <a:spcPct val="100000"/>
              </a:lnSpc>
              <a:spcBef>
                <a:spcPct val="0"/>
              </a:spcBef>
              <a:spcAft>
                <a:spcPct val="0"/>
              </a:spcAft>
              <a:buClrTx/>
              <a:buSzTx/>
              <a:buFontTx/>
              <a:buNone/>
              <a:tabLst/>
            </a:pPr>
            <a:r>
              <a:rPr lang="fr-FR" altLang="fr-FR" sz="1000" dirty="0">
                <a:latin typeface="+mj-lt"/>
              </a:rPr>
              <a:t>Très peu de corrélation entre l’âge des clients et le chiffre d’affaires qu’il génère.</a:t>
            </a:r>
          </a:p>
          <a:p>
            <a:pPr marL="92075" marR="0" lvl="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rgbClr val="000000"/>
              </a:solidFill>
              <a:effectLst/>
              <a:latin typeface="+mj-lt"/>
            </a:endParaRPr>
          </a:p>
          <a:p>
            <a:pPr marL="92075" marR="0" lvl="0" algn="l" defTabSz="914400" rtl="0" eaLnBrk="0" fontAlgn="base" latinLnBrk="0" hangingPunct="0">
              <a:lnSpc>
                <a:spcPct val="100000"/>
              </a:lnSpc>
              <a:spcBef>
                <a:spcPct val="0"/>
              </a:spcBef>
              <a:spcAft>
                <a:spcPct val="0"/>
              </a:spcAft>
              <a:buClrTx/>
              <a:buSzTx/>
              <a:buFontTx/>
              <a:buNone/>
              <a:tabLst/>
            </a:pPr>
            <a:r>
              <a:rPr lang="fr-FR" altLang="fr-FR" sz="1000" dirty="0">
                <a:latin typeface="+mj-lt"/>
              </a:rPr>
              <a:t>Coefficient de corrélation de Pearson entre l'âge du client et la fréquence des transactions : </a:t>
            </a:r>
            <a:r>
              <a:rPr lang="fr-FR" altLang="fr-FR" sz="1200" b="1" dirty="0">
                <a:solidFill>
                  <a:srgbClr val="00B050"/>
                </a:solidFill>
                <a:latin typeface="+mj-lt"/>
              </a:rPr>
              <a:t>0.0077</a:t>
            </a:r>
          </a:p>
          <a:p>
            <a:pPr marL="92075" marR="0" lvl="0" algn="l" defTabSz="914400" rtl="0" eaLnBrk="0" fontAlgn="base" latinLnBrk="0" hangingPunct="0">
              <a:lnSpc>
                <a:spcPct val="100000"/>
              </a:lnSpc>
              <a:spcBef>
                <a:spcPct val="0"/>
              </a:spcBef>
              <a:spcAft>
                <a:spcPct val="0"/>
              </a:spcAft>
              <a:buClrTx/>
              <a:buSzTx/>
              <a:buFontTx/>
              <a:buNone/>
              <a:tabLst/>
            </a:pPr>
            <a:r>
              <a:rPr lang="fr-FR" altLang="fr-FR" sz="1000" dirty="0">
                <a:latin typeface="+mj-lt"/>
              </a:rPr>
              <a:t>De la même façon peu de lien entre l’âge du client et la fréquence des transactions. </a:t>
            </a:r>
          </a:p>
        </p:txBody>
      </p:sp>
      <p:sp>
        <p:nvSpPr>
          <p:cNvPr id="2" name="ZoneTexte 1">
            <a:extLst>
              <a:ext uri="{FF2B5EF4-FFF2-40B4-BE49-F238E27FC236}">
                <a16:creationId xmlns:a16="http://schemas.microsoft.com/office/drawing/2014/main" id="{5FCB1B16-FE31-D398-614C-9D0DAF9A0647}"/>
              </a:ext>
            </a:extLst>
          </p:cNvPr>
          <p:cNvSpPr txBox="1"/>
          <p:nvPr/>
        </p:nvSpPr>
        <p:spPr>
          <a:xfrm>
            <a:off x="199375" y="1517230"/>
            <a:ext cx="3129383" cy="307777"/>
          </a:xfrm>
          <a:prstGeom prst="rect">
            <a:avLst/>
          </a:prstGeom>
          <a:noFill/>
        </p:spPr>
        <p:txBody>
          <a:bodyPr wrap="none" rtlCol="0">
            <a:spAutoFit/>
          </a:bodyPr>
          <a:lstStyle/>
          <a:p>
            <a:r>
              <a:rPr lang="fr-FR" dirty="0"/>
              <a:t>Coefficient de corrélation de Pearson</a:t>
            </a:r>
          </a:p>
        </p:txBody>
      </p:sp>
      <p:sp>
        <p:nvSpPr>
          <p:cNvPr id="3" name="ZoneTexte 2">
            <a:extLst>
              <a:ext uri="{FF2B5EF4-FFF2-40B4-BE49-F238E27FC236}">
                <a16:creationId xmlns:a16="http://schemas.microsoft.com/office/drawing/2014/main" id="{1569CF1D-FA06-C60D-A3B1-4D123B7A7937}"/>
              </a:ext>
            </a:extLst>
          </p:cNvPr>
          <p:cNvSpPr txBox="1"/>
          <p:nvPr/>
        </p:nvSpPr>
        <p:spPr>
          <a:xfrm>
            <a:off x="6326464" y="1775065"/>
            <a:ext cx="2618161" cy="1169551"/>
          </a:xfrm>
          <a:prstGeom prst="rect">
            <a:avLst/>
          </a:prstGeom>
          <a:noFill/>
        </p:spPr>
        <p:txBody>
          <a:bodyPr wrap="square" rtlCol="0">
            <a:spAutoFit/>
          </a:bodyPr>
          <a:lstStyle/>
          <a:p>
            <a:r>
              <a:rPr lang="fr-FR" dirty="0"/>
              <a:t>Au vu des indicateurs il n’y a pas de corrélation entre l’âge des clients et le chiffre d’affaires, ni entre l’âge et la fréquence d’achat.</a:t>
            </a:r>
          </a:p>
        </p:txBody>
      </p:sp>
      <p:sp>
        <p:nvSpPr>
          <p:cNvPr id="4" name="ZoneTexte 3">
            <a:extLst>
              <a:ext uri="{FF2B5EF4-FFF2-40B4-BE49-F238E27FC236}">
                <a16:creationId xmlns:a16="http://schemas.microsoft.com/office/drawing/2014/main" id="{0BE80FBB-2B90-DA40-CB3D-1705F67F73F6}"/>
              </a:ext>
            </a:extLst>
          </p:cNvPr>
          <p:cNvSpPr txBox="1"/>
          <p:nvPr/>
        </p:nvSpPr>
        <p:spPr>
          <a:xfrm>
            <a:off x="291739" y="3113479"/>
            <a:ext cx="1149674" cy="307777"/>
          </a:xfrm>
          <a:prstGeom prst="rect">
            <a:avLst/>
          </a:prstGeom>
          <a:noFill/>
        </p:spPr>
        <p:txBody>
          <a:bodyPr wrap="none" rtlCol="0">
            <a:spAutoFit/>
          </a:bodyPr>
          <a:lstStyle/>
          <a:p>
            <a:r>
              <a:rPr lang="fr-FR" dirty="0"/>
              <a:t>Test du Khi²</a:t>
            </a:r>
          </a:p>
        </p:txBody>
      </p:sp>
      <p:sp>
        <p:nvSpPr>
          <p:cNvPr id="7" name="ZoneTexte 6">
            <a:extLst>
              <a:ext uri="{FF2B5EF4-FFF2-40B4-BE49-F238E27FC236}">
                <a16:creationId xmlns:a16="http://schemas.microsoft.com/office/drawing/2014/main" id="{D0AC8CC3-91E0-FB0B-98AF-97C447D7D4B6}"/>
              </a:ext>
            </a:extLst>
          </p:cNvPr>
          <p:cNvSpPr txBox="1"/>
          <p:nvPr/>
        </p:nvSpPr>
        <p:spPr>
          <a:xfrm>
            <a:off x="291739" y="3443530"/>
            <a:ext cx="5021654" cy="1113800"/>
          </a:xfrm>
          <a:prstGeom prst="rect">
            <a:avLst/>
          </a:prstGeom>
          <a:noFill/>
          <a:ln>
            <a:solidFill>
              <a:srgbClr val="C00000"/>
            </a:solidFill>
          </a:ln>
        </p:spPr>
        <p:txBody>
          <a:bodyPr wrap="square" rtlCol="0">
            <a:normAutofit/>
          </a:bodyPr>
          <a:lstStyle/>
          <a:p>
            <a:r>
              <a:rPr lang="fr-FR" sz="1000" dirty="0">
                <a:latin typeface="+mj-lt"/>
              </a:rPr>
              <a:t>Après avoir regroupés les ventes par catégorie et par mois il est possible  de faire un test du khi²</a:t>
            </a:r>
          </a:p>
          <a:p>
            <a:endParaRPr lang="fr-FR" sz="1000" dirty="0">
              <a:latin typeface="+mj-lt"/>
            </a:endParaRPr>
          </a:p>
          <a:p>
            <a:r>
              <a:rPr lang="fr-FR" altLang="fr-FR" sz="1000" dirty="0">
                <a:latin typeface="+mj-lt"/>
              </a:rPr>
              <a:t>Statistique du test </a:t>
            </a:r>
            <a:r>
              <a:rPr lang="fr-FR" altLang="fr-FR" sz="1000" b="1" dirty="0">
                <a:solidFill>
                  <a:srgbClr val="00B050"/>
                </a:solidFill>
                <a:latin typeface="+mj-lt"/>
              </a:rPr>
              <a:t>: 6446.90 </a:t>
            </a:r>
          </a:p>
          <a:p>
            <a:r>
              <a:rPr lang="fr-FR" altLang="fr-FR" sz="1000" dirty="0">
                <a:latin typeface="+mj-lt"/>
              </a:rPr>
              <a:t>P-valeur : </a:t>
            </a:r>
            <a:r>
              <a:rPr lang="fr-FR" altLang="fr-FR" sz="1000" b="1" dirty="0">
                <a:solidFill>
                  <a:srgbClr val="00B050"/>
                </a:solidFill>
                <a:latin typeface="+mj-lt"/>
              </a:rPr>
              <a:t>0.0</a:t>
            </a:r>
            <a:r>
              <a:rPr lang="fr-FR" altLang="fr-FR" sz="1000" dirty="0">
                <a:latin typeface="+mj-lt"/>
              </a:rPr>
              <a:t> </a:t>
            </a:r>
          </a:p>
          <a:p>
            <a:r>
              <a:rPr lang="fr-FR" altLang="fr-FR" sz="1000" dirty="0">
                <a:latin typeface="+mj-lt"/>
              </a:rPr>
              <a:t>Degrés de liberté : </a:t>
            </a:r>
            <a:r>
              <a:rPr lang="fr-FR" altLang="fr-FR" sz="1000" b="1" dirty="0">
                <a:solidFill>
                  <a:srgbClr val="00B050"/>
                </a:solidFill>
                <a:latin typeface="+mj-lt"/>
              </a:rPr>
              <a:t>46 </a:t>
            </a:r>
          </a:p>
          <a:p>
            <a:endParaRPr lang="fr-FR" dirty="0"/>
          </a:p>
        </p:txBody>
      </p:sp>
      <p:sp>
        <p:nvSpPr>
          <p:cNvPr id="11" name="ZoneTexte 10">
            <a:extLst>
              <a:ext uri="{FF2B5EF4-FFF2-40B4-BE49-F238E27FC236}">
                <a16:creationId xmlns:a16="http://schemas.microsoft.com/office/drawing/2014/main" id="{DF9A1BED-547A-0859-6699-06DE24E74468}"/>
              </a:ext>
            </a:extLst>
          </p:cNvPr>
          <p:cNvSpPr txBox="1"/>
          <p:nvPr/>
        </p:nvSpPr>
        <p:spPr>
          <a:xfrm>
            <a:off x="6234100" y="3279768"/>
            <a:ext cx="2618161" cy="1384995"/>
          </a:xfrm>
          <a:prstGeom prst="rect">
            <a:avLst/>
          </a:prstGeom>
          <a:noFill/>
        </p:spPr>
        <p:txBody>
          <a:bodyPr wrap="square" rtlCol="0">
            <a:spAutoFit/>
          </a:bodyPr>
          <a:lstStyle/>
          <a:p>
            <a:r>
              <a:rPr lang="fr-FR" dirty="0"/>
              <a:t>Au vu des indicateurs il y a une corrélation entre la catégorie et le mois de l’année. Certaine </a:t>
            </a:r>
            <a:r>
              <a:rPr lang="fr-FR" dirty="0" err="1"/>
              <a:t>categorie</a:t>
            </a:r>
            <a:r>
              <a:rPr lang="fr-FR" dirty="0"/>
              <a:t> se vendent plus en été, d’autre pour la période de </a:t>
            </a:r>
            <a:r>
              <a:rPr lang="fr-FR" dirty="0" err="1"/>
              <a:t>noel</a:t>
            </a:r>
            <a:endParaRPr lang="fr-FR" dirty="0"/>
          </a:p>
        </p:txBody>
      </p:sp>
    </p:spTree>
    <p:extLst>
      <p:ext uri="{BB962C8B-B14F-4D97-AF65-F5344CB8AC3E}">
        <p14:creationId xmlns:p14="http://schemas.microsoft.com/office/powerpoint/2010/main" val="31177938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708</Words>
  <Application>Microsoft Office PowerPoint</Application>
  <PresentationFormat>Affichage à l'écran (16:9)</PresentationFormat>
  <Paragraphs>65</Paragraphs>
  <Slides>14</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 PONS</dc:creator>
  <cp:lastModifiedBy>Olivier B PONS</cp:lastModifiedBy>
  <cp:revision>2</cp:revision>
  <dcterms:modified xsi:type="dcterms:W3CDTF">2024-09-13T09:24:39Z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2024-08-07T14:49:31Z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e84f1d84-a7fd-4edf-8932-8c5c80b8f688</vt:lpwstr>
  </property>
  <property fmtid="{D5CDD505-2E9C-101B-9397-08002B2CF9AE}" pid="8" name="MSIP_Label_8ffbc0b8-e97b-47d1-beac-cb0955d66f3b_ContentBits">
    <vt:lpwstr>2</vt:lpwstr>
  </property>
  <property fmtid="{D5CDD505-2E9C-101B-9397-08002B2CF9AE}" pid="9" name="ClassificationContentMarkingFooterLocations">
    <vt:lpwstr>Simple Light:3</vt:lpwstr>
  </property>
  <property fmtid="{D5CDD505-2E9C-101B-9397-08002B2CF9AE}" pid="10" name="ClassificationContentMarkingFooterText">
    <vt:lpwstr>Classification : Internal</vt:lpwstr>
  </property>
</Properties>
</file>