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7C5C6-55D5-90A1-EA06-7D84AB0FE4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1EA0D3-4843-26DC-4FBB-C707AC94A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2200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231D9D-50B3-3A9A-CA3A-581DDF71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1 (1994)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9B1D67-3C1D-788B-C627-27707EA9C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Contexte :</a:t>
            </a:r>
            <a:r>
              <a:rPr lang="fr-FR" dirty="0"/>
              <a:t> Première version publique (1.0) sortie en </a:t>
            </a:r>
            <a:r>
              <a:rPr lang="fr-FR" b="1" dirty="0"/>
              <a:t>1994</a:t>
            </a:r>
            <a:r>
              <a:rPr lang="fr-FR" dirty="0"/>
              <a:t> par </a:t>
            </a:r>
            <a:r>
              <a:rPr lang="fr-FR" b="1" dirty="0"/>
              <a:t>Guido van </a:t>
            </a:r>
            <a:r>
              <a:rPr lang="fr-FR" b="1" dirty="0" err="1"/>
              <a:t>Rossum</a:t>
            </a:r>
            <a:r>
              <a:rPr lang="fr-FR" dirty="0"/>
              <a:t>.</a:t>
            </a:r>
          </a:p>
          <a:p>
            <a:r>
              <a:rPr lang="fr-FR" dirty="0"/>
              <a:t>Fonctionnalités notables :</a:t>
            </a:r>
          </a:p>
          <a:p>
            <a:pPr lvl="1"/>
            <a:r>
              <a:rPr lang="fr-FR" dirty="0"/>
              <a:t>Types de base (</a:t>
            </a:r>
            <a:r>
              <a:rPr lang="fr-FR" dirty="0" err="1"/>
              <a:t>int</a:t>
            </a:r>
            <a:r>
              <a:rPr lang="fr-FR" dirty="0"/>
              <a:t>, </a:t>
            </a:r>
            <a:r>
              <a:rPr lang="fr-FR" dirty="0" err="1"/>
              <a:t>float</a:t>
            </a:r>
            <a:r>
              <a:rPr lang="fr-FR" dirty="0"/>
              <a:t>, </a:t>
            </a:r>
            <a:r>
              <a:rPr lang="fr-FR" dirty="0" err="1"/>
              <a:t>str</a:t>
            </a:r>
            <a:r>
              <a:rPr lang="fr-FR" dirty="0"/>
              <a:t>, </a:t>
            </a:r>
            <a:r>
              <a:rPr lang="fr-FR" dirty="0" err="1"/>
              <a:t>list</a:t>
            </a:r>
            <a:r>
              <a:rPr lang="fr-FR" dirty="0"/>
              <a:t>, dict)</a:t>
            </a:r>
          </a:p>
          <a:p>
            <a:pPr lvl="1"/>
            <a:r>
              <a:rPr lang="fr-FR" dirty="0"/>
              <a:t>Structures de contrôle classiques (if, </a:t>
            </a:r>
            <a:r>
              <a:rPr lang="fr-FR" dirty="0" err="1"/>
              <a:t>while</a:t>
            </a:r>
            <a:r>
              <a:rPr lang="fr-FR" dirty="0"/>
              <a:t>, for, </a:t>
            </a:r>
            <a:r>
              <a:rPr lang="fr-FR" dirty="0" err="1"/>
              <a:t>try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Modules standards : </a:t>
            </a:r>
            <a:r>
              <a:rPr lang="fr-FR" dirty="0" err="1"/>
              <a:t>sys</a:t>
            </a:r>
            <a:r>
              <a:rPr lang="fr-FR" dirty="0"/>
              <a:t>, os,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b="1" dirty="0"/>
              <a:t>Limité et expérimental</a:t>
            </a:r>
            <a:r>
              <a:rPr lang="fr-FR" dirty="0"/>
              <a:t> comparé aux versions modernes.</a:t>
            </a:r>
          </a:p>
        </p:txBody>
      </p:sp>
    </p:spTree>
    <p:extLst>
      <p:ext uri="{BB962C8B-B14F-4D97-AF65-F5344CB8AC3E}">
        <p14:creationId xmlns:p14="http://schemas.microsoft.com/office/powerpoint/2010/main" val="28642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C934A2-36CD-3D0D-B4A7-2790D0842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2 (2000)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CEC22-0FFA-9A08-E31A-2FA989BA6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b="1" dirty="0"/>
              <a:t>Version majeure :</a:t>
            </a:r>
            <a:r>
              <a:rPr lang="fr-FR" dirty="0"/>
              <a:t> Python 2.0 est sorti en </a:t>
            </a:r>
            <a:r>
              <a:rPr lang="fr-FR" b="1" dirty="0"/>
              <a:t>2000</a:t>
            </a:r>
            <a:r>
              <a:rPr lang="fr-FR" dirty="0"/>
              <a:t>.</a:t>
            </a:r>
          </a:p>
          <a:p>
            <a:r>
              <a:rPr lang="fr-FR" b="1" dirty="0"/>
              <a:t>Objectif :</a:t>
            </a:r>
            <a:r>
              <a:rPr lang="fr-FR" dirty="0"/>
              <a:t> Améliorer la compatibilité et ajouter des fonctionnalités modernes à Python 1</a:t>
            </a:r>
          </a:p>
          <a:p>
            <a:r>
              <a:rPr lang="fr-FR" dirty="0"/>
              <a:t>Principales caractéristiques :</a:t>
            </a:r>
          </a:p>
          <a:p>
            <a:pPr lvl="1"/>
            <a:r>
              <a:rPr lang="fr-FR" dirty="0"/>
              <a:t>Gestion des exceptions améliorée (</a:t>
            </a:r>
            <a:r>
              <a:rPr lang="fr-FR" dirty="0" err="1"/>
              <a:t>except</a:t>
            </a:r>
            <a:r>
              <a:rPr lang="fr-FR" dirty="0"/>
              <a:t> Exception as e)</a:t>
            </a:r>
          </a:p>
          <a:p>
            <a:pPr lvl="1"/>
            <a:r>
              <a:rPr lang="fr-FR" dirty="0"/>
              <a:t>List </a:t>
            </a:r>
            <a:r>
              <a:rPr lang="fr-FR" dirty="0" err="1"/>
              <a:t>comprehensions</a:t>
            </a:r>
            <a:endParaRPr lang="fr-FR" dirty="0"/>
          </a:p>
          <a:p>
            <a:pPr lvl="1"/>
            <a:r>
              <a:rPr lang="fr-FR" b="1" dirty="0"/>
              <a:t>Garbage collector</a:t>
            </a:r>
            <a:r>
              <a:rPr lang="fr-FR" dirty="0"/>
              <a:t> basé sur le comptage de références + détection de cycles</a:t>
            </a:r>
          </a:p>
          <a:p>
            <a:pPr lvl="1"/>
            <a:r>
              <a:rPr lang="fr-FR" dirty="0"/>
              <a:t>Modules Unicode (mais traitement encore partiel)</a:t>
            </a:r>
          </a:p>
          <a:p>
            <a:pPr lvl="1"/>
            <a:r>
              <a:rPr lang="fr-FR" dirty="0"/>
              <a:t>Syntaxe plus souple pour les développeurs</a:t>
            </a:r>
          </a:p>
          <a:p>
            <a:r>
              <a:rPr lang="fr-FR" b="1" dirty="0"/>
              <a:t>Problème majeur :</a:t>
            </a:r>
            <a:r>
              <a:rPr lang="fr-FR" dirty="0"/>
              <a:t> beaucoup de </a:t>
            </a:r>
            <a:r>
              <a:rPr lang="fr-FR" b="1" dirty="0"/>
              <a:t>décisions de conception mal pensées</a:t>
            </a:r>
            <a:r>
              <a:rPr lang="fr-FR" dirty="0"/>
              <a:t> pour assurer la compatibilité </a:t>
            </a:r>
            <a:r>
              <a:rPr lang="fr-FR" dirty="0" err="1"/>
              <a:t>descendante.Gestion</a:t>
            </a:r>
            <a:r>
              <a:rPr lang="fr-FR" dirty="0"/>
              <a:t> des exceptions améliorée (</a:t>
            </a:r>
            <a:r>
              <a:rPr lang="fr-FR" dirty="0" err="1"/>
              <a:t>except</a:t>
            </a:r>
            <a:r>
              <a:rPr lang="fr-FR" dirty="0"/>
              <a:t> Exception as e)</a:t>
            </a:r>
          </a:p>
          <a:p>
            <a:r>
              <a:rPr lang="fr-FR" b="1" dirty="0"/>
              <a:t>Fin de vie :</a:t>
            </a:r>
            <a:r>
              <a:rPr lang="fr-FR" dirty="0"/>
              <a:t> </a:t>
            </a:r>
            <a:r>
              <a:rPr lang="fr-FR" b="1" dirty="0"/>
              <a:t>2020</a:t>
            </a:r>
            <a:r>
              <a:rPr lang="fr-FR" dirty="0"/>
              <a:t> — Python 2 n’est plus maintenu officiellement.</a:t>
            </a:r>
          </a:p>
        </p:txBody>
      </p:sp>
    </p:spTree>
    <p:extLst>
      <p:ext uri="{BB962C8B-B14F-4D97-AF65-F5344CB8AC3E}">
        <p14:creationId xmlns:p14="http://schemas.microsoft.com/office/powerpoint/2010/main" val="3415064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B33C33-6FE8-353F-4B52-797B2E35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3 (2008)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A1D38C-D505-15FB-A910-B31F7FCC0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fr-FR" b="1" dirty="0"/>
              <a:t>Version majeure non </a:t>
            </a:r>
            <a:r>
              <a:rPr lang="fr-FR" b="1" dirty="0" err="1"/>
              <a:t>rétrocompatible</a:t>
            </a:r>
            <a:r>
              <a:rPr lang="fr-FR" dirty="0"/>
              <a:t> avec Python 2.</a:t>
            </a:r>
          </a:p>
          <a:p>
            <a:r>
              <a:rPr lang="fr-FR" b="1" dirty="0"/>
              <a:t>Objectif :</a:t>
            </a:r>
            <a:r>
              <a:rPr lang="fr-FR" dirty="0"/>
              <a:t> Corriger les erreurs de conception de Python 2, au prix d’une rupture de compatibilité.</a:t>
            </a:r>
          </a:p>
          <a:p>
            <a:r>
              <a:rPr lang="fr-FR" dirty="0"/>
              <a:t>Principales améliorations :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() devient une fonction et non une instruction</a:t>
            </a:r>
          </a:p>
          <a:p>
            <a:pPr lvl="1"/>
            <a:r>
              <a:rPr lang="fr-FR" dirty="0"/>
              <a:t>Les chaines de caractères (</a:t>
            </a:r>
            <a:r>
              <a:rPr lang="fr-FR" dirty="0" err="1"/>
              <a:t>str</a:t>
            </a:r>
            <a:r>
              <a:rPr lang="fr-FR" dirty="0"/>
              <a:t>) sont </a:t>
            </a:r>
            <a:r>
              <a:rPr lang="fr-FR" dirty="0" err="1"/>
              <a:t>unicodes</a:t>
            </a:r>
            <a:r>
              <a:rPr lang="fr-FR" dirty="0"/>
              <a:t> par défaut</a:t>
            </a:r>
          </a:p>
          <a:p>
            <a:pPr lvl="1"/>
            <a:r>
              <a:rPr lang="fr-FR" dirty="0"/>
              <a:t>Meilleur gestion de la séparation entre textes et données binaires (bytes)</a:t>
            </a:r>
          </a:p>
          <a:p>
            <a:pPr lvl="1"/>
            <a:r>
              <a:rPr lang="fr-FR" dirty="0" err="1"/>
              <a:t>Iterateurs</a:t>
            </a:r>
            <a:r>
              <a:rPr lang="fr-FR" dirty="0"/>
              <a:t> partout : range, </a:t>
            </a:r>
            <a:r>
              <a:rPr lang="fr-FR" dirty="0" err="1"/>
              <a:t>map</a:t>
            </a:r>
            <a:r>
              <a:rPr lang="fr-FR" dirty="0"/>
              <a:t>, </a:t>
            </a:r>
            <a:r>
              <a:rPr lang="fr-FR" dirty="0" err="1"/>
              <a:t>filter</a:t>
            </a:r>
            <a:r>
              <a:rPr lang="fr-FR" dirty="0"/>
              <a:t>, zip retourne un objet </a:t>
            </a:r>
            <a:r>
              <a:rPr lang="fr-FR" dirty="0" err="1"/>
              <a:t>lazy</a:t>
            </a:r>
            <a:endParaRPr lang="fr-FR" dirty="0"/>
          </a:p>
          <a:p>
            <a:pPr lvl="1"/>
            <a:r>
              <a:rPr lang="fr-FR" dirty="0"/>
              <a:t>Nouvelle syntaxe et fonctions pour la gestion des fichiers</a:t>
            </a:r>
          </a:p>
          <a:p>
            <a:r>
              <a:rPr lang="fr-FR" dirty="0"/>
              <a:t>Actuellement la seule version maintenue.</a:t>
            </a:r>
          </a:p>
        </p:txBody>
      </p:sp>
    </p:spTree>
    <p:extLst>
      <p:ext uri="{BB962C8B-B14F-4D97-AF65-F5344CB8AC3E}">
        <p14:creationId xmlns:p14="http://schemas.microsoft.com/office/powerpoint/2010/main" val="276868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D28624-FB5B-7A31-9F01-FE0CD18B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2 et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86C149-BFBE-94A3-2C41-BFA2602E1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Python 2 ≠ Python 3</a:t>
            </a:r>
            <a:r>
              <a:rPr lang="fr-FR" dirty="0"/>
              <a:t> : beaucoup de code Python 2 ne fonctionne pas directement en Python 3.</a:t>
            </a:r>
          </a:p>
          <a:p>
            <a:r>
              <a:rPr lang="fr-FR" dirty="0"/>
              <a:t>Il existe des outils pour migrer le code (comme 2to3)</a:t>
            </a:r>
          </a:p>
        </p:txBody>
      </p:sp>
    </p:spTree>
    <p:extLst>
      <p:ext uri="{BB962C8B-B14F-4D97-AF65-F5344CB8AC3E}">
        <p14:creationId xmlns:p14="http://schemas.microsoft.com/office/powerpoint/2010/main" val="8829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596DB-527E-975D-21DF-C81D43AD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46D636-4B39-E3EE-03FE-DB309DB60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6017"/>
            <a:ext cx="3889904" cy="295244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2D72C16-D802-3D21-8CFB-85B208961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04" y="2276017"/>
            <a:ext cx="4331489" cy="29524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D3F0424-7BE8-9B0E-A2C9-D335B1F28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93" y="2276017"/>
            <a:ext cx="4454751" cy="295244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DB051E0F-E096-9D11-F427-BD84C54316D4}"/>
              </a:ext>
            </a:extLst>
          </p:cNvPr>
          <p:cNvSpPr txBox="1"/>
          <p:nvPr/>
        </p:nvSpPr>
        <p:spPr>
          <a:xfrm>
            <a:off x="1014608" y="1629536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71DA4DD-86D3-9937-0D14-78BA9EE8F04F}"/>
              </a:ext>
            </a:extLst>
          </p:cNvPr>
          <p:cNvSpPr txBox="1"/>
          <p:nvPr/>
        </p:nvSpPr>
        <p:spPr>
          <a:xfrm>
            <a:off x="5638800" y="1594061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D91F177-8AE5-B3FB-50B8-539735907ADE}"/>
              </a:ext>
            </a:extLst>
          </p:cNvPr>
          <p:cNvSpPr txBox="1"/>
          <p:nvPr/>
        </p:nvSpPr>
        <p:spPr>
          <a:xfrm>
            <a:off x="10050049" y="1629536"/>
            <a:ext cx="214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Python 3</a:t>
            </a:r>
          </a:p>
        </p:txBody>
      </p:sp>
    </p:spTree>
    <p:extLst>
      <p:ext uri="{BB962C8B-B14F-4D97-AF65-F5344CB8AC3E}">
        <p14:creationId xmlns:p14="http://schemas.microsoft.com/office/powerpoint/2010/main" val="27055269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3287</TotalTime>
  <Words>314</Words>
  <Application>Microsoft Office PowerPoint</Application>
  <PresentationFormat>Grand écran</PresentationFormat>
  <Paragraphs>36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Facette</vt:lpstr>
      <vt:lpstr>PYTHON</vt:lpstr>
      <vt:lpstr>Python 1 (1994)</vt:lpstr>
      <vt:lpstr>Python 2 (2000)</vt:lpstr>
      <vt:lpstr>Python 3 (2008)</vt:lpstr>
      <vt:lpstr>Python 2 et 3</vt:lpstr>
      <vt:lpstr>Exemples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lasbleis</dc:creator>
  <cp:lastModifiedBy>olivier lasbleis</cp:lastModifiedBy>
  <cp:revision>2</cp:revision>
  <dcterms:created xsi:type="dcterms:W3CDTF">2025-07-03T09:37:03Z</dcterms:created>
  <dcterms:modified xsi:type="dcterms:W3CDTF">2025-07-06T14:27:35Z</dcterms:modified>
</cp:coreProperties>
</file>