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87C94-D6A3-C8DE-CBF2-A134E46EF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001AF-5694-DF1D-F592-E73B766E3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Compréhension de listes</a:t>
            </a:r>
          </a:p>
        </p:txBody>
      </p:sp>
    </p:spTree>
    <p:extLst>
      <p:ext uri="{BB962C8B-B14F-4D97-AF65-F5344CB8AC3E}">
        <p14:creationId xmlns:p14="http://schemas.microsoft.com/office/powerpoint/2010/main" val="2162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0799F-B62F-9AA5-8C59-CE35D854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compréhensions de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7CE9C-CC39-210E-F463-25C386ED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dirty="0"/>
              <a:t>compréhensions de listes</a:t>
            </a:r>
            <a:r>
              <a:rPr lang="fr-FR" dirty="0"/>
              <a:t> sont une des fonctionnalités les plus élégantes et puissantes de Python.</a:t>
            </a:r>
            <a:br>
              <a:rPr lang="fr-FR" dirty="0"/>
            </a:br>
            <a:endParaRPr lang="fr-FR" dirty="0"/>
          </a:p>
          <a:p>
            <a:r>
              <a:rPr lang="fr-FR" dirty="0"/>
              <a:t>Elles permettent de </a:t>
            </a:r>
            <a:r>
              <a:rPr lang="fr-FR" b="1" dirty="0"/>
              <a:t>créer une nouvelle liste en une seule ligne</a:t>
            </a:r>
            <a:r>
              <a:rPr lang="fr-FR" dirty="0"/>
              <a:t>, de manière </a:t>
            </a:r>
            <a:r>
              <a:rPr lang="fr-FR" b="1" dirty="0"/>
              <a:t>concise, lisible et expressive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1E7530-80DA-1AD6-F856-5163D507665A}"/>
              </a:ext>
            </a:extLst>
          </p:cNvPr>
          <p:cNvSpPr txBox="1"/>
          <p:nvPr/>
        </p:nvSpPr>
        <p:spPr>
          <a:xfrm>
            <a:off x="2344738" y="4302876"/>
            <a:ext cx="450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nouvel_element</a:t>
            </a:r>
            <a:r>
              <a:rPr lang="en-US" dirty="0"/>
              <a:t> for element in </a:t>
            </a:r>
            <a:r>
              <a:rPr lang="en-US" dirty="0" err="1"/>
              <a:t>iterable</a:t>
            </a:r>
            <a:r>
              <a:rPr lang="en-US" dirty="0"/>
              <a:t>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44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8AF2D-2D29-59D1-E549-744F2A47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</a:t>
            </a:r>
            <a:r>
              <a:rPr lang="fr-FR" b="1" dirty="0"/>
              <a:t>Syntaxe de base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60702A-9B5F-B9F3-7893-158048A0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1" y="2849817"/>
            <a:ext cx="4351181" cy="191494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331EAF-B8F0-E98D-928C-7DE5E1C5D177}"/>
              </a:ext>
            </a:extLst>
          </p:cNvPr>
          <p:cNvSpPr txBox="1"/>
          <p:nvPr/>
        </p:nvSpPr>
        <p:spPr>
          <a:xfrm>
            <a:off x="1042031" y="1917529"/>
            <a:ext cx="450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nouvel_element</a:t>
            </a:r>
            <a:r>
              <a:rPr lang="en-US" dirty="0"/>
              <a:t> for element in </a:t>
            </a:r>
            <a:r>
              <a:rPr lang="en-US" dirty="0" err="1"/>
              <a:t>iterable</a:t>
            </a:r>
            <a:r>
              <a:rPr lang="en-US" dirty="0"/>
              <a:t>]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91D2E9-FA82-C45C-51B4-9BEE4CB4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19" y="2459590"/>
            <a:ext cx="6318398" cy="34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8CED2-D41A-A507-EEA6-09D3F7D7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Avec condition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ACF04-FEB7-359B-5F32-E8D71DE2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filtrer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DC8B43-CE0C-20AF-0D21-7BFF452C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86" y="3223323"/>
            <a:ext cx="5219314" cy="6606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7611ED-7FCE-40F8-6442-EFC6D7B0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72" y="4274589"/>
            <a:ext cx="7613971" cy="6606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128D5-B37F-668C-E493-C0F120370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72" y="5380691"/>
            <a:ext cx="10863161" cy="6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94999-1DB0-2567-01A7-C48534ED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Avec condition ternaire (valeur différente selon un test)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314A9D-C688-52AA-F265-955309E68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8" y="2501355"/>
            <a:ext cx="8317588" cy="6896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23A0F1-D7E6-7A08-5C2A-8F32757C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8" y="3761960"/>
            <a:ext cx="10632815" cy="19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CC0F3-E0AE-287D-FA48-0AD56C35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Avec boucles imbriquées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A1AFC0-4CD5-36F1-B63B-BBF43E34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95" y="1930400"/>
            <a:ext cx="8531204" cy="1320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E21865-AE7D-49CE-7B6D-9CD51F77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95" y="4115692"/>
            <a:ext cx="5036218" cy="13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47A9A-F060-C173-3FF5-49C3F3F8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Aplatir une liste de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FAC708-600E-0FB8-CD99-F602CA39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54" y="2143979"/>
            <a:ext cx="7097233" cy="11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B01A2-3D69-F582-FE6C-762370C1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0D820C-38FE-1EED-E775-EAADE1F7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52" y="2556243"/>
            <a:ext cx="8074896" cy="33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17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90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PYTHON</vt:lpstr>
      <vt:lpstr>Les compréhensions de listes</vt:lpstr>
      <vt:lpstr>1. Syntaxe de base</vt:lpstr>
      <vt:lpstr>Avec condition</vt:lpstr>
      <vt:lpstr>Avec condition ternaire (valeur différente selon un test)</vt:lpstr>
      <vt:lpstr>Avec boucles imbriquées</vt:lpstr>
      <vt:lpstr>Aplatir une liste de listes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lasbleis</dc:creator>
  <cp:lastModifiedBy>olivier lasbleis</cp:lastModifiedBy>
  <cp:revision>1</cp:revision>
  <dcterms:created xsi:type="dcterms:W3CDTF">2025-06-29T20:30:55Z</dcterms:created>
  <dcterms:modified xsi:type="dcterms:W3CDTF">2025-06-29T21:06:58Z</dcterms:modified>
</cp:coreProperties>
</file>