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1" d="100"/>
          <a:sy n="51" d="100"/>
        </p:scale>
        <p:origin x="3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58F6B-F1BD-AF7B-B1A8-330CD182E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9149A6-AE86-9F28-6AAB-734827B6D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Fonctions imbriquées (ou </a:t>
            </a:r>
            <a:r>
              <a:rPr lang="fr-FR" b="1" dirty="0"/>
              <a:t>fonctions internes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0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E71C2-4777-8AA3-DF42-2BF48BC1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55BE3D-7F70-466A-324A-5DB263729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02250"/>
            <a:ext cx="5159691" cy="3423445"/>
          </a:xfrm>
        </p:spPr>
      </p:pic>
    </p:spTree>
    <p:extLst>
      <p:ext uri="{BB962C8B-B14F-4D97-AF65-F5344CB8AC3E}">
        <p14:creationId xmlns:p14="http://schemas.microsoft.com/office/powerpoint/2010/main" val="326199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CE45B-EDD1-42AD-ABD8-E8602B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B84418-E310-1D3F-34AC-C670A2FC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36063"/>
            <a:ext cx="5410478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0AB67-DD05-95A3-EEFF-B9CD3EC1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7F5F01-BB07-86AD-8883-5F27706C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3" y="2217826"/>
            <a:ext cx="2498485" cy="4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41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2858</TotalTime>
  <Words>8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PYTHON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lasbleis</dc:creator>
  <cp:lastModifiedBy>olivier lasbleis</cp:lastModifiedBy>
  <cp:revision>1</cp:revision>
  <dcterms:created xsi:type="dcterms:W3CDTF">2025-06-30T12:29:30Z</dcterms:created>
  <dcterms:modified xsi:type="dcterms:W3CDTF">2025-07-02T12:08:10Z</dcterms:modified>
</cp:coreProperties>
</file>