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2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1485C2-E1C5-0FD4-4F1C-C1ADB9270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E0EAF1-535A-F9C5-F2B0-94C00E297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Les lambdas</a:t>
            </a:r>
          </a:p>
        </p:txBody>
      </p:sp>
    </p:spTree>
    <p:extLst>
      <p:ext uri="{BB962C8B-B14F-4D97-AF65-F5344CB8AC3E}">
        <p14:creationId xmlns:p14="http://schemas.microsoft.com/office/powerpoint/2010/main" val="252701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214B4E-94DD-59A6-BC10-6F35DBDC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de haut niveau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745AEC-3A0F-5453-AA80-B2D154526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67627"/>
            <a:ext cx="8596668" cy="3573735"/>
          </a:xfrm>
        </p:spPr>
        <p:txBody>
          <a:bodyPr/>
          <a:lstStyle/>
          <a:p>
            <a:r>
              <a:rPr lang="fr-FR" dirty="0"/>
              <a:t>Applique une fonction à chaque élément</a:t>
            </a:r>
          </a:p>
          <a:p>
            <a:r>
              <a:rPr lang="fr-FR" dirty="0"/>
              <a:t>Retourne un objet </a:t>
            </a:r>
            <a:r>
              <a:rPr lang="fr-FR" dirty="0" err="1"/>
              <a:t>lazy</a:t>
            </a:r>
            <a:endParaRPr lang="fr-FR" dirty="0"/>
          </a:p>
          <a:p>
            <a:r>
              <a:rPr lang="fr-FR" dirty="0"/>
              <a:t>Doit être converti avec </a:t>
            </a:r>
            <a:r>
              <a:rPr lang="fr-FR" dirty="0" err="1"/>
              <a:t>list</a:t>
            </a:r>
            <a:r>
              <a:rPr lang="fr-FR" dirty="0"/>
              <a:t>(), tuple(), etc…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44BE778-05A0-0506-77E5-1C35D04B32E4}"/>
              </a:ext>
            </a:extLst>
          </p:cNvPr>
          <p:cNvSpPr txBox="1"/>
          <p:nvPr/>
        </p:nvSpPr>
        <p:spPr>
          <a:xfrm>
            <a:off x="4160728" y="1730345"/>
            <a:ext cx="3870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/>
              <a:t>map</a:t>
            </a:r>
            <a:r>
              <a:rPr lang="fr-FR" sz="2000" b="1" dirty="0"/>
              <a:t>(</a:t>
            </a:r>
            <a:r>
              <a:rPr lang="fr-FR" sz="2000" b="1" dirty="0" err="1"/>
              <a:t>function</a:t>
            </a:r>
            <a:r>
              <a:rPr lang="fr-FR" sz="2000" b="1" dirty="0"/>
              <a:t>, </a:t>
            </a:r>
            <a:r>
              <a:rPr lang="fr-FR" sz="2000" b="1" dirty="0" err="1"/>
              <a:t>iterable</a:t>
            </a:r>
            <a:r>
              <a:rPr lang="fr-FR" sz="2000" b="1" dirty="0"/>
              <a:t>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919553F-56B1-3CB9-D465-1E5C1D795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517" y="4095562"/>
            <a:ext cx="8524561" cy="114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45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CFF36F-4396-6050-B537-3B34F89F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de haut niveau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282D91-27E2-BAD5-A40C-4CB122443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4EBC8F-0321-553B-7047-2E92D8CC6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01" y="2520903"/>
            <a:ext cx="8065999" cy="250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48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3BEC4E-A034-F0F6-3448-F5B24566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de haut niveau </a:t>
            </a:r>
            <a:r>
              <a:rPr lang="fr-FR" dirty="0" err="1"/>
              <a:t>filter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DFF404-CA41-80C4-6311-9D67A70D0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Retourne un itérable contenant les </a:t>
            </a:r>
            <a:r>
              <a:rPr lang="fr-FR" b="1" dirty="0"/>
              <a:t>éléments pour lesquels la fonction retourne</a:t>
            </a:r>
          </a:p>
          <a:p>
            <a:r>
              <a:rPr lang="fr-FR" dirty="0"/>
              <a:t>Nécessite </a:t>
            </a:r>
            <a:r>
              <a:rPr lang="fr-FR" dirty="0" err="1"/>
              <a:t>list</a:t>
            </a:r>
            <a:r>
              <a:rPr lang="fr-FR" dirty="0"/>
              <a:t>() pour obtenir une liste exploitable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C6472F-55E5-D1A0-813D-44FC08792F9F}"/>
              </a:ext>
            </a:extLst>
          </p:cNvPr>
          <p:cNvSpPr txBox="1"/>
          <p:nvPr/>
        </p:nvSpPr>
        <p:spPr>
          <a:xfrm>
            <a:off x="4160728" y="1730345"/>
            <a:ext cx="3870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/>
              <a:t>filter</a:t>
            </a:r>
            <a:r>
              <a:rPr lang="fr-FR" sz="2000" b="1" dirty="0"/>
              <a:t>(</a:t>
            </a:r>
            <a:r>
              <a:rPr lang="fr-FR" sz="2000" b="1" dirty="0" err="1"/>
              <a:t>function</a:t>
            </a:r>
            <a:r>
              <a:rPr lang="fr-FR" sz="2000" b="1" dirty="0"/>
              <a:t>, </a:t>
            </a:r>
            <a:r>
              <a:rPr lang="fr-FR" sz="2000" b="1" dirty="0" err="1"/>
              <a:t>iterable</a:t>
            </a:r>
            <a:r>
              <a:rPr lang="fr-FR" sz="2000" b="1" dirty="0"/>
              <a:t>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96AEC1-E643-5B0E-7E69-B5D956650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734" y="4139665"/>
            <a:ext cx="8449507" cy="93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47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306414-1018-6A56-C3BA-B0065C057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de haut niveau </a:t>
            </a:r>
            <a:r>
              <a:rPr lang="fr-FR" dirty="0" err="1"/>
              <a:t>filter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5FBE5A7-DEAE-E501-3145-0F03505EF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54" y="2911492"/>
            <a:ext cx="9440848" cy="152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86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EC8071-9B09-9A5B-A780-ADBC23CB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de haut niveau </a:t>
            </a:r>
            <a:r>
              <a:rPr lang="fr-FR" dirty="0" err="1"/>
              <a:t>reduce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C0F753-2A3E-4331-731C-5CB5D56C7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d’utiliser un accumulateur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FDC60E7-7A84-58A2-E0B5-98DB3C722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890" y="3138489"/>
            <a:ext cx="5787814" cy="117046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C58FA5B-65B2-1E5D-B599-6E8F91EB6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890" y="4471535"/>
            <a:ext cx="4436944" cy="227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24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7F7599-EA97-A0D0-73E5-31291B51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de haut niveau all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E7007D1-7823-8E41-A32B-7AD15341C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858" y="2562179"/>
            <a:ext cx="8646533" cy="275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35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74E42-4A70-D970-AB15-BF71FDD5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de haut niveau </a:t>
            </a:r>
            <a:r>
              <a:rPr lang="fr-FR" dirty="0" err="1"/>
              <a:t>any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D5B6DA1-554D-7ADA-CA5D-91F6F32F2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05" y="2705794"/>
            <a:ext cx="8992300" cy="281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0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14AB1C-8BEF-3218-95E2-BB71DF91E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4B5116-22FF-F372-1B47-CD6232987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D5FC577-9EB0-F169-F0D5-9F35D0C74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90756"/>
            <a:ext cx="5401858" cy="296484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4397F5A-6023-1F8F-E68C-2E4FDEA80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13" y="2597432"/>
            <a:ext cx="3962029" cy="297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9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EBFB70-AACF-5A6A-DD1F-2D0253F6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qu’on ne peut pas faire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6E350E-5064-B4B0-23B7-E01D8B842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n’est pas possible de faire :</a:t>
            </a:r>
          </a:p>
          <a:p>
            <a:pPr lvl="1"/>
            <a:r>
              <a:rPr lang="fr-FR" dirty="0"/>
              <a:t>Des boucles</a:t>
            </a:r>
          </a:p>
          <a:p>
            <a:pPr lvl="1"/>
            <a:r>
              <a:rPr lang="fr-FR" dirty="0"/>
              <a:t>Des if </a:t>
            </a:r>
            <a:r>
              <a:rPr lang="fr-FR" dirty="0" err="1"/>
              <a:t>elif</a:t>
            </a:r>
            <a:endParaRPr lang="fr-FR" dirty="0"/>
          </a:p>
          <a:p>
            <a:pPr lvl="1"/>
            <a:r>
              <a:rPr lang="fr-FR" dirty="0"/>
              <a:t>Des affectations (=, +=…) </a:t>
            </a:r>
          </a:p>
          <a:p>
            <a:pPr lvl="1"/>
            <a:r>
              <a:rPr lang="fr-FR" dirty="0"/>
              <a:t>De déclarations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5585A5-03D1-B67D-ABB2-39CCE9EDA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417" y="5557765"/>
            <a:ext cx="3523260" cy="8718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D40EF77-21F9-E848-A428-F4D14AF80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993694"/>
            <a:ext cx="6478392" cy="50941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E641F66-14CB-EE9B-C95A-9743003DA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214" y="4865843"/>
            <a:ext cx="7888788" cy="66610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D014307-EFE6-0D7D-D2AA-960589979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35" y="4100975"/>
            <a:ext cx="11163329" cy="55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2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F4D46-DD63-82A7-D81A-CBC0D73E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qu’on peut faire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72C871-BB18-0125-A6D2-1037D3CB3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Lambda imbriquées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72CD5A3-39B1-85A5-4BE7-7D06ED2CA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360" y="3000352"/>
            <a:ext cx="5005986" cy="157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9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ADDB5E-3867-9341-1FD4-68715702F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Utilisations habituelles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29C7E7-5CC9-F0F0-BFBE-95C3F1B37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Avec </a:t>
            </a:r>
            <a:r>
              <a:rPr lang="fr-FR" dirty="0" err="1"/>
              <a:t>sorted</a:t>
            </a:r>
            <a:r>
              <a:rPr lang="fr-FR" dirty="0"/>
              <a:t>, </a:t>
            </a:r>
            <a:r>
              <a:rPr lang="fr-FR" dirty="0" err="1"/>
              <a:t>map</a:t>
            </a:r>
            <a:r>
              <a:rPr lang="fr-FR" dirty="0"/>
              <a:t>, </a:t>
            </a:r>
            <a:r>
              <a:rPr lang="fr-FR" dirty="0" err="1"/>
              <a:t>filter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72153C-67C5-52EB-8BFE-4392CEC44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04" y="3429000"/>
            <a:ext cx="5151974" cy="1738109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9456493-22D0-8195-FAA5-7CCDBE322DAB}"/>
              </a:ext>
            </a:extLst>
          </p:cNvPr>
          <p:cNvCxnSpPr/>
          <p:nvPr/>
        </p:nvCxnSpPr>
        <p:spPr>
          <a:xfrm>
            <a:off x="5949863" y="4283901"/>
            <a:ext cx="87682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366621E5-571D-BDB1-BD83-C3C4DC6CC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903" y="3606805"/>
            <a:ext cx="4942857" cy="132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96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00DD4-1FDB-1529-EFD3-0C8689AC4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D290E4-8F03-01F9-0115-9034DB1D2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Utilisations habituelles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DF1065-4637-91E3-3813-2429B557A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Avec </a:t>
            </a:r>
            <a:r>
              <a:rPr lang="fr-FR" dirty="0" err="1"/>
              <a:t>sorted</a:t>
            </a:r>
            <a:r>
              <a:rPr lang="fr-FR" dirty="0"/>
              <a:t>, </a:t>
            </a:r>
            <a:r>
              <a:rPr lang="fr-FR" dirty="0" err="1"/>
              <a:t>map</a:t>
            </a:r>
            <a:r>
              <a:rPr lang="fr-FR" dirty="0"/>
              <a:t>, </a:t>
            </a:r>
            <a:r>
              <a:rPr lang="fr-FR" dirty="0" err="1"/>
              <a:t>filter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3196B7-D1FB-CC4A-F486-B4B216F9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04" y="3429000"/>
            <a:ext cx="5151974" cy="1738109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6D0E010-E0FF-A3EE-3E3B-ABB4765492E4}"/>
              </a:ext>
            </a:extLst>
          </p:cNvPr>
          <p:cNvCxnSpPr/>
          <p:nvPr/>
        </p:nvCxnSpPr>
        <p:spPr>
          <a:xfrm>
            <a:off x="5949863" y="4283901"/>
            <a:ext cx="87682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AD05BD1A-E92A-04FE-31D8-4088AA5C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903" y="3606805"/>
            <a:ext cx="4942857" cy="132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3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831E3B-2767-98D9-AF57-423776EA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aux fonctions de haut niveau en Python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81DE40-D768-568F-79FC-A803D0B55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774" y="2760293"/>
            <a:ext cx="7121730" cy="291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4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1EAD1-AB86-57B9-1286-8191BF10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de haut niveau </a:t>
            </a:r>
            <a:r>
              <a:rPr lang="fr-FR" dirty="0" err="1"/>
              <a:t>sorted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0C297C-F4D2-3FE7-F92F-B304D6613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93721"/>
            <a:ext cx="8596668" cy="3047641"/>
          </a:xfrm>
        </p:spPr>
        <p:txBody>
          <a:bodyPr/>
          <a:lstStyle/>
          <a:p>
            <a:r>
              <a:rPr lang="fr-FR" dirty="0"/>
              <a:t>Retourne une </a:t>
            </a:r>
            <a:r>
              <a:rPr lang="fr-FR" b="1" dirty="0"/>
              <a:t>nouvelle liste triée</a:t>
            </a:r>
          </a:p>
          <a:p>
            <a:r>
              <a:rPr lang="fr-FR" dirty="0"/>
              <a:t>Ne modifie </a:t>
            </a:r>
            <a:r>
              <a:rPr lang="fr-FR" b="1" dirty="0"/>
              <a:t>pas l’original</a:t>
            </a:r>
          </a:p>
          <a:p>
            <a:r>
              <a:rPr lang="fr-FR" dirty="0"/>
              <a:t>Utilise une </a:t>
            </a:r>
            <a:r>
              <a:rPr lang="fr-FR" b="1" dirty="0"/>
              <a:t>fonction de tri via key=</a:t>
            </a:r>
          </a:p>
          <a:p>
            <a:r>
              <a:rPr lang="fr-FR" dirty="0"/>
              <a:t>Supporte le tri inversé avec reverse = </a:t>
            </a:r>
            <a:r>
              <a:rPr lang="fr-FR" dirty="0" err="1"/>
              <a:t>True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29FD7CC-4007-B9B9-A241-5B2D84660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755" y="1704932"/>
            <a:ext cx="7872091" cy="87269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99DCB26-66B2-C262-288E-298CFC014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079" y="4981386"/>
            <a:ext cx="4799009" cy="105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ADD49A-FCD7-CE56-B5DC-10D333C1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de haut niveau </a:t>
            </a:r>
            <a:r>
              <a:rPr lang="fr-FR" dirty="0" err="1"/>
              <a:t>sorted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C2A1436-F3EB-8CDD-1134-A20C60846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141" y="1930399"/>
            <a:ext cx="5357722" cy="235486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12218F7-9B22-32C7-3120-7248573E0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70" y="1930400"/>
            <a:ext cx="5120471" cy="235486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BD54D95-B798-E043-3C3D-B385D93F0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009" y="4583284"/>
            <a:ext cx="5528560" cy="204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315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464</TotalTime>
  <Words>182</Words>
  <Application>Microsoft Office PowerPoint</Application>
  <PresentationFormat>Grand écran</PresentationFormat>
  <Paragraphs>36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Facette</vt:lpstr>
      <vt:lpstr>PYTHON</vt:lpstr>
      <vt:lpstr>Présentation PowerPoint</vt:lpstr>
      <vt:lpstr>Ce qu’on ne peut pas faire</vt:lpstr>
      <vt:lpstr>Ce qu’on peut faire</vt:lpstr>
      <vt:lpstr>Utilisations habituelles</vt:lpstr>
      <vt:lpstr>Utilisations habituelles</vt:lpstr>
      <vt:lpstr>Introduction aux fonctions de haut niveau en Python </vt:lpstr>
      <vt:lpstr>fonction de haut niveau sorted</vt:lpstr>
      <vt:lpstr>fonction de haut niveau sorted</vt:lpstr>
      <vt:lpstr>fonction de haut niveau map</vt:lpstr>
      <vt:lpstr>fonction de haut niveau map</vt:lpstr>
      <vt:lpstr>fonction de haut niveau filter</vt:lpstr>
      <vt:lpstr>fonction de haut niveau filter</vt:lpstr>
      <vt:lpstr>fonction de haut niveau reduce</vt:lpstr>
      <vt:lpstr>fonction de haut niveau all</vt:lpstr>
      <vt:lpstr>fonction de haut niveau any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olivier lasbleis</dc:creator>
  <cp:lastModifiedBy>olivier lasbleis</cp:lastModifiedBy>
  <cp:revision>3</cp:revision>
  <dcterms:created xsi:type="dcterms:W3CDTF">2025-07-02T12:11:04Z</dcterms:created>
  <dcterms:modified xsi:type="dcterms:W3CDTF">2025-07-03T15:19:33Z</dcterms:modified>
</cp:coreProperties>
</file>