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8D12E9-5AA6-4044-BBC2-DDE0FC18658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C7851A2-AF02-49A3-8FCC-2C0165DB826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Septième niveau de plan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D6E3413-418F-46AB-B486-50B17CEA2DD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7348BE-57EC-49EC-AAAC-9D68F59656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FD204D-CCB0-4990-9486-BC29A713FAE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AF327F4-0EB3-4230-82F4-B11FB2469B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7DA0714-F22D-4C3A-8007-E7EF70A8451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2277DE9-6594-4EF7-B55A-91F0C2ADE6F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69EA270-6E61-43C2-9C29-5FE6E8242F1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993857B-FCEA-4210-B37F-CA5A44BC47A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&lt;date/heure&gt;</a:t>
            </a:r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BE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&lt;pied de page&gt;</a:t>
            </a:r>
            <a:endParaRPr b="0" lang="fr-BE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6D786FA-CFA7-426B-A934-402F7B05880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&lt;numéro&gt;</a:t>
            </a:fld>
            <a:endParaRPr b="0" lang="fr-BE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Découvrir les instructions SQL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BE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Le langage pour parler aux bases de données</a:t>
            </a:r>
            <a:endParaRPr b="0" lang="fr-BE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120000" y="3253680"/>
            <a:ext cx="1908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fr-BE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Olivier Schollaert</a:t>
            </a:r>
            <a:endParaRPr b="0" lang="fr-BE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marL="343080"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🧮 Fonctions et agrégations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1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GROUP BY + fonctions (COUNT, SUM, AVG, MIN, MAX).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Fenêtres analytiques (Window Functions)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ROW_NUMBER(), RANK(), DENSE_RANK(), LAG(), LEAD()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⚡ Optimisation et gestion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1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INDEX → améliorer la vitesse de recherche.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VIEW → créer des vues virtuelles pour simplifier les requêtes.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EXPLAIN → analyser le plan d’exécution d’une requête.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🔒 Sécurité et gestion utilisateurs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1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GRANT / REVOKE → donner ou retirer des droits à un utilisateur.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TRANSACTION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BEGIN, COMMIT, ROLLBACK → garantir la cohérence des données.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� ️ Instructions spécifiques (selon le SGBD) 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1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MySQL : LIMIT, AUTO_INCREMENT, REPLACE.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PostgreSQL : SERIAL, RETURNING, fonctions JSON (-&gt;, -&gt;&gt;).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 Server : TOP, MERGE, OUTPUT.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 = Structured Query Language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Objectif : apprendre à lire, écrire et manipuler des données.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Les grandes familles d’instructions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 verbes essentiels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🔎 SELECT → Lire (je consulte un livre)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➕ INSERT → Ajouter (je mets un nouveau livre sur l’étagère)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✏️ UPDATE → Modifier (je corrige une info dans le livre)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❌ DELETE → Supprimer (je retire un livre de l’étagère)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Exemple : SELECT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Afficher les noms et prénoms des élèves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nom, prenom FROM eleves;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Exemple : INSERT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Ajouter un nouvel élève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INSERT INTO eleves (nom, prenom) VALUES ('Dupont', 'Alice');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Exemple : UPDATE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un prénom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UPDATE eleves SET prenom = 'Alicia' WHERE nom = 'Dupont';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Exemple : DELETE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Supprimer un élève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DELETE FROM eleves WHERE nom = 'Dupont';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Bonus – Aller plus loin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Quelques commandes utiles 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WHERE → filtrer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ORDER BY → trier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COUNT → compter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JOIN → assembler des tables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marL="343080" indent="0"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🔍 Requêtes avancées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34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b="1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JOIN (INNER, LEFT, RIGHT, FULL) → assembler plusieurs tables.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UNION / INTERSECT / EXCEPT → combiner des résultats.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WITH (CTE – Common Table Expressions) → écrire des requêtes temporaires réutilisables.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Application>LibreOffice/25.8.1.1$Windows_X86_64 LibreOffice_project/54047653041915e595ad4e45cccea684809c77b5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fr-BE</dc:language>
  <cp:lastModifiedBy/>
  <cp:lastPrinted>2025-09-16T15:11:32Z</cp:lastPrinted>
  <dcterms:modified xsi:type="dcterms:W3CDTF">2025-09-17T08:16:04Z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