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6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30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209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2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4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70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6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54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05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28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1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38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94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10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9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D00A-D0DD-4B60-9ECB-6D257A70D4CD}" type="datetimeFigureOut">
              <a:rPr lang="fr-FR" smtClean="0"/>
              <a:t>24/03/2020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25524CF-6B3A-448B-B02E-1B278EAFA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0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 smtClean="0"/>
              <a:t>Projet </a:t>
            </a:r>
            <a:r>
              <a:rPr lang="fr-FR" dirty="0" err="1" smtClean="0"/>
              <a:t>Analytics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Un outil pour effectuer des analyses de symptômes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897" y="490009"/>
            <a:ext cx="33432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5300"/>
            <a:ext cx="8596668" cy="1320800"/>
          </a:xfrm>
        </p:spPr>
        <p:txBody>
          <a:bodyPr/>
          <a:lstStyle/>
          <a:p>
            <a:r>
              <a:rPr lang="fr-FR" sz="3200" dirty="0" smtClean="0"/>
              <a:t>Projet </a:t>
            </a:r>
            <a:r>
              <a:rPr lang="fr-FR" sz="3200" dirty="0" err="1" smtClean="0"/>
              <a:t>Analytics</a:t>
            </a:r>
            <a:r>
              <a:rPr lang="fr-FR" sz="3200" dirty="0" smtClean="0"/>
              <a:t> </a:t>
            </a:r>
            <a:r>
              <a:rPr lang="fr-FR" sz="3200" dirty="0" err="1" smtClean="0"/>
              <a:t>Tool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Sommaire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36449"/>
            <a:ext cx="8596668" cy="4608575"/>
          </a:xfrm>
        </p:spPr>
        <p:txBody>
          <a:bodyPr>
            <a:normAutofit/>
          </a:bodyPr>
          <a:lstStyle/>
          <a:p>
            <a:r>
              <a:rPr lang="fr-FR" dirty="0" smtClean="0"/>
              <a:t>Rappel présentation et objectifs du projet</a:t>
            </a:r>
          </a:p>
          <a:p>
            <a:endParaRPr lang="fr-FR" sz="800" dirty="0" smtClean="0"/>
          </a:p>
          <a:p>
            <a:r>
              <a:rPr lang="fr-FR" dirty="0" smtClean="0"/>
              <a:t>Présentation des différentes versions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Version 0.1 : </a:t>
            </a:r>
            <a:r>
              <a:rPr lang="fr-FR" dirty="0" smtClean="0"/>
              <a:t>version initiale corrigée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Version 1.0 : </a:t>
            </a:r>
            <a:r>
              <a:rPr lang="fr-FR" dirty="0" smtClean="0"/>
              <a:t>fonctionne </a:t>
            </a:r>
            <a:r>
              <a:rPr lang="fr-FR" dirty="0"/>
              <a:t>quelques soient les symptômes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Version </a:t>
            </a:r>
            <a:r>
              <a:rPr lang="fr-FR" dirty="0"/>
              <a:t>2.0 : amélioration de la </a:t>
            </a:r>
            <a:r>
              <a:rPr lang="fr-FR" dirty="0" smtClean="0"/>
              <a:t>modularité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Versions 3.0 &amp; </a:t>
            </a:r>
            <a:r>
              <a:rPr lang="fr-FR" dirty="0" smtClean="0"/>
              <a:t>4.4 </a:t>
            </a:r>
            <a:r>
              <a:rPr lang="fr-FR" dirty="0"/>
              <a:t>: amélioration de la </a:t>
            </a:r>
            <a:r>
              <a:rPr lang="fr-FR" dirty="0" smtClean="0"/>
              <a:t>réutilisabilité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800" dirty="0"/>
          </a:p>
          <a:p>
            <a:pPr marL="342900" lvl="1" indent="-342900"/>
            <a:r>
              <a:rPr lang="fr-FR" sz="1800" dirty="0"/>
              <a:t>A chaque </a:t>
            </a:r>
            <a:r>
              <a:rPr lang="fr-FR" sz="1800" dirty="0" smtClean="0"/>
              <a:t>étape :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Problèmes identifiés / Améliorations envisagées pour répondre à la demande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Solution mise en place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Améliorations pouvant être apportées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95" y="205223"/>
            <a:ext cx="2142407" cy="12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Projet </a:t>
            </a:r>
            <a:r>
              <a:rPr lang="fr-FR" sz="3200" dirty="0" err="1"/>
              <a:t>Analytics</a:t>
            </a:r>
            <a:r>
              <a:rPr lang="fr-FR" sz="3200" dirty="0"/>
              <a:t> </a:t>
            </a:r>
            <a:r>
              <a:rPr lang="fr-FR" sz="3200" dirty="0" err="1"/>
              <a:t>Tool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Rappel présentation et objectifs du projet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869002" cy="3880773"/>
          </a:xfrm>
        </p:spPr>
        <p:txBody>
          <a:bodyPr/>
          <a:lstStyle/>
          <a:p>
            <a:r>
              <a:rPr lang="fr-FR" dirty="0" smtClean="0"/>
              <a:t>Objectif : mettre en place un outil d’analyse des symptômes liés aux médicaments développés par </a:t>
            </a:r>
            <a:r>
              <a:rPr lang="fr-FR" dirty="0" err="1" smtClean="0"/>
              <a:t>Heme</a:t>
            </a:r>
            <a:r>
              <a:rPr lang="fr-FR" dirty="0" smtClean="0"/>
              <a:t> </a:t>
            </a:r>
            <a:r>
              <a:rPr lang="fr-FR" dirty="0" err="1" smtClean="0"/>
              <a:t>Biotech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Principes et standards </a:t>
            </a:r>
            <a:r>
              <a:rPr lang="fr-FR" dirty="0" err="1" smtClean="0"/>
              <a:t>Heme</a:t>
            </a:r>
            <a:r>
              <a:rPr lang="fr-FR" dirty="0" smtClean="0"/>
              <a:t> </a:t>
            </a:r>
            <a:r>
              <a:rPr lang="fr-FR" dirty="0" err="1" smtClean="0"/>
              <a:t>Biotech</a:t>
            </a:r>
            <a:r>
              <a:rPr lang="fr-FR" dirty="0" smtClean="0"/>
              <a:t> respectés tout au long du développement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Bonne pratique au niveau des commentaires (notamment utilisation des commentaires de type ‘</a:t>
            </a:r>
            <a:r>
              <a:rPr lang="fr-FR" dirty="0" err="1" smtClean="0"/>
              <a:t>JavaDoc</a:t>
            </a:r>
            <a:r>
              <a:rPr lang="fr-FR" dirty="0" smtClean="0"/>
              <a:t>’)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Réutilisabilité du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Extension possible et facile du programme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Utilisation de </a:t>
            </a:r>
            <a:r>
              <a:rPr lang="fr-FR" dirty="0" err="1" smtClean="0"/>
              <a:t>GitFlow</a:t>
            </a:r>
            <a:r>
              <a:rPr lang="fr-FR" dirty="0" smtClean="0"/>
              <a:t> pour mise en place d’un code collaboratif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smtClean="0"/>
              <a:t>Mise en place et utilisation de Branches Master / Release / </a:t>
            </a:r>
            <a:r>
              <a:rPr lang="fr-FR" dirty="0" err="1" smtClean="0"/>
              <a:t>Develop</a:t>
            </a:r>
            <a:r>
              <a:rPr lang="fr-FR" dirty="0" smtClean="0"/>
              <a:t> / </a:t>
            </a:r>
            <a:r>
              <a:rPr lang="fr-FR" dirty="0" err="1" smtClean="0"/>
              <a:t>Features</a:t>
            </a:r>
            <a:r>
              <a:rPr lang="fr-FR" dirty="0" smtClean="0"/>
              <a:t> / </a:t>
            </a:r>
            <a:r>
              <a:rPr lang="fr-FR" dirty="0" err="1" smtClean="0"/>
              <a:t>Hotfix</a:t>
            </a:r>
            <a:endParaRPr lang="fr-F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28" y="122928"/>
            <a:ext cx="1391874" cy="7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9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1456"/>
            <a:ext cx="8596668" cy="1320800"/>
          </a:xfrm>
        </p:spPr>
        <p:txBody>
          <a:bodyPr>
            <a:normAutofit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Analytics</a:t>
            </a:r>
            <a:r>
              <a:rPr lang="fr-FR" sz="3200" dirty="0"/>
              <a:t> </a:t>
            </a:r>
            <a:r>
              <a:rPr lang="fr-FR" sz="3200" dirty="0" err="1"/>
              <a:t>Tool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2800" dirty="0"/>
              <a:t>Version </a:t>
            </a:r>
            <a:r>
              <a:rPr lang="fr-FR" sz="2800" dirty="0" smtClean="0"/>
              <a:t>0.1 </a:t>
            </a:r>
            <a:r>
              <a:rPr lang="fr-FR" sz="2800" dirty="0"/>
              <a:t>: </a:t>
            </a:r>
            <a:r>
              <a:rPr lang="fr-FR" sz="2800" dirty="0" smtClean="0"/>
              <a:t>version initiale corrigée 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42256"/>
            <a:ext cx="8596668" cy="4386515"/>
          </a:xfrm>
        </p:spPr>
        <p:txBody>
          <a:bodyPr>
            <a:normAutofit fontScale="92500" lnSpcReduction="20000"/>
          </a:bodyPr>
          <a:lstStyle/>
          <a:p>
            <a:r>
              <a:rPr lang="fr-FR" sz="1900" dirty="0" smtClean="0"/>
              <a:t>Problèmes identifiés et solutions apportées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700" dirty="0" smtClean="0"/>
              <a:t>Variables mal utilisées, mal nommées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700" dirty="0" smtClean="0"/>
              <a:t>Nettoyage des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700" dirty="0" smtClean="0"/>
              <a:t>Entrée liée à la lecture du fichier des symptômes non fermée</a:t>
            </a:r>
            <a:endParaRPr lang="fr-FR" sz="17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700" dirty="0" smtClean="0"/>
              <a:t>Fermeture de l’entrée : </a:t>
            </a:r>
            <a:r>
              <a:rPr lang="fr-FR" sz="1700" i="1" dirty="0" err="1" smtClean="0"/>
              <a:t>reader.close</a:t>
            </a:r>
            <a:r>
              <a:rPr lang="fr-FR" sz="1700" i="1" dirty="0" smtClean="0"/>
              <a:t> ();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700" dirty="0" smtClean="0"/>
              <a:t>Exceptions liées aux entrées/sorties (IO) non gérées </a:t>
            </a:r>
            <a:endParaRPr lang="fr-FR" sz="17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700" dirty="0" smtClean="0"/>
              <a:t>Utilisation de blocs </a:t>
            </a:r>
            <a:r>
              <a:rPr lang="fr-FR" sz="1700" i="1" dirty="0" err="1" smtClean="0"/>
              <a:t>try</a:t>
            </a:r>
            <a:r>
              <a:rPr lang="fr-FR" sz="1700" i="1" dirty="0" smtClean="0"/>
              <a:t>{ } catch{ } </a:t>
            </a:r>
            <a:r>
              <a:rPr lang="fr-FR" sz="1700" dirty="0" smtClean="0"/>
              <a:t>pour gérer ces exceptions</a:t>
            </a:r>
            <a:endParaRPr lang="fr-FR" sz="17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700" dirty="0" smtClean="0"/>
              <a:t>Commentaires </a:t>
            </a:r>
            <a:r>
              <a:rPr lang="fr-FR" sz="1700" dirty="0"/>
              <a:t>mal </a:t>
            </a:r>
            <a:r>
              <a:rPr lang="fr-FR" sz="1700" dirty="0" smtClean="0"/>
              <a:t>utilisés</a:t>
            </a:r>
            <a:endParaRPr lang="fr-FR" sz="17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700" dirty="0"/>
              <a:t>Nettoyage des </a:t>
            </a:r>
            <a:r>
              <a:rPr lang="fr-FR" sz="1700" dirty="0" smtClean="0"/>
              <a:t>commentaires</a:t>
            </a:r>
            <a:endParaRPr lang="fr-FR" sz="1700" dirty="0"/>
          </a:p>
          <a:p>
            <a:pPr marL="342900" lvl="2" indent="-342900"/>
            <a:endParaRPr lang="fr-FR" sz="1100" dirty="0" smtClean="0"/>
          </a:p>
          <a:p>
            <a:pPr marL="342900" lvl="2" indent="-342900"/>
            <a:r>
              <a:rPr lang="fr-FR" sz="1900" dirty="0" smtClean="0"/>
              <a:t>Version 0.1 </a:t>
            </a:r>
            <a:r>
              <a:rPr lang="fr-FR" sz="1900" dirty="0"/>
              <a:t>: </a:t>
            </a:r>
            <a:endParaRPr lang="fr-FR" sz="1900" dirty="0" smtClean="0"/>
          </a:p>
          <a:p>
            <a:pPr marL="800100" lvl="3" indent="-342900">
              <a:buFont typeface="Wingdings" panose="05000000000000000000" pitchFamily="2" charset="2"/>
              <a:buChar char="ü"/>
            </a:pPr>
            <a:r>
              <a:rPr lang="fr-FR" sz="1700" dirty="0" smtClean="0"/>
              <a:t>Fonctionne correctement </a:t>
            </a:r>
          </a:p>
          <a:p>
            <a:pPr marL="800100" lvl="3" indent="-342900">
              <a:buFont typeface="Wingdings" panose="05000000000000000000" pitchFamily="2" charset="2"/>
              <a:buChar char="ü"/>
            </a:pPr>
            <a:r>
              <a:rPr lang="fr-FR" sz="1700" dirty="0" smtClean="0"/>
              <a:t>Problème : nécessite </a:t>
            </a:r>
            <a:r>
              <a:rPr lang="fr-FR" sz="1700" dirty="0"/>
              <a:t>de connaitre à l’avance les symptômes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28" y="122928"/>
            <a:ext cx="1391874" cy="7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4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030" y="457665"/>
            <a:ext cx="8596668" cy="1015428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</a:t>
            </a:r>
            <a:r>
              <a:rPr lang="fr-FR" dirty="0" err="1"/>
              <a:t>Analytics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/>
            </a:r>
            <a:br>
              <a:rPr lang="fr-FR" dirty="0"/>
            </a:br>
            <a:r>
              <a:rPr lang="fr-FR" sz="2700" dirty="0"/>
              <a:t>Version </a:t>
            </a:r>
            <a:r>
              <a:rPr lang="fr-FR" sz="2700" dirty="0" smtClean="0"/>
              <a:t>1.0 </a:t>
            </a:r>
            <a:r>
              <a:rPr lang="fr-FR" sz="2700" dirty="0"/>
              <a:t>: </a:t>
            </a:r>
            <a:r>
              <a:rPr lang="fr-FR" sz="2700" dirty="0" smtClean="0"/>
              <a:t>fonctionne </a:t>
            </a:r>
            <a:r>
              <a:rPr lang="fr-FR" sz="2700" dirty="0"/>
              <a:t>quelques soient les symptômes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030" y="1619396"/>
            <a:ext cx="9152466" cy="5019148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Solution apportée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Utilisation d’un objet </a:t>
            </a:r>
            <a:r>
              <a:rPr lang="fr-FR" i="1" dirty="0" smtClean="0"/>
              <a:t>Java Collection </a:t>
            </a:r>
            <a:r>
              <a:rPr lang="fr-FR" dirty="0" smtClean="0"/>
              <a:t>de </a:t>
            </a:r>
            <a:r>
              <a:rPr lang="fr-FR" dirty="0"/>
              <a:t>type </a:t>
            </a:r>
            <a:r>
              <a:rPr lang="fr-FR" i="1" dirty="0" err="1"/>
              <a:t>TreeMap</a:t>
            </a:r>
            <a:r>
              <a:rPr lang="fr-FR" i="1" dirty="0"/>
              <a:t>&lt;</a:t>
            </a:r>
            <a:r>
              <a:rPr lang="fr-FR" i="1" dirty="0" err="1"/>
              <a:t>Key,Value</a:t>
            </a:r>
            <a:r>
              <a:rPr lang="fr-FR" i="1" dirty="0"/>
              <a:t>&gt;</a:t>
            </a:r>
            <a:r>
              <a:rPr lang="fr-FR" dirty="0"/>
              <a:t>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Objet qui permet </a:t>
            </a:r>
            <a:r>
              <a:rPr lang="fr-FR" dirty="0"/>
              <a:t>de stocker </a:t>
            </a:r>
            <a:r>
              <a:rPr lang="fr-FR" dirty="0" smtClean="0"/>
              <a:t>des informations sous forme clé – valeur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Paires ordonnées par clé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Symptômes et fréquences</a:t>
            </a:r>
          </a:p>
          <a:p>
            <a:pPr marL="457200" lvl="1" indent="0">
              <a:buNone/>
            </a:pPr>
            <a:r>
              <a:rPr lang="fr-FR" dirty="0" smtClean="0"/>
              <a:t>     stockés sous forme clé-valeur</a:t>
            </a:r>
            <a:endParaRPr lang="fr-FR" dirty="0"/>
          </a:p>
          <a:p>
            <a:pPr marL="342900" lvl="1" indent="-342900"/>
            <a:endParaRPr lang="fr-FR" sz="1100" dirty="0" smtClean="0"/>
          </a:p>
          <a:p>
            <a:pPr marL="342900" lvl="1" indent="-342900"/>
            <a:endParaRPr lang="fr-FR" sz="1800" dirty="0" smtClean="0"/>
          </a:p>
          <a:p>
            <a:pPr marL="342900" lvl="1" indent="-342900"/>
            <a:r>
              <a:rPr lang="fr-FR" sz="1800" dirty="0" smtClean="0"/>
              <a:t>Améliorations </a:t>
            </a:r>
            <a:r>
              <a:rPr lang="fr-FR" sz="1800" dirty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Réutilisable : </a:t>
            </a:r>
            <a:r>
              <a:rPr lang="fr-FR" sz="1600" dirty="0"/>
              <a:t>fonctionne sur le long </a:t>
            </a:r>
            <a:r>
              <a:rPr lang="fr-FR" sz="1600" dirty="0" smtClean="0"/>
              <a:t>terme quelque </a:t>
            </a:r>
            <a:r>
              <a:rPr lang="fr-FR" sz="1600" dirty="0"/>
              <a:t>soit le nombre de symptômes à suivre </a:t>
            </a:r>
            <a:endParaRPr lang="fr-FR" sz="16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Code </a:t>
            </a:r>
            <a:r>
              <a:rPr lang="fr-FR" sz="1600" dirty="0"/>
              <a:t>plus </a:t>
            </a:r>
            <a:r>
              <a:rPr lang="fr-FR" sz="1600" dirty="0" smtClean="0"/>
              <a:t>propre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200" dirty="0" smtClean="0"/>
          </a:p>
          <a:p>
            <a:pPr marL="342900" lvl="1" indent="-342900"/>
            <a:r>
              <a:rPr lang="fr-FR" sz="1800" dirty="0"/>
              <a:t>Problèmes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Code </a:t>
            </a:r>
            <a:r>
              <a:rPr lang="fr-FR" sz="1600" dirty="0"/>
              <a:t>dans une seule classe qui fait </a:t>
            </a:r>
            <a:r>
              <a:rPr lang="fr-FR" sz="1600" dirty="0" smtClean="0"/>
              <a:t>tout</a:t>
            </a:r>
            <a:endParaRPr lang="fr-FR" sz="16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Manque de </a:t>
            </a:r>
            <a:r>
              <a:rPr lang="fr-FR" sz="1600" dirty="0"/>
              <a:t>modularité </a:t>
            </a:r>
            <a:r>
              <a:rPr lang="fr-FR" sz="1600" dirty="0" smtClean="0"/>
              <a:t>(n’utilise </a:t>
            </a:r>
            <a:r>
              <a:rPr lang="fr-FR" sz="1600" dirty="0"/>
              <a:t>pas les possibilités de la programmation orientée </a:t>
            </a:r>
            <a:r>
              <a:rPr lang="fr-FR" sz="1600" dirty="0" smtClean="0"/>
              <a:t>objet)</a:t>
            </a:r>
            <a:endParaRPr lang="fr-F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23" y="2729114"/>
            <a:ext cx="5204055" cy="1769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28" y="122928"/>
            <a:ext cx="1391874" cy="79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2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0144"/>
            <a:ext cx="8596668" cy="1082040"/>
          </a:xfrm>
        </p:spPr>
        <p:txBody>
          <a:bodyPr>
            <a:normAutofit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Analytics</a:t>
            </a:r>
            <a:r>
              <a:rPr lang="fr-FR" sz="3200" dirty="0"/>
              <a:t> </a:t>
            </a:r>
            <a:r>
              <a:rPr lang="fr-FR" sz="3200" dirty="0" err="1"/>
              <a:t>Tool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Version </a:t>
            </a:r>
            <a:r>
              <a:rPr lang="fr-FR" sz="2800" dirty="0" smtClean="0"/>
              <a:t>2.0 </a:t>
            </a:r>
            <a:r>
              <a:rPr lang="fr-FR" sz="2800" dirty="0"/>
              <a:t>: </a:t>
            </a:r>
            <a:r>
              <a:rPr lang="fr-FR" sz="2800" dirty="0" smtClean="0"/>
              <a:t>amélioration de la modularité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5064"/>
            <a:ext cx="9106746" cy="489204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Solution apportée :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Décomposition du code en </a:t>
            </a:r>
            <a:r>
              <a:rPr lang="fr-FR" dirty="0" smtClean="0"/>
              <a:t>4 (3 + 1) classes distinctes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Chaque classe est dédiée à une seule </a:t>
            </a:r>
            <a:r>
              <a:rPr lang="fr-FR" dirty="0" smtClean="0"/>
              <a:t>tache</a:t>
            </a:r>
            <a:endParaRPr lang="fr-FR" sz="1000" dirty="0" smtClean="0"/>
          </a:p>
          <a:p>
            <a:pPr lvl="1">
              <a:buFont typeface="Wingdings" panose="05000000000000000000" pitchFamily="2" charset="2"/>
              <a:buChar char="ü"/>
            </a:pPr>
            <a:endParaRPr lang="fr-FR" sz="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1400" dirty="0" smtClean="0"/>
              <a:t>Classe </a:t>
            </a:r>
            <a:r>
              <a:rPr lang="fr-FR" sz="1400" dirty="0" err="1"/>
              <a:t>ReadSymptomsFromFile</a:t>
            </a:r>
            <a:r>
              <a:rPr lang="fr-FR" sz="1400" dirty="0"/>
              <a:t> : lit les </a:t>
            </a:r>
            <a:r>
              <a:rPr lang="fr-FR" sz="1400" dirty="0" smtClean="0"/>
              <a:t>symptômes </a:t>
            </a:r>
            <a:r>
              <a:rPr lang="fr-FR" sz="1400" dirty="0"/>
              <a:t>provenant d’un </a:t>
            </a:r>
            <a:r>
              <a:rPr lang="fr-FR" sz="1400" dirty="0" smtClean="0"/>
              <a:t>fichier (</a:t>
            </a:r>
            <a:r>
              <a:rPr lang="fr-FR" sz="1400" i="1" dirty="0" err="1" smtClean="0"/>
              <a:t>ArrayList</a:t>
            </a:r>
            <a:r>
              <a:rPr lang="fr-FR" sz="1400" i="1" dirty="0" smtClean="0"/>
              <a:t>&lt;String&gt;</a:t>
            </a:r>
            <a:r>
              <a:rPr lang="fr-FR" sz="1400" dirty="0" smtClean="0"/>
              <a:t>)</a:t>
            </a:r>
            <a:endParaRPr lang="fr-FR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400" dirty="0" smtClean="0"/>
              <a:t>Classe </a:t>
            </a:r>
            <a:r>
              <a:rPr lang="fr-FR" sz="1400" dirty="0" err="1" smtClean="0"/>
              <a:t>CountSortSymptoms</a:t>
            </a:r>
            <a:r>
              <a:rPr lang="fr-FR" sz="1400" dirty="0" smtClean="0"/>
              <a:t> : compte et ordonne les symptômes (</a:t>
            </a:r>
            <a:r>
              <a:rPr lang="fr-FR" sz="1400" i="1" dirty="0" err="1" smtClean="0"/>
              <a:t>TreeMap</a:t>
            </a:r>
            <a:r>
              <a:rPr lang="fr-FR" sz="1400" i="1" dirty="0" smtClean="0"/>
              <a:t>&lt;String, </a:t>
            </a:r>
            <a:r>
              <a:rPr lang="fr-FR" sz="1400" i="1" dirty="0" err="1" smtClean="0"/>
              <a:t>Integer</a:t>
            </a:r>
            <a:r>
              <a:rPr lang="fr-FR" sz="1400" i="1" dirty="0" smtClean="0"/>
              <a:t>&gt;</a:t>
            </a:r>
            <a:r>
              <a:rPr lang="fr-FR" sz="1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400" dirty="0" smtClean="0"/>
              <a:t>Classe </a:t>
            </a:r>
            <a:r>
              <a:rPr lang="fr-FR" sz="1400" dirty="0" err="1" smtClean="0"/>
              <a:t>WriteSymptomsToFile</a:t>
            </a:r>
            <a:r>
              <a:rPr lang="fr-FR" sz="1400" dirty="0" smtClean="0"/>
              <a:t> : écrit le résultat dans un fichier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400" dirty="0"/>
              <a:t>Classe </a:t>
            </a:r>
            <a:r>
              <a:rPr lang="fr-FR" sz="1400" dirty="0" err="1"/>
              <a:t>AnalyticsCounter</a:t>
            </a:r>
            <a:r>
              <a:rPr lang="fr-FR" sz="1400" dirty="0"/>
              <a:t> : classe principale (</a:t>
            </a:r>
            <a:r>
              <a:rPr lang="fr-FR" sz="1400" i="1" dirty="0"/>
              <a:t>main</a:t>
            </a:r>
            <a:r>
              <a:rPr lang="fr-FR" sz="140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100" dirty="0"/>
          </a:p>
          <a:p>
            <a:pPr marL="342900" lvl="1" indent="-342900"/>
            <a:r>
              <a:rPr lang="fr-FR" sz="1800" dirty="0"/>
              <a:t>Améliorations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Meilleure </a:t>
            </a:r>
            <a:r>
              <a:rPr lang="fr-FR" sz="1600" dirty="0"/>
              <a:t>modularité du code / Respecte les principes de la POO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sz="1100" dirty="0"/>
          </a:p>
          <a:p>
            <a:pPr marL="342900" lvl="1" indent="-342900"/>
            <a:r>
              <a:rPr lang="fr-FR" sz="1800" dirty="0"/>
              <a:t>Réutilisabilité pouvant être </a:t>
            </a:r>
            <a:r>
              <a:rPr lang="fr-FR" sz="1800" dirty="0" smtClean="0"/>
              <a:t>améliorée :</a:t>
            </a:r>
            <a:endParaRPr lang="fr-FR" sz="1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En cas d’ajout d’un nouveau type </a:t>
            </a:r>
            <a:r>
              <a:rPr lang="fr-FR" sz="1600" dirty="0" smtClean="0"/>
              <a:t>d’analyse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 smtClean="0"/>
              <a:t>En </a:t>
            </a:r>
            <a:r>
              <a:rPr lang="fr-FR" sz="1600" dirty="0"/>
              <a:t>cas de changement de stratégie de lecture des données / écriture des résultats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28" y="132072"/>
            <a:ext cx="1391874" cy="797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07" y="1472184"/>
            <a:ext cx="28479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2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75" y="491232"/>
            <a:ext cx="8596668" cy="1191768"/>
          </a:xfrm>
        </p:spPr>
        <p:txBody>
          <a:bodyPr>
            <a:normAutofit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Analytics</a:t>
            </a:r>
            <a:r>
              <a:rPr lang="fr-FR" sz="3200" dirty="0"/>
              <a:t> </a:t>
            </a:r>
            <a:r>
              <a:rPr lang="fr-FR" sz="3200" dirty="0" err="1"/>
              <a:t>Tool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Version </a:t>
            </a:r>
            <a:r>
              <a:rPr lang="fr-FR" sz="2800" dirty="0" smtClean="0"/>
              <a:t>3.0 et </a:t>
            </a:r>
            <a:r>
              <a:rPr lang="fr-FR" sz="2800" dirty="0" smtClean="0"/>
              <a:t>4.4 </a:t>
            </a:r>
            <a:r>
              <a:rPr lang="fr-FR" sz="2800" dirty="0"/>
              <a:t>: </a:t>
            </a:r>
            <a:r>
              <a:rPr lang="fr-FR" sz="2800" dirty="0" smtClean="0"/>
              <a:t>amélioration de la réutilisabilité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74" y="1830840"/>
            <a:ext cx="9165189" cy="4533384"/>
          </a:xfrm>
        </p:spPr>
        <p:txBody>
          <a:bodyPr>
            <a:normAutofit/>
          </a:bodyPr>
          <a:lstStyle/>
          <a:p>
            <a:r>
              <a:rPr lang="fr-FR" dirty="0"/>
              <a:t>Solution </a:t>
            </a:r>
            <a:r>
              <a:rPr lang="fr-FR" dirty="0" smtClean="0"/>
              <a:t>apportée :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Utilisation de l’héritage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Une classe mère abstraite contenant les éléments communs à tout type d’analyse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Des classes filles concrètes dérivant de la classe mère pour chaque type d’analyse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8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 smtClean="0"/>
              <a:t>Utilisation de la généricité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Classes génériques permettant d’utiliser des objets </a:t>
            </a:r>
            <a:r>
              <a:rPr lang="fr-FR" dirty="0" err="1" smtClean="0"/>
              <a:t>TreeMap</a:t>
            </a:r>
            <a:r>
              <a:rPr lang="fr-FR" dirty="0" smtClean="0"/>
              <a:t>&lt;K,V&gt; génériques pour d’autres types d’analyses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Utilisation d’interfaces pour la mise en place du Pattern </a:t>
            </a:r>
            <a:r>
              <a:rPr lang="fr-FR" dirty="0" smtClean="0"/>
              <a:t>Stratégies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Interfaces implémentées par des classes concrètes pour chaque ‘stratégie’ (couche d’abstraction)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Méthodes encapsulées / Polymorphisme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 smtClean="0"/>
              <a:t>Permet d’ajouter et de changer facilement de ‘stratégie’ (injection par constructeur)</a:t>
            </a:r>
            <a:endParaRPr lang="fr-F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800" dirty="0" smtClean="0"/>
              <a:t> </a:t>
            </a:r>
            <a:endParaRPr lang="fr-FR" sz="1100" dirty="0"/>
          </a:p>
          <a:p>
            <a:pPr lvl="2">
              <a:buFont typeface="Wingdings" panose="05000000000000000000" pitchFamily="2" charset="2"/>
              <a:buChar char="Ø"/>
            </a:pPr>
            <a:endParaRPr lang="fr-F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86" y="122928"/>
            <a:ext cx="1286316" cy="7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84" y="122928"/>
            <a:ext cx="8596668" cy="1115247"/>
          </a:xfrm>
        </p:spPr>
        <p:txBody>
          <a:bodyPr>
            <a:normAutofit/>
          </a:bodyPr>
          <a:lstStyle/>
          <a:p>
            <a:r>
              <a:rPr lang="fr-FR" sz="3200" dirty="0"/>
              <a:t>Projet </a:t>
            </a:r>
            <a:r>
              <a:rPr lang="fr-FR" sz="3200" dirty="0" err="1"/>
              <a:t>Analytics</a:t>
            </a:r>
            <a:r>
              <a:rPr lang="fr-FR" sz="3200" dirty="0"/>
              <a:t> </a:t>
            </a:r>
            <a:r>
              <a:rPr lang="fr-FR" sz="3200" dirty="0" err="1"/>
              <a:t>Tool</a:t>
            </a:r>
            <a:r>
              <a:rPr lang="fr-FR" dirty="0"/>
              <a:t/>
            </a:r>
            <a:br>
              <a:rPr lang="fr-FR" dirty="0"/>
            </a:br>
            <a:r>
              <a:rPr lang="fr-FR" sz="2800" dirty="0"/>
              <a:t>Version </a:t>
            </a:r>
            <a:r>
              <a:rPr lang="fr-FR" sz="2800" dirty="0" smtClean="0"/>
              <a:t>3.0 et </a:t>
            </a:r>
            <a:r>
              <a:rPr lang="fr-FR" sz="2800" dirty="0" smtClean="0"/>
              <a:t>4.4 </a:t>
            </a:r>
            <a:r>
              <a:rPr lang="fr-FR" sz="2800" dirty="0"/>
              <a:t>: </a:t>
            </a:r>
            <a:r>
              <a:rPr lang="fr-FR" sz="2800" dirty="0" smtClean="0"/>
              <a:t>amélioration de la réutilisabilité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510" y="5214685"/>
            <a:ext cx="8596668" cy="1515299"/>
          </a:xfrm>
        </p:spPr>
        <p:txBody>
          <a:bodyPr/>
          <a:lstStyle/>
          <a:p>
            <a:pPr marL="342900" lvl="1" indent="-342900"/>
            <a:r>
              <a:rPr lang="fr-FR" dirty="0" smtClean="0"/>
              <a:t> </a:t>
            </a:r>
            <a:r>
              <a:rPr lang="fr-FR" sz="1800" dirty="0"/>
              <a:t>Améliorations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Facilité d’ajout d’un nouveau type d’analyse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600" dirty="0"/>
              <a:t>Facilité d’ajout de nouvelles ‘stratégies’ de lecture des données et </a:t>
            </a:r>
            <a:r>
              <a:rPr lang="fr-FR" sz="1600" dirty="0" smtClean="0"/>
              <a:t>d’écriture </a:t>
            </a:r>
            <a:r>
              <a:rPr lang="fr-FR" sz="1600" dirty="0"/>
              <a:t>du résultat</a:t>
            </a:r>
          </a:p>
          <a:p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008" y="122928"/>
            <a:ext cx="845993" cy="4844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" y="1328174"/>
            <a:ext cx="12073170" cy="37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smtClean="0"/>
              <a:t>Projet </a:t>
            </a:r>
            <a:r>
              <a:rPr lang="fr-FR" sz="3200" dirty="0" err="1" smtClean="0"/>
              <a:t>Analytics</a:t>
            </a:r>
            <a:r>
              <a:rPr lang="fr-FR" sz="3200" dirty="0" smtClean="0"/>
              <a:t> </a:t>
            </a:r>
            <a:r>
              <a:rPr lang="fr-FR" sz="3200" dirty="0" err="1" smtClean="0"/>
              <a:t>Tool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800" dirty="0" smtClean="0"/>
              <a:t>Conclusion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59083"/>
          </a:xfrm>
        </p:spPr>
        <p:txBody>
          <a:bodyPr>
            <a:normAutofit/>
          </a:bodyPr>
          <a:lstStyle/>
          <a:p>
            <a:r>
              <a:rPr lang="fr-FR" dirty="0" smtClean="0"/>
              <a:t>Mise en place d’une version corrigée et qui fonctionne quelques soient les symptômes </a:t>
            </a:r>
          </a:p>
          <a:p>
            <a:endParaRPr lang="fr-FR" sz="1000" dirty="0" smtClean="0"/>
          </a:p>
          <a:p>
            <a:r>
              <a:rPr lang="fr-FR" dirty="0" smtClean="0"/>
              <a:t>Puis amélioration progressive du programme afin de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le rendre </a:t>
            </a:r>
            <a:r>
              <a:rPr lang="fr-FR" dirty="0" smtClean="0"/>
              <a:t>réutilisable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permettre son extension facilement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fr-FR" sz="1000" dirty="0"/>
          </a:p>
          <a:p>
            <a:r>
              <a:rPr lang="fr-FR" dirty="0" smtClean="0"/>
              <a:t>Tout en respectant les principes de développement chez </a:t>
            </a:r>
            <a:r>
              <a:rPr lang="fr-FR" dirty="0" err="1" smtClean="0"/>
              <a:t>Heme</a:t>
            </a:r>
            <a:r>
              <a:rPr lang="fr-FR" dirty="0" smtClean="0"/>
              <a:t> </a:t>
            </a:r>
            <a:r>
              <a:rPr lang="fr-FR" dirty="0" err="1" smtClean="0"/>
              <a:t>Biotech</a:t>
            </a:r>
            <a:r>
              <a:rPr lang="fr-FR" dirty="0" smtClean="0"/>
              <a:t>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Commentaires, notamment de type </a:t>
            </a:r>
            <a:r>
              <a:rPr lang="fr-FR" dirty="0" err="1" smtClean="0"/>
              <a:t>JavaDoc</a:t>
            </a:r>
            <a:endParaRPr lang="fr-F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 smtClean="0"/>
              <a:t>Code collaboratif utilisant </a:t>
            </a:r>
            <a:r>
              <a:rPr lang="fr-FR" dirty="0" err="1" smtClean="0"/>
              <a:t>GitFlow</a:t>
            </a:r>
            <a:endParaRPr lang="fr-FR" dirty="0" smtClean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95" y="205223"/>
            <a:ext cx="2142407" cy="122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15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3026</TotalTime>
  <Words>602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Projet Analytics Tool</vt:lpstr>
      <vt:lpstr>Projet Analytics Tool Sommaire</vt:lpstr>
      <vt:lpstr>Projet Analytics Tool Rappel présentation et objectifs du projet</vt:lpstr>
      <vt:lpstr>Projet Analytics Tool Version 0.1 : version initiale corrigée </vt:lpstr>
      <vt:lpstr>Projet Analytics Tool Version 1.0 : fonctionne quelques soient les symptômes  </vt:lpstr>
      <vt:lpstr>Projet Analytics Tool Version 2.0 : amélioration de la modularité</vt:lpstr>
      <vt:lpstr>Projet Analytics Tool Version 3.0 et 4.4 : amélioration de la réutilisabilité</vt:lpstr>
      <vt:lpstr>Projet Analytics Tool Version 3.0 et 4.4 : amélioration de la réutilisabilité</vt:lpstr>
      <vt:lpstr>Projet Analytics Tool Conclusion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Tool</dc:title>
  <dc:creator>olivier bonheur</dc:creator>
  <cp:lastModifiedBy>olivier bonheur</cp:lastModifiedBy>
  <cp:revision>134</cp:revision>
  <cp:lastPrinted>2020-03-15T21:35:07Z</cp:lastPrinted>
  <dcterms:created xsi:type="dcterms:W3CDTF">2020-03-12T21:31:17Z</dcterms:created>
  <dcterms:modified xsi:type="dcterms:W3CDTF">2020-03-24T13:45:56Z</dcterms:modified>
</cp:coreProperties>
</file>