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FA575-617B-4BE7-8D69-123D3D3DDEB4}" v="56" dt="2021-11-09T08:42:4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erthiau" userId="c132d218-2972-41c4-a9d1-42bc9059b83b" providerId="ADAL" clId="{56DFAEF6-0443-41C7-950E-FF25DEAF9D9F}"/>
    <pc:docChg chg="undo custSel modSld">
      <pc:chgData name="Olivier Berthiau" userId="c132d218-2972-41c4-a9d1-42bc9059b83b" providerId="ADAL" clId="{56DFAEF6-0443-41C7-950E-FF25DEAF9D9F}" dt="2021-10-24T17:44:12.472" v="96" actId="1076"/>
      <pc:docMkLst>
        <pc:docMk/>
      </pc:docMkLst>
      <pc:sldChg chg="addSp delSp modSp mod">
        <pc:chgData name="Olivier Berthiau" userId="c132d218-2972-41c4-a9d1-42bc9059b83b" providerId="ADAL" clId="{56DFAEF6-0443-41C7-950E-FF25DEAF9D9F}" dt="2021-10-24T17:44:12.472" v="96" actId="1076"/>
        <pc:sldMkLst>
          <pc:docMk/>
          <pc:sldMk cId="2035437969" sldId="256"/>
        </pc:sldMkLst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4" creationId="{8EB0B697-4C79-478D-9D32-12D2232C9CD1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5" creationId="{ADC03821-0112-4078-8C54-F9F7215E2ED7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9" creationId="{74D554C7-9CF3-4830-94B8-B0805D1A1A87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14" creationId="{96825005-24F8-4F5B-BADC-01BA03FE1A0C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16" creationId="{D465389F-B549-47F3-B35E-64F773B7700F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23" creationId="{3555C82D-1390-432A-AB48-D056E53E782D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31" creationId="{71BE8EB3-8672-491D-95E0-D7B725A66057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32" creationId="{A46443A6-205B-4B30-AE27-AD4A77374ACF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33" creationId="{BEBF5CFC-49F9-43D9-AB17-38588D9A2431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37" creationId="{AED00820-6E13-4B0A-88F1-C15E8BAB4208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41" creationId="{6F77187B-9B1F-4678-9438-20171D3A7DF8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43" creationId="{55709135-473F-423C-BE99-A2021549BC7C}"/>
          </ac:spMkLst>
        </pc:spChg>
        <pc:spChg chg="add 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45" creationId="{A061E6E5-6317-4B1E-BB7C-F4C919D5DA34}"/>
          </ac:spMkLst>
        </pc:spChg>
        <pc:spChg chg="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49" creationId="{6647BF0C-FB3A-4996-9940-2DCC6AD569D4}"/>
          </ac:spMkLst>
        </pc:spChg>
        <pc:spChg chg="add 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54" creationId="{C9C630C8-8BFA-4C70-A5CA-46E35D45FA86}"/>
          </ac:spMkLst>
        </pc:spChg>
        <pc:spChg chg="add mod">
          <ac:chgData name="Olivier Berthiau" userId="c132d218-2972-41c4-a9d1-42bc9059b83b" providerId="ADAL" clId="{56DFAEF6-0443-41C7-950E-FF25DEAF9D9F}" dt="2021-10-24T17:33:28.534" v="51" actId="1038"/>
          <ac:spMkLst>
            <pc:docMk/>
            <pc:sldMk cId="2035437969" sldId="256"/>
            <ac:spMk id="56" creationId="{6B8FF10B-81CE-40CB-A173-DAE92BB2AA70}"/>
          </ac:spMkLst>
        </pc:spChg>
        <pc:spChg chg="add mod">
          <ac:chgData name="Olivier Berthiau" userId="c132d218-2972-41c4-a9d1-42bc9059b83b" providerId="ADAL" clId="{56DFAEF6-0443-41C7-950E-FF25DEAF9D9F}" dt="2021-10-24T17:43:45.367" v="91" actId="1036"/>
          <ac:spMkLst>
            <pc:docMk/>
            <pc:sldMk cId="2035437969" sldId="256"/>
            <ac:spMk id="57" creationId="{EABAD7D0-BAA8-46C7-94C3-E0C74BEC065B}"/>
          </ac:spMkLst>
        </pc:spChg>
        <pc:spChg chg="add mod">
          <ac:chgData name="Olivier Berthiau" userId="c132d218-2972-41c4-a9d1-42bc9059b83b" providerId="ADAL" clId="{56DFAEF6-0443-41C7-950E-FF25DEAF9D9F}" dt="2021-10-24T17:44:12.472" v="96" actId="1076"/>
          <ac:spMkLst>
            <pc:docMk/>
            <pc:sldMk cId="2035437969" sldId="256"/>
            <ac:spMk id="58" creationId="{27A4B0FA-5303-4981-BDB8-3F482FCEE136}"/>
          </ac:spMkLst>
        </pc:spChg>
        <pc:grpChg chg="mod">
          <ac:chgData name="Olivier Berthiau" userId="c132d218-2972-41c4-a9d1-42bc9059b83b" providerId="ADAL" clId="{56DFAEF6-0443-41C7-950E-FF25DEAF9D9F}" dt="2021-10-24T17:33:28.534" v="51" actId="1038"/>
          <ac:grpSpMkLst>
            <pc:docMk/>
            <pc:sldMk cId="2035437969" sldId="256"/>
            <ac:grpSpMk id="6" creationId="{1588977E-3535-4C55-96EE-0810FB193618}"/>
          </ac:grpSpMkLst>
        </pc:grpChg>
        <pc:grpChg chg="mod">
          <ac:chgData name="Olivier Berthiau" userId="c132d218-2972-41c4-a9d1-42bc9059b83b" providerId="ADAL" clId="{56DFAEF6-0443-41C7-950E-FF25DEAF9D9F}" dt="2021-10-24T17:33:28.534" v="51" actId="1038"/>
          <ac:grpSpMkLst>
            <pc:docMk/>
            <pc:sldMk cId="2035437969" sldId="256"/>
            <ac:grpSpMk id="8" creationId="{4967C189-FE6E-45AA-BA5E-735CAC901667}"/>
          </ac:grpSpMkLst>
        </pc:grpChg>
        <pc:grpChg chg="mod">
          <ac:chgData name="Olivier Berthiau" userId="c132d218-2972-41c4-a9d1-42bc9059b83b" providerId="ADAL" clId="{56DFAEF6-0443-41C7-950E-FF25DEAF9D9F}" dt="2021-10-24T17:33:28.534" v="51" actId="1038"/>
          <ac:grpSpMkLst>
            <pc:docMk/>
            <pc:sldMk cId="2035437969" sldId="256"/>
            <ac:grpSpMk id="11" creationId="{52307243-70A5-48FF-810E-A29BFC45FAF0}"/>
          </ac:grpSpMkLst>
        </pc:grpChg>
        <pc:grpChg chg="mod">
          <ac:chgData name="Olivier Berthiau" userId="c132d218-2972-41c4-a9d1-42bc9059b83b" providerId="ADAL" clId="{56DFAEF6-0443-41C7-950E-FF25DEAF9D9F}" dt="2021-10-24T17:33:28.534" v="51" actId="1038"/>
          <ac:grpSpMkLst>
            <pc:docMk/>
            <pc:sldMk cId="2035437969" sldId="256"/>
            <ac:grpSpMk id="38" creationId="{FD323D33-2D8B-46B2-8C78-1C40EE4E218A}"/>
          </ac:grpSpMkLst>
        </pc:grpChg>
        <pc:picChg chg="add mod">
          <ac:chgData name="Olivier Berthiau" userId="c132d218-2972-41c4-a9d1-42bc9059b83b" providerId="ADAL" clId="{56DFAEF6-0443-41C7-950E-FF25DEAF9D9F}" dt="2021-10-24T17:40:38.801" v="53" actId="1076"/>
          <ac:picMkLst>
            <pc:docMk/>
            <pc:sldMk cId="2035437969" sldId="256"/>
            <ac:picMk id="3" creationId="{4D78C163-89EB-4585-AD68-1DD722A009B6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19" creationId="{83398F54-19DE-4327-9DE5-A5B92F77BCFE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21" creationId="{CCD4B93A-799C-45DA-867B-3056D839A231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26" creationId="{777F8577-24FF-4C84-B33E-49A04304E169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36" creationId="{4AFEB989-7EE5-4365-8FD7-B27725CAB84D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1026" creationId="{994C21DF-3BC6-4C66-A069-25CEC8BFF76B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1028" creationId="{D59BA1E9-35C4-4230-A65E-9BDD465E732A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1030" creationId="{98C191D1-244D-4390-A390-A90AC41283EB}"/>
          </ac:picMkLst>
        </pc:picChg>
        <pc:picChg chg="mod">
          <ac:chgData name="Olivier Berthiau" userId="c132d218-2972-41c4-a9d1-42bc9059b83b" providerId="ADAL" clId="{56DFAEF6-0443-41C7-950E-FF25DEAF9D9F}" dt="2021-10-24T17:33:28.534" v="51" actId="1038"/>
          <ac:picMkLst>
            <pc:docMk/>
            <pc:sldMk cId="2035437969" sldId="256"/>
            <ac:picMk id="1031" creationId="{AA2E0EFC-881E-4752-9623-F90459601BFC}"/>
          </ac:picMkLst>
        </pc:picChg>
        <pc:cxnChg chg="add del mod">
          <ac:chgData name="Olivier Berthiau" userId="c132d218-2972-41c4-a9d1-42bc9059b83b" providerId="ADAL" clId="{56DFAEF6-0443-41C7-950E-FF25DEAF9D9F}" dt="2021-10-24T17:41:32.205" v="59" actId="478"/>
          <ac:cxnSpMkLst>
            <pc:docMk/>
            <pc:sldMk cId="2035437969" sldId="256"/>
            <ac:cxnSpMk id="10" creationId="{142A31CE-9B16-4CAE-8C40-623DEE20773C}"/>
          </ac:cxnSpMkLst>
        </pc:cxnChg>
        <pc:cxnChg chg="add del">
          <ac:chgData name="Olivier Berthiau" userId="c132d218-2972-41c4-a9d1-42bc9059b83b" providerId="ADAL" clId="{56DFAEF6-0443-41C7-950E-FF25DEAF9D9F}" dt="2021-10-24T17:41:30.618" v="58" actId="478"/>
          <ac:cxnSpMkLst>
            <pc:docMk/>
            <pc:sldMk cId="2035437969" sldId="256"/>
            <ac:cxnSpMk id="13" creationId="{F7C62FCC-34BB-43C1-9851-924BA7EAD55C}"/>
          </ac:cxnSpMkLst>
        </pc:cxnChg>
        <pc:cxnChg chg="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15" creationId="{DA72CA74-A916-4D37-8BDE-432A1C6252B2}"/>
          </ac:cxnSpMkLst>
        </pc:cxnChg>
        <pc:cxnChg chg="add del mod">
          <ac:chgData name="Olivier Berthiau" userId="c132d218-2972-41c4-a9d1-42bc9059b83b" providerId="ADAL" clId="{56DFAEF6-0443-41C7-950E-FF25DEAF9D9F}" dt="2021-10-24T17:41:49.921" v="62" actId="478"/>
          <ac:cxnSpMkLst>
            <pc:docMk/>
            <pc:sldMk cId="2035437969" sldId="256"/>
            <ac:cxnSpMk id="18" creationId="{BE3631BB-5C02-4401-B6FA-2DB07648DDEF}"/>
          </ac:cxnSpMkLst>
        </pc:cxnChg>
        <pc:cxnChg chg="add del mod">
          <ac:chgData name="Olivier Berthiau" userId="c132d218-2972-41c4-a9d1-42bc9059b83b" providerId="ADAL" clId="{56DFAEF6-0443-41C7-950E-FF25DEAF9D9F}" dt="2021-10-24T17:42:38.953" v="67" actId="478"/>
          <ac:cxnSpMkLst>
            <pc:docMk/>
            <pc:sldMk cId="2035437969" sldId="256"/>
            <ac:cxnSpMk id="24" creationId="{05343435-8A01-4286-872F-5748ADF9D01D}"/>
          </ac:cxnSpMkLst>
        </pc:cxnChg>
        <pc:cxnChg chg="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25" creationId="{A588D4C3-E604-470E-B12A-34EC02123280}"/>
          </ac:cxnSpMkLst>
        </pc:cxnChg>
        <pc:cxnChg chg="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28" creationId="{2E566BD9-D5C4-4425-B79E-7B958BF0049F}"/>
          </ac:cxnSpMkLst>
        </pc:cxnChg>
        <pc:cxnChg chg="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34" creationId="{CC4F9B16-9C76-4D3F-BDFA-C5842B8878C0}"/>
          </ac:cxnSpMkLst>
        </pc:cxnChg>
        <pc:cxnChg chg="add">
          <ac:chgData name="Olivier Berthiau" userId="c132d218-2972-41c4-a9d1-42bc9059b83b" providerId="ADAL" clId="{56DFAEF6-0443-41C7-950E-FF25DEAF9D9F}" dt="2021-10-24T17:43:04.138" v="68" actId="11529"/>
          <ac:cxnSpMkLst>
            <pc:docMk/>
            <pc:sldMk cId="2035437969" sldId="256"/>
            <ac:cxnSpMk id="39" creationId="{593BCA49-9360-4A24-BAD0-490057973580}"/>
          </ac:cxnSpMkLst>
        </pc:cxnChg>
        <pc:cxnChg chg="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40" creationId="{42576B40-F029-4D1E-978C-E310CDB5BB5A}"/>
          </ac:cxnSpMkLst>
        </pc:cxnChg>
        <pc:cxnChg chg="add 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47" creationId="{37B79A03-0873-474E-992C-238D8F21D273}"/>
          </ac:cxnSpMkLst>
        </pc:cxnChg>
        <pc:cxnChg chg="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48" creationId="{D42F5E36-EE21-4BB6-B125-838AB7087C32}"/>
          </ac:cxnSpMkLst>
        </pc:cxnChg>
        <pc:cxnChg chg="add mod">
          <ac:chgData name="Olivier Berthiau" userId="c132d218-2972-41c4-a9d1-42bc9059b83b" providerId="ADAL" clId="{56DFAEF6-0443-41C7-950E-FF25DEAF9D9F}" dt="2021-10-24T17:33:28.534" v="51" actId="1038"/>
          <ac:cxnSpMkLst>
            <pc:docMk/>
            <pc:sldMk cId="2035437969" sldId="256"/>
            <ac:cxnSpMk id="55" creationId="{AF6A0D71-5722-4894-86E0-DAEA69842A70}"/>
          </ac:cxnSpMkLst>
        </pc:cxnChg>
      </pc:sldChg>
    </pc:docChg>
  </pc:docChgLst>
  <pc:docChgLst>
    <pc:chgData name="Olivier Berthiau" userId="c132d218-2972-41c4-a9d1-42bc9059b83b" providerId="ADAL" clId="{56BFA575-617B-4BE7-8D69-123D3D3DDEB4}"/>
    <pc:docChg chg="undo custSel modSld">
      <pc:chgData name="Olivier Berthiau" userId="c132d218-2972-41c4-a9d1-42bc9059b83b" providerId="ADAL" clId="{56BFA575-617B-4BE7-8D69-123D3D3DDEB4}" dt="2021-11-09T08:42:48.113" v="238" actId="1076"/>
      <pc:docMkLst>
        <pc:docMk/>
      </pc:docMkLst>
      <pc:sldChg chg="addSp delSp modSp mod">
        <pc:chgData name="Olivier Berthiau" userId="c132d218-2972-41c4-a9d1-42bc9059b83b" providerId="ADAL" clId="{56BFA575-617B-4BE7-8D69-123D3D3DDEB4}" dt="2021-11-09T08:42:48.113" v="238" actId="1076"/>
        <pc:sldMkLst>
          <pc:docMk/>
          <pc:sldMk cId="2035437969" sldId="256"/>
        </pc:sldMkLst>
        <pc:spChg chg="mod">
          <ac:chgData name="Olivier Berthiau" userId="c132d218-2972-41c4-a9d1-42bc9059b83b" providerId="ADAL" clId="{56BFA575-617B-4BE7-8D69-123D3D3DDEB4}" dt="2021-11-09T08:41:51.344" v="232" actId="20577"/>
          <ac:spMkLst>
            <pc:docMk/>
            <pc:sldMk cId="2035437969" sldId="256"/>
            <ac:spMk id="9" creationId="{74D554C7-9CF3-4830-94B8-B0805D1A1A87}"/>
          </ac:spMkLst>
        </pc:spChg>
        <pc:spChg chg="mod">
          <ac:chgData name="Olivier Berthiau" userId="c132d218-2972-41c4-a9d1-42bc9059b83b" providerId="ADAL" clId="{56BFA575-617B-4BE7-8D69-123D3D3DDEB4}" dt="2021-11-09T08:36:25.102" v="223" actId="1035"/>
          <ac:spMkLst>
            <pc:docMk/>
            <pc:sldMk cId="2035437969" sldId="256"/>
            <ac:spMk id="14" creationId="{96825005-24F8-4F5B-BADC-01BA03FE1A0C}"/>
          </ac:spMkLst>
        </pc:spChg>
        <pc:spChg chg="add del mod">
          <ac:chgData name="Olivier Berthiau" userId="c132d218-2972-41c4-a9d1-42bc9059b83b" providerId="ADAL" clId="{56BFA575-617B-4BE7-8D69-123D3D3DDEB4}" dt="2021-11-09T08:36:05.450" v="203" actId="14100"/>
          <ac:spMkLst>
            <pc:docMk/>
            <pc:sldMk cId="2035437969" sldId="256"/>
            <ac:spMk id="16" creationId="{D465389F-B549-47F3-B35E-64F773B7700F}"/>
          </ac:spMkLst>
        </pc:spChg>
        <pc:spChg chg="del">
          <ac:chgData name="Olivier Berthiau" userId="c132d218-2972-41c4-a9d1-42bc9059b83b" providerId="ADAL" clId="{56BFA575-617B-4BE7-8D69-123D3D3DDEB4}" dt="2021-11-09T08:27:35.826" v="29" actId="478"/>
          <ac:spMkLst>
            <pc:docMk/>
            <pc:sldMk cId="2035437969" sldId="256"/>
            <ac:spMk id="23" creationId="{3555C82D-1390-432A-AB48-D056E53E782D}"/>
          </ac:spMkLst>
        </pc:spChg>
        <pc:spChg chg="del">
          <ac:chgData name="Olivier Berthiau" userId="c132d218-2972-41c4-a9d1-42bc9059b83b" providerId="ADAL" clId="{56BFA575-617B-4BE7-8D69-123D3D3DDEB4}" dt="2021-11-09T08:27:42.514" v="31" actId="478"/>
          <ac:spMkLst>
            <pc:docMk/>
            <pc:sldMk cId="2035437969" sldId="256"/>
            <ac:spMk id="31" creationId="{71BE8EB3-8672-491D-95E0-D7B725A66057}"/>
          </ac:spMkLst>
        </pc:spChg>
        <pc:spChg chg="del">
          <ac:chgData name="Olivier Berthiau" userId="c132d218-2972-41c4-a9d1-42bc9059b83b" providerId="ADAL" clId="{56BFA575-617B-4BE7-8D69-123D3D3DDEB4}" dt="2021-11-09T08:27:42.514" v="31" actId="478"/>
          <ac:spMkLst>
            <pc:docMk/>
            <pc:sldMk cId="2035437969" sldId="256"/>
            <ac:spMk id="32" creationId="{A46443A6-205B-4B30-AE27-AD4A77374ACF}"/>
          </ac:spMkLst>
        </pc:spChg>
        <pc:spChg chg="del">
          <ac:chgData name="Olivier Berthiau" userId="c132d218-2972-41c4-a9d1-42bc9059b83b" providerId="ADAL" clId="{56BFA575-617B-4BE7-8D69-123D3D3DDEB4}" dt="2021-11-09T08:27:42.514" v="31" actId="478"/>
          <ac:spMkLst>
            <pc:docMk/>
            <pc:sldMk cId="2035437969" sldId="256"/>
            <ac:spMk id="33" creationId="{BEBF5CFC-49F9-43D9-AB17-38588D9A2431}"/>
          </ac:spMkLst>
        </pc:spChg>
        <pc:spChg chg="del">
          <ac:chgData name="Olivier Berthiau" userId="c132d218-2972-41c4-a9d1-42bc9059b83b" providerId="ADAL" clId="{56BFA575-617B-4BE7-8D69-123D3D3DDEB4}" dt="2021-11-09T08:27:42.514" v="31" actId="478"/>
          <ac:spMkLst>
            <pc:docMk/>
            <pc:sldMk cId="2035437969" sldId="256"/>
            <ac:spMk id="37" creationId="{AED00820-6E13-4B0A-88F1-C15E8BAB4208}"/>
          </ac:spMkLst>
        </pc:spChg>
        <pc:spChg chg="mod">
          <ac:chgData name="Olivier Berthiau" userId="c132d218-2972-41c4-a9d1-42bc9059b83b" providerId="ADAL" clId="{56BFA575-617B-4BE7-8D69-123D3D3DDEB4}" dt="2021-11-09T08:33:24.762" v="176" actId="1076"/>
          <ac:spMkLst>
            <pc:docMk/>
            <pc:sldMk cId="2035437969" sldId="256"/>
            <ac:spMk id="41" creationId="{6F77187B-9B1F-4678-9438-20171D3A7DF8}"/>
          </ac:spMkLst>
        </pc:spChg>
        <pc:spChg chg="mod">
          <ac:chgData name="Olivier Berthiau" userId="c132d218-2972-41c4-a9d1-42bc9059b83b" providerId="ADAL" clId="{56BFA575-617B-4BE7-8D69-123D3D3DDEB4}" dt="2021-11-09T08:33:24.762" v="176" actId="1076"/>
          <ac:spMkLst>
            <pc:docMk/>
            <pc:sldMk cId="2035437969" sldId="256"/>
            <ac:spMk id="43" creationId="{55709135-473F-423C-BE99-A2021549BC7C}"/>
          </ac:spMkLst>
        </pc:spChg>
        <pc:spChg chg="mod">
          <ac:chgData name="Olivier Berthiau" userId="c132d218-2972-41c4-a9d1-42bc9059b83b" providerId="ADAL" clId="{56BFA575-617B-4BE7-8D69-123D3D3DDEB4}" dt="2021-11-09T08:41:54.459" v="233" actId="20577"/>
          <ac:spMkLst>
            <pc:docMk/>
            <pc:sldMk cId="2035437969" sldId="256"/>
            <ac:spMk id="45" creationId="{A061E6E5-6317-4B1E-BB7C-F4C919D5DA34}"/>
          </ac:spMkLst>
        </pc:spChg>
        <pc:spChg chg="mod">
          <ac:chgData name="Olivier Berthiau" userId="c132d218-2972-41c4-a9d1-42bc9059b83b" providerId="ADAL" clId="{56BFA575-617B-4BE7-8D69-123D3D3DDEB4}" dt="2021-11-09T08:33:24.762" v="176" actId="1076"/>
          <ac:spMkLst>
            <pc:docMk/>
            <pc:sldMk cId="2035437969" sldId="256"/>
            <ac:spMk id="49" creationId="{6647BF0C-FB3A-4996-9940-2DCC6AD569D4}"/>
          </ac:spMkLst>
        </pc:spChg>
        <pc:spChg chg="add del mod">
          <ac:chgData name="Olivier Berthiau" userId="c132d218-2972-41c4-a9d1-42bc9059b83b" providerId="ADAL" clId="{56BFA575-617B-4BE7-8D69-123D3D3DDEB4}" dt="2021-11-09T08:31:26.976" v="139"/>
          <ac:spMkLst>
            <pc:docMk/>
            <pc:sldMk cId="2035437969" sldId="256"/>
            <ac:spMk id="51" creationId="{C5DF6249-F5BF-49D0-B672-A57D5D6747C1}"/>
          </ac:spMkLst>
        </pc:spChg>
        <pc:spChg chg="mod">
          <ac:chgData name="Olivier Berthiau" userId="c132d218-2972-41c4-a9d1-42bc9059b83b" providerId="ADAL" clId="{56BFA575-617B-4BE7-8D69-123D3D3DDEB4}" dt="2021-11-09T08:33:24.762" v="176" actId="1076"/>
          <ac:spMkLst>
            <pc:docMk/>
            <pc:sldMk cId="2035437969" sldId="256"/>
            <ac:spMk id="54" creationId="{C9C630C8-8BFA-4C70-A5CA-46E35D45FA86}"/>
          </ac:spMkLst>
        </pc:spChg>
        <pc:spChg chg="mod">
          <ac:chgData name="Olivier Berthiau" userId="c132d218-2972-41c4-a9d1-42bc9059b83b" providerId="ADAL" clId="{56BFA575-617B-4BE7-8D69-123D3D3DDEB4}" dt="2021-11-09T08:33:24.762" v="176" actId="1076"/>
          <ac:spMkLst>
            <pc:docMk/>
            <pc:sldMk cId="2035437969" sldId="256"/>
            <ac:spMk id="56" creationId="{6B8FF10B-81CE-40CB-A173-DAE92BB2AA70}"/>
          </ac:spMkLst>
        </pc:spChg>
        <pc:spChg chg="del">
          <ac:chgData name="Olivier Berthiau" userId="c132d218-2972-41c4-a9d1-42bc9059b83b" providerId="ADAL" clId="{56BFA575-617B-4BE7-8D69-123D3D3DDEB4}" dt="2021-11-09T08:27:42.514" v="31" actId="478"/>
          <ac:spMkLst>
            <pc:docMk/>
            <pc:sldMk cId="2035437969" sldId="256"/>
            <ac:spMk id="57" creationId="{EABAD7D0-BAA8-46C7-94C3-E0C74BEC065B}"/>
          </ac:spMkLst>
        </pc:spChg>
        <pc:spChg chg="del">
          <ac:chgData name="Olivier Berthiau" userId="c132d218-2972-41c4-a9d1-42bc9059b83b" providerId="ADAL" clId="{56BFA575-617B-4BE7-8D69-123D3D3DDEB4}" dt="2021-11-09T08:27:42.514" v="31" actId="478"/>
          <ac:spMkLst>
            <pc:docMk/>
            <pc:sldMk cId="2035437969" sldId="256"/>
            <ac:spMk id="58" creationId="{27A4B0FA-5303-4981-BDB8-3F482FCEE136}"/>
          </ac:spMkLst>
        </pc:spChg>
        <pc:grpChg chg="del">
          <ac:chgData name="Olivier Berthiau" userId="c132d218-2972-41c4-a9d1-42bc9059b83b" providerId="ADAL" clId="{56BFA575-617B-4BE7-8D69-123D3D3DDEB4}" dt="2021-11-09T08:27:38.228" v="30" actId="478"/>
          <ac:grpSpMkLst>
            <pc:docMk/>
            <pc:sldMk cId="2035437969" sldId="256"/>
            <ac:grpSpMk id="6" creationId="{1588977E-3535-4C55-96EE-0810FB193618}"/>
          </ac:grpSpMkLst>
        </pc:grpChg>
        <pc:grpChg chg="mod">
          <ac:chgData name="Olivier Berthiau" userId="c132d218-2972-41c4-a9d1-42bc9059b83b" providerId="ADAL" clId="{56BFA575-617B-4BE7-8D69-123D3D3DDEB4}" dt="2021-11-09T08:36:25.102" v="223" actId="1035"/>
          <ac:grpSpMkLst>
            <pc:docMk/>
            <pc:sldMk cId="2035437969" sldId="256"/>
            <ac:grpSpMk id="8" creationId="{4967C189-FE6E-45AA-BA5E-735CAC901667}"/>
          </ac:grpSpMkLst>
        </pc:grpChg>
        <pc:grpChg chg="mod">
          <ac:chgData name="Olivier Berthiau" userId="c132d218-2972-41c4-a9d1-42bc9059b83b" providerId="ADAL" clId="{56BFA575-617B-4BE7-8D69-123D3D3DDEB4}" dt="2021-11-09T08:33:24.762" v="176" actId="1076"/>
          <ac:grpSpMkLst>
            <pc:docMk/>
            <pc:sldMk cId="2035437969" sldId="256"/>
            <ac:grpSpMk id="11" creationId="{52307243-70A5-48FF-810E-A29BFC45FAF0}"/>
          </ac:grpSpMkLst>
        </pc:grpChg>
        <pc:grpChg chg="add del mod">
          <ac:chgData name="Olivier Berthiau" userId="c132d218-2972-41c4-a9d1-42bc9059b83b" providerId="ADAL" clId="{56BFA575-617B-4BE7-8D69-123D3D3DDEB4}" dt="2021-11-09T08:33:24.762" v="176" actId="1076"/>
          <ac:grpSpMkLst>
            <pc:docMk/>
            <pc:sldMk cId="2035437969" sldId="256"/>
            <ac:grpSpMk id="38" creationId="{FD323D33-2D8B-46B2-8C78-1C40EE4E218A}"/>
          </ac:grpSpMkLst>
        </pc:grpChg>
        <pc:picChg chg="del">
          <ac:chgData name="Olivier Berthiau" userId="c132d218-2972-41c4-a9d1-42bc9059b83b" providerId="ADAL" clId="{56BFA575-617B-4BE7-8D69-123D3D3DDEB4}" dt="2021-11-09T08:27:42.514" v="31" actId="478"/>
          <ac:picMkLst>
            <pc:docMk/>
            <pc:sldMk cId="2035437969" sldId="256"/>
            <ac:picMk id="3" creationId="{4D78C163-89EB-4585-AD68-1DD722A009B6}"/>
          </ac:picMkLst>
        </pc:picChg>
        <pc:picChg chg="del">
          <ac:chgData name="Olivier Berthiau" userId="c132d218-2972-41c4-a9d1-42bc9059b83b" providerId="ADAL" clId="{56BFA575-617B-4BE7-8D69-123D3D3DDEB4}" dt="2021-11-09T08:27:42.514" v="31" actId="478"/>
          <ac:picMkLst>
            <pc:docMk/>
            <pc:sldMk cId="2035437969" sldId="256"/>
            <ac:picMk id="19" creationId="{83398F54-19DE-4327-9DE5-A5B92F77BCFE}"/>
          </ac:picMkLst>
        </pc:picChg>
        <pc:picChg chg="add mod">
          <ac:chgData name="Olivier Berthiau" userId="c132d218-2972-41c4-a9d1-42bc9059b83b" providerId="ADAL" clId="{56BFA575-617B-4BE7-8D69-123D3D3DDEB4}" dt="2021-11-09T08:41:47.639" v="228" actId="1076"/>
          <ac:picMkLst>
            <pc:docMk/>
            <pc:sldMk cId="2035437969" sldId="256"/>
            <ac:picMk id="20" creationId="{A1046F29-6467-4C98-9FC3-FD0073B127EC}"/>
          </ac:picMkLst>
        </pc:picChg>
        <pc:picChg chg="del">
          <ac:chgData name="Olivier Berthiau" userId="c132d218-2972-41c4-a9d1-42bc9059b83b" providerId="ADAL" clId="{56BFA575-617B-4BE7-8D69-123D3D3DDEB4}" dt="2021-11-09T08:27:42.514" v="31" actId="478"/>
          <ac:picMkLst>
            <pc:docMk/>
            <pc:sldMk cId="2035437969" sldId="256"/>
            <ac:picMk id="21" creationId="{CCD4B93A-799C-45DA-867B-3056D839A231}"/>
          </ac:picMkLst>
        </pc:picChg>
        <pc:picChg chg="add mod">
          <ac:chgData name="Olivier Berthiau" userId="c132d218-2972-41c4-a9d1-42bc9059b83b" providerId="ADAL" clId="{56BFA575-617B-4BE7-8D69-123D3D3DDEB4}" dt="2021-11-09T08:42:48.113" v="238" actId="1076"/>
          <ac:picMkLst>
            <pc:docMk/>
            <pc:sldMk cId="2035437969" sldId="256"/>
            <ac:picMk id="22" creationId="{B02A8605-E226-4A20-B847-AD77998B7BC4}"/>
          </ac:picMkLst>
        </pc:picChg>
        <pc:picChg chg="del">
          <ac:chgData name="Olivier Berthiau" userId="c132d218-2972-41c4-a9d1-42bc9059b83b" providerId="ADAL" clId="{56BFA575-617B-4BE7-8D69-123D3D3DDEB4}" dt="2021-11-09T08:27:42.514" v="31" actId="478"/>
          <ac:picMkLst>
            <pc:docMk/>
            <pc:sldMk cId="2035437969" sldId="256"/>
            <ac:picMk id="26" creationId="{777F8577-24FF-4C84-B33E-49A04304E169}"/>
          </ac:picMkLst>
        </pc:picChg>
        <pc:picChg chg="mod">
          <ac:chgData name="Olivier Berthiau" userId="c132d218-2972-41c4-a9d1-42bc9059b83b" providerId="ADAL" clId="{56BFA575-617B-4BE7-8D69-123D3D3DDEB4}" dt="2021-11-09T08:33:24.762" v="176" actId="1076"/>
          <ac:picMkLst>
            <pc:docMk/>
            <pc:sldMk cId="2035437969" sldId="256"/>
            <ac:picMk id="36" creationId="{4AFEB989-7EE5-4365-8FD7-B27725CAB84D}"/>
          </ac:picMkLst>
        </pc:picChg>
        <pc:picChg chg="mod">
          <ac:chgData name="Olivier Berthiau" userId="c132d218-2972-41c4-a9d1-42bc9059b83b" providerId="ADAL" clId="{56BFA575-617B-4BE7-8D69-123D3D3DDEB4}" dt="2021-11-09T08:33:24.762" v="176" actId="1076"/>
          <ac:picMkLst>
            <pc:docMk/>
            <pc:sldMk cId="2035437969" sldId="256"/>
            <ac:picMk id="1026" creationId="{994C21DF-3BC6-4C66-A069-25CEC8BFF76B}"/>
          </ac:picMkLst>
        </pc:picChg>
        <pc:picChg chg="mod">
          <ac:chgData name="Olivier Berthiau" userId="c132d218-2972-41c4-a9d1-42bc9059b83b" providerId="ADAL" clId="{56BFA575-617B-4BE7-8D69-123D3D3DDEB4}" dt="2021-11-09T08:33:24.762" v="176" actId="1076"/>
          <ac:picMkLst>
            <pc:docMk/>
            <pc:sldMk cId="2035437969" sldId="256"/>
            <ac:picMk id="1028" creationId="{D59BA1E9-35C4-4230-A65E-9BDD465E732A}"/>
          </ac:picMkLst>
        </pc:picChg>
        <pc:picChg chg="mod">
          <ac:chgData name="Olivier Berthiau" userId="c132d218-2972-41c4-a9d1-42bc9059b83b" providerId="ADAL" clId="{56BFA575-617B-4BE7-8D69-123D3D3DDEB4}" dt="2021-11-09T08:36:25.102" v="223" actId="1035"/>
          <ac:picMkLst>
            <pc:docMk/>
            <pc:sldMk cId="2035437969" sldId="256"/>
            <ac:picMk id="1030" creationId="{98C191D1-244D-4390-A390-A90AC41283EB}"/>
          </ac:picMkLst>
        </pc:picChg>
        <pc:picChg chg="add del mod">
          <ac:chgData name="Olivier Berthiau" userId="c132d218-2972-41c4-a9d1-42bc9059b83b" providerId="ADAL" clId="{56BFA575-617B-4BE7-8D69-123D3D3DDEB4}" dt="2021-11-09T08:33:24.762" v="176" actId="1076"/>
          <ac:picMkLst>
            <pc:docMk/>
            <pc:sldMk cId="2035437969" sldId="256"/>
            <ac:picMk id="1031" creationId="{AA2E0EFC-881E-4752-9623-F90459601BFC}"/>
          </ac:picMkLst>
        </pc:picChg>
        <pc:cxnChg chg="mod">
          <ac:chgData name="Olivier Berthiau" userId="c132d218-2972-41c4-a9d1-42bc9059b83b" providerId="ADAL" clId="{56BFA575-617B-4BE7-8D69-123D3D3DDEB4}" dt="2021-11-09T08:36:25.102" v="223" actId="1035"/>
          <ac:cxnSpMkLst>
            <pc:docMk/>
            <pc:sldMk cId="2035437969" sldId="256"/>
            <ac:cxnSpMk id="15" creationId="{DA72CA74-A916-4D37-8BDE-432A1C6252B2}"/>
          </ac:cxnSpMkLst>
        </pc:cxnChg>
        <pc:cxnChg chg="del">
          <ac:chgData name="Olivier Berthiau" userId="c132d218-2972-41c4-a9d1-42bc9059b83b" providerId="ADAL" clId="{56BFA575-617B-4BE7-8D69-123D3D3DDEB4}" dt="2021-11-09T08:27:33.258" v="28" actId="478"/>
          <ac:cxnSpMkLst>
            <pc:docMk/>
            <pc:sldMk cId="2035437969" sldId="256"/>
            <ac:cxnSpMk id="25" creationId="{A588D4C3-E604-470E-B12A-34EC02123280}"/>
          </ac:cxnSpMkLst>
        </pc:cxnChg>
        <pc:cxnChg chg="del">
          <ac:chgData name="Olivier Berthiau" userId="c132d218-2972-41c4-a9d1-42bc9059b83b" providerId="ADAL" clId="{56BFA575-617B-4BE7-8D69-123D3D3DDEB4}" dt="2021-11-09T08:27:42.514" v="31" actId="478"/>
          <ac:cxnSpMkLst>
            <pc:docMk/>
            <pc:sldMk cId="2035437969" sldId="256"/>
            <ac:cxnSpMk id="28" creationId="{2E566BD9-D5C4-4425-B79E-7B958BF0049F}"/>
          </ac:cxnSpMkLst>
        </pc:cxnChg>
        <pc:cxnChg chg="del">
          <ac:chgData name="Olivier Berthiau" userId="c132d218-2972-41c4-a9d1-42bc9059b83b" providerId="ADAL" clId="{56BFA575-617B-4BE7-8D69-123D3D3DDEB4}" dt="2021-11-09T08:27:42.514" v="31" actId="478"/>
          <ac:cxnSpMkLst>
            <pc:docMk/>
            <pc:sldMk cId="2035437969" sldId="256"/>
            <ac:cxnSpMk id="34" creationId="{CC4F9B16-9C76-4D3F-BDFA-C5842B8878C0}"/>
          </ac:cxnSpMkLst>
        </pc:cxnChg>
        <pc:cxnChg chg="del mod">
          <ac:chgData name="Olivier Berthiau" userId="c132d218-2972-41c4-a9d1-42bc9059b83b" providerId="ADAL" clId="{56BFA575-617B-4BE7-8D69-123D3D3DDEB4}" dt="2021-11-09T08:27:42.514" v="31" actId="478"/>
          <ac:cxnSpMkLst>
            <pc:docMk/>
            <pc:sldMk cId="2035437969" sldId="256"/>
            <ac:cxnSpMk id="39" creationId="{593BCA49-9360-4A24-BAD0-490057973580}"/>
          </ac:cxnSpMkLst>
        </pc:cxnChg>
        <pc:cxnChg chg="mod">
          <ac:chgData name="Olivier Berthiau" userId="c132d218-2972-41c4-a9d1-42bc9059b83b" providerId="ADAL" clId="{56BFA575-617B-4BE7-8D69-123D3D3DDEB4}" dt="2021-11-09T08:33:24.762" v="176" actId="1076"/>
          <ac:cxnSpMkLst>
            <pc:docMk/>
            <pc:sldMk cId="2035437969" sldId="256"/>
            <ac:cxnSpMk id="40" creationId="{42576B40-F029-4D1E-978C-E310CDB5BB5A}"/>
          </ac:cxnSpMkLst>
        </pc:cxnChg>
        <pc:cxnChg chg="add mod">
          <ac:chgData name="Olivier Berthiau" userId="c132d218-2972-41c4-a9d1-42bc9059b83b" providerId="ADAL" clId="{56BFA575-617B-4BE7-8D69-123D3D3DDEB4}" dt="2021-11-09T08:33:24.762" v="176" actId="1076"/>
          <ac:cxnSpMkLst>
            <pc:docMk/>
            <pc:sldMk cId="2035437969" sldId="256"/>
            <ac:cxnSpMk id="46" creationId="{0C0E8687-5944-4343-9F4E-B2FAE1CAAAB2}"/>
          </ac:cxnSpMkLst>
        </pc:cxnChg>
        <pc:cxnChg chg="mod">
          <ac:chgData name="Olivier Berthiau" userId="c132d218-2972-41c4-a9d1-42bc9059b83b" providerId="ADAL" clId="{56BFA575-617B-4BE7-8D69-123D3D3DDEB4}" dt="2021-11-09T08:33:24.762" v="176" actId="1076"/>
          <ac:cxnSpMkLst>
            <pc:docMk/>
            <pc:sldMk cId="2035437969" sldId="256"/>
            <ac:cxnSpMk id="47" creationId="{37B79A03-0873-474E-992C-238D8F21D273}"/>
          </ac:cxnSpMkLst>
        </pc:cxnChg>
        <pc:cxnChg chg="mod">
          <ac:chgData name="Olivier Berthiau" userId="c132d218-2972-41c4-a9d1-42bc9059b83b" providerId="ADAL" clId="{56BFA575-617B-4BE7-8D69-123D3D3DDEB4}" dt="2021-11-09T08:33:24.762" v="176" actId="1076"/>
          <ac:cxnSpMkLst>
            <pc:docMk/>
            <pc:sldMk cId="2035437969" sldId="256"/>
            <ac:cxnSpMk id="48" creationId="{D42F5E36-EE21-4BB6-B125-838AB7087C32}"/>
          </ac:cxnSpMkLst>
        </pc:cxnChg>
        <pc:cxnChg chg="add del mod">
          <ac:chgData name="Olivier Berthiau" userId="c132d218-2972-41c4-a9d1-42bc9059b83b" providerId="ADAL" clId="{56BFA575-617B-4BE7-8D69-123D3D3DDEB4}" dt="2021-11-09T08:31:26.976" v="139"/>
          <ac:cxnSpMkLst>
            <pc:docMk/>
            <pc:sldMk cId="2035437969" sldId="256"/>
            <ac:cxnSpMk id="50" creationId="{95C2F74A-B4F2-485D-B920-3A8F0B67AF59}"/>
          </ac:cxnSpMkLst>
        </pc:cxnChg>
        <pc:cxnChg chg="del mod">
          <ac:chgData name="Olivier Berthiau" userId="c132d218-2972-41c4-a9d1-42bc9059b83b" providerId="ADAL" clId="{56BFA575-617B-4BE7-8D69-123D3D3DDEB4}" dt="2021-11-09T08:28:41.512" v="65" actId="478"/>
          <ac:cxnSpMkLst>
            <pc:docMk/>
            <pc:sldMk cId="2035437969" sldId="256"/>
            <ac:cxnSpMk id="55" creationId="{AF6A0D71-5722-4894-86E0-DAEA69842A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1A3E2-9649-4AB1-B8B5-1F132BBF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A60C41-5776-4026-807E-49E71B9F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164F18-157F-4784-92EB-BD7F8296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42D04-D453-4AF9-8CBB-24B4928B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D6115-CD29-45A7-9120-B25E1AFC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FC9FC-A8B3-42D4-83FE-08C56EB0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457F0-5DE5-4282-A209-673C4A38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9A08A-2F77-4954-B3F1-14896B88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930446-DBD6-4824-953E-1E8C9D8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F4A91-6C73-42B7-B22A-D91272E8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63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D8F4E3-5676-456D-AAAB-4F02E7931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D3D7F-BC21-4E69-BE68-88D769C69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35C85-2B2D-4EFC-AD87-D44A22B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FC195-284C-4A0E-AF49-488D50E0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25D72-A0FB-4CE9-BA15-7FCC509A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5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842F9-DBAC-499B-A0AE-E49296A1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072D8-5C86-4D6F-A1A3-970DCF03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AEC15-26F6-4666-9A9C-93EEA091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FAEF2-BF2E-4405-B684-33C837A3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706A4-16B0-4344-BA65-91D29B06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7B5C2-690E-4D07-ADAA-09EACB9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D40BD-265A-4AC1-8A48-FA5BEBF6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68142-6616-4B3D-97A1-BCB60588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BF15F-020F-4096-B72C-80F89A6F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EF9EC-A69A-433A-B6A4-2B4A2006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EECAB-A00E-48BB-8ABE-F07FC9FF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9A4BC-7D2B-4CDD-AA5A-05C662D53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4C106E-03D6-4CE7-B1E2-15D3704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911300-FC98-4337-AFD1-23ACB9EF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FBF9D-D412-4478-BF48-5E2619B4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12712-5FD6-4932-9A7F-6BA7F893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5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1B889-2E46-4204-A49A-FC4DE7FD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FB14F9-89D1-4C88-A67A-95D0E997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6EF0F8-0DC4-473B-B452-CE14B61D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065160-D93A-4D28-936A-BFB4D2522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C5C26F-99AF-4DF8-B98B-FE995E4A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7F0DEB-7CCE-4697-A524-69F247DD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D4B44-2A45-449E-B326-B2DDF9F2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3AA05D-E781-441F-A7E5-2B490F64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9C752-01E0-449F-BF9B-4D28E274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335420-D7A8-4090-AB3F-3A9CC9B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C8CCA4-355D-43A1-B767-3080D172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10BD06-D6BD-4087-B9D7-3A62DF7D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6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9BAFEB-C2FF-4D4C-BCA9-EA435E0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B70EA9-DEE2-4439-AC4D-4FA94977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20E35-2EC8-4A91-A663-4E3FED8A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9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DFF0D-9143-47F6-A5EE-E863EED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24DFA-5E56-47E5-B87C-E816B7C8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382CF6-85AF-4C2F-95D3-9336B816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EA52DF-83D7-422F-AB62-A394924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6E6C1-11D4-495D-9DFC-C4071374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74761B-D2FB-4595-AEB7-8491ECBA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83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A6909-DFAD-452C-9A86-C1C3EE27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D87A5E-D1DE-4891-9CBF-B531FF23D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0F214-E49D-4538-9C17-79384741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47B61-0C2E-482E-AB56-10512147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9FE27D-3DF7-46AD-B32B-EEA8724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DC1C9F-5628-4C80-A9F2-A98F5DE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8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17E7A3-04CD-4FED-8432-A6140F2D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3C4D7-43D4-4B03-A6BE-3D9CBD47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90D61-3117-4F5D-96B5-F4E157D00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D63C-30F1-4330-B493-5FA89C76B3E8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BC04D-849A-43A8-8AA4-F8F88822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D97B0-3DC6-40F1-93CE-01ABBE02B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B10E-C525-48E4-A7E3-764A96072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52307243-70A5-48FF-810E-A29BFC45FAF0}"/>
              </a:ext>
            </a:extLst>
          </p:cNvPr>
          <p:cNvGrpSpPr/>
          <p:nvPr/>
        </p:nvGrpSpPr>
        <p:grpSpPr>
          <a:xfrm>
            <a:off x="7156147" y="2458453"/>
            <a:ext cx="1097897" cy="1941094"/>
            <a:chOff x="4653310" y="355778"/>
            <a:chExt cx="1330240" cy="2351880"/>
          </a:xfrm>
        </p:grpSpPr>
        <p:pic>
          <p:nvPicPr>
            <p:cNvPr id="1026" name="Picture 2" descr="Une conversation avec une API">
              <a:extLst>
                <a:ext uri="{FF2B5EF4-FFF2-40B4-BE49-F238E27FC236}">
                  <a16:creationId xmlns:a16="http://schemas.microsoft.com/office/drawing/2014/main" id="{994C21DF-3BC6-4C66-A069-25CEC8BFF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53" r="21853" b="25941"/>
            <a:stretch/>
          </p:blipFill>
          <p:spPr bwMode="auto">
            <a:xfrm>
              <a:off x="4653310" y="355778"/>
              <a:ext cx="1330240" cy="167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4D554C7-9CF3-4830-94B8-B0805D1A1A87}"/>
                </a:ext>
              </a:extLst>
            </p:cNvPr>
            <p:cNvSpPr txBox="1"/>
            <p:nvPr/>
          </p:nvSpPr>
          <p:spPr>
            <a:xfrm>
              <a:off x="5019131" y="2260166"/>
              <a:ext cx="598598" cy="44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/>
                <a:t>API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967C189-FE6E-45AA-BA5E-735CAC901667}"/>
              </a:ext>
            </a:extLst>
          </p:cNvPr>
          <p:cNvGrpSpPr/>
          <p:nvPr/>
        </p:nvGrpSpPr>
        <p:grpSpPr>
          <a:xfrm>
            <a:off x="10311966" y="2592392"/>
            <a:ext cx="983626" cy="1758551"/>
            <a:chOff x="7626329" y="583909"/>
            <a:chExt cx="1233997" cy="220617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8C191D1-244D-4390-A390-A90AC4128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97" t="11730" r="2937" b="27863"/>
            <a:stretch/>
          </p:blipFill>
          <p:spPr bwMode="auto">
            <a:xfrm>
              <a:off x="7626329" y="583909"/>
              <a:ext cx="1233997" cy="1390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6825005-24F8-4F5B-BADC-01BA03FE1A0C}"/>
                </a:ext>
              </a:extLst>
            </p:cNvPr>
            <p:cNvSpPr txBox="1"/>
            <p:nvPr/>
          </p:nvSpPr>
          <p:spPr>
            <a:xfrm>
              <a:off x="7870080" y="2326739"/>
              <a:ext cx="746495" cy="463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/>
                <a:t>BDD</a:t>
              </a:r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A72CA74-A916-4D37-8BDE-432A1C6252B2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 flipV="1">
            <a:off x="8254044" y="3146381"/>
            <a:ext cx="2057922" cy="4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465389F-B549-47F3-B35E-64F773B7700F}"/>
              </a:ext>
            </a:extLst>
          </p:cNvPr>
          <p:cNvSpPr txBox="1"/>
          <p:nvPr/>
        </p:nvSpPr>
        <p:spPr>
          <a:xfrm>
            <a:off x="8365568" y="2827379"/>
            <a:ext cx="194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INSERT, UPDATE, DELETE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D323D33-2D8B-46B2-8C78-1C40EE4E218A}"/>
              </a:ext>
            </a:extLst>
          </p:cNvPr>
          <p:cNvGrpSpPr/>
          <p:nvPr/>
        </p:nvGrpSpPr>
        <p:grpSpPr>
          <a:xfrm>
            <a:off x="1118586" y="2458453"/>
            <a:ext cx="1666875" cy="1556259"/>
            <a:chOff x="1909760" y="4599671"/>
            <a:chExt cx="1666875" cy="1556259"/>
          </a:xfrm>
        </p:grpSpPr>
        <p:pic>
          <p:nvPicPr>
            <p:cNvPr id="1028" name="Picture 4" descr="Une conversation avec une API">
              <a:extLst>
                <a:ext uri="{FF2B5EF4-FFF2-40B4-BE49-F238E27FC236}">
                  <a16:creationId xmlns:a16="http://schemas.microsoft.com/office/drawing/2014/main" id="{D59BA1E9-35C4-4230-A65E-9BDD465E73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" t="7785" r="74297" b="26432"/>
            <a:stretch/>
          </p:blipFill>
          <p:spPr bwMode="auto">
            <a:xfrm>
              <a:off x="1909760" y="4599671"/>
              <a:ext cx="1666875" cy="155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AA2E0EFC-881E-4752-9623-F90459601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1" t="3176" r="6227" b="15606"/>
            <a:stretch/>
          </p:blipFill>
          <p:spPr bwMode="auto">
            <a:xfrm>
              <a:off x="2008738" y="4825619"/>
              <a:ext cx="1477412" cy="82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" name="Image 35">
            <a:extLst>
              <a:ext uri="{FF2B5EF4-FFF2-40B4-BE49-F238E27FC236}">
                <a16:creationId xmlns:a16="http://schemas.microsoft.com/office/drawing/2014/main" id="{4AFEB989-7EE5-4365-8FD7-B27725CAB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47" y="2581738"/>
            <a:ext cx="1309687" cy="1309687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2576B40-F029-4D1E-978C-E310CDB5BB5A}"/>
              </a:ext>
            </a:extLst>
          </p:cNvPr>
          <p:cNvCxnSpPr>
            <a:cxnSpLocks/>
          </p:cNvCxnSpPr>
          <p:nvPr/>
        </p:nvCxnSpPr>
        <p:spPr>
          <a:xfrm flipV="1">
            <a:off x="2811217" y="2918248"/>
            <a:ext cx="1743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77187B-9B1F-4678-9438-20171D3A7DF8}"/>
              </a:ext>
            </a:extLst>
          </p:cNvPr>
          <p:cNvSpPr txBox="1"/>
          <p:nvPr/>
        </p:nvSpPr>
        <p:spPr>
          <a:xfrm>
            <a:off x="2883070" y="2548916"/>
            <a:ext cx="153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HTTP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5709135-473F-423C-BE99-A2021549BC7C}"/>
              </a:ext>
            </a:extLst>
          </p:cNvPr>
          <p:cNvSpPr txBox="1"/>
          <p:nvPr/>
        </p:nvSpPr>
        <p:spPr>
          <a:xfrm>
            <a:off x="1350672" y="4030214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Utilisateur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2F5E36-EE21-4BB6-B125-838AB7087C32}"/>
              </a:ext>
            </a:extLst>
          </p:cNvPr>
          <p:cNvCxnSpPr>
            <a:cxnSpLocks/>
          </p:cNvCxnSpPr>
          <p:nvPr/>
        </p:nvCxnSpPr>
        <p:spPr>
          <a:xfrm flipH="1" flipV="1">
            <a:off x="2811217" y="3446430"/>
            <a:ext cx="1743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647BF0C-FB3A-4996-9940-2DCC6AD569D4}"/>
              </a:ext>
            </a:extLst>
          </p:cNvPr>
          <p:cNvSpPr txBox="1"/>
          <p:nvPr/>
        </p:nvSpPr>
        <p:spPr>
          <a:xfrm>
            <a:off x="2912595" y="3077097"/>
            <a:ext cx="153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HTML + CSS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061E6E5-6317-4B1E-BB7C-F4C919D5DA34}"/>
              </a:ext>
            </a:extLst>
          </p:cNvPr>
          <p:cNvSpPr txBox="1"/>
          <p:nvPr/>
        </p:nvSpPr>
        <p:spPr>
          <a:xfrm>
            <a:off x="4173966" y="4030214"/>
            <a:ext cx="17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Serveur de l’IHM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7B79A03-0873-474E-992C-238D8F21D273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0004" y="2181768"/>
            <a:ext cx="0" cy="153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9C630C8-8BFA-4C70-A5CA-46E35D45FA86}"/>
              </a:ext>
            </a:extLst>
          </p:cNvPr>
          <p:cNvSpPr txBox="1"/>
          <p:nvPr/>
        </p:nvSpPr>
        <p:spPr>
          <a:xfrm flipH="1">
            <a:off x="5568369" y="2627904"/>
            <a:ext cx="167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POST, PUT, DELETE, GET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8FF10B-81CE-40CB-A173-DAE92BB2AA70}"/>
              </a:ext>
            </a:extLst>
          </p:cNvPr>
          <p:cNvSpPr txBox="1"/>
          <p:nvPr/>
        </p:nvSpPr>
        <p:spPr>
          <a:xfrm flipH="1">
            <a:off x="5921824" y="3350188"/>
            <a:ext cx="8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JSON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C0E8687-5944-4343-9F4E-B2FAE1CAAAB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361090" y="2640429"/>
            <a:ext cx="0" cy="153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Vos premiers pas avec Express.js - DEV Community">
            <a:extLst>
              <a:ext uri="{FF2B5EF4-FFF2-40B4-BE49-F238E27FC236}">
                <a16:creationId xmlns:a16="http://schemas.microsoft.com/office/drawing/2014/main" id="{A1046F29-6467-4C98-9FC3-FD0073B12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56" y="1774085"/>
            <a:ext cx="1586452" cy="89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Quoi de neuf dans Angular 10 - TIC-NOVA">
            <a:extLst>
              <a:ext uri="{FF2B5EF4-FFF2-40B4-BE49-F238E27FC236}">
                <a16:creationId xmlns:a16="http://schemas.microsoft.com/office/drawing/2014/main" id="{B02A8605-E226-4A20-B847-AD77998B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02" y="1678283"/>
            <a:ext cx="2072684" cy="10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37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Berthiau</dc:creator>
  <cp:lastModifiedBy>Olivier Berthiau</cp:lastModifiedBy>
  <cp:revision>1</cp:revision>
  <dcterms:created xsi:type="dcterms:W3CDTF">2021-10-24T16:59:52Z</dcterms:created>
  <dcterms:modified xsi:type="dcterms:W3CDTF">2021-11-09T08:43:05Z</dcterms:modified>
</cp:coreProperties>
</file>