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60"/>
  </p:normalViewPr>
  <p:slideViewPr>
    <p:cSldViewPr>
      <p:cViewPr varScale="1">
        <p:scale>
          <a:sx n="109" d="100"/>
          <a:sy n="109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3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C7E8-3426-431B-A5A6-97FFD1CDF3AD}" type="datetimeFigureOut">
              <a:rPr lang="fr-FR" smtClean="0"/>
              <a:pPr/>
              <a:t>17/01/2018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A54F8-C64D-4E69-83BF-7E91B2CA51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FB2D3-75C8-406D-BE0D-7E02900CB9F8}" type="datetimeFigureOut">
              <a:rPr lang="fr-FR" smtClean="0"/>
              <a:pPr/>
              <a:t>17/01/2018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4C52-911E-4EA4-94EB-104AAF45AC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  <a:endParaRPr lang="fr-FR" dirty="0"/>
          </a:p>
          <a:p>
            <a:r>
              <a:rPr lang="fr-FR" dirty="0"/>
              <a:t>SIUAPS - Piscine Universitaire - 38400 SAINT-MARTIN-D'HERES</a:t>
            </a:r>
          </a:p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GUC Plongée</a:t>
            </a:r>
          </a:p>
          <a:p>
            <a:r>
              <a:rPr lang="fr-FR" dirty="0"/>
              <a:t>SIUAPS - Piscine Universitaire - 38400 SAINT-MARTIN-D'HERES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GUC Plongée</a:t>
            </a:r>
          </a:p>
          <a:p>
            <a:r>
              <a:rPr lang="fr-FR" b="1" dirty="0"/>
              <a:t>SIUAPS - Piscine Universitaire - 38400 SAINT-MARTIN-D'HERES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7" name="Image 6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6000768"/>
            <a:ext cx="121539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00298" y="6280193"/>
            <a:ext cx="4143404" cy="43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b="1" dirty="0"/>
              <a:t>GUC Plongée</a:t>
            </a:r>
            <a:endParaRPr lang="fr-FR" dirty="0"/>
          </a:p>
          <a:p>
            <a:r>
              <a:rPr lang="fr-FR" dirty="0"/>
              <a:t>SIUAPS - Piscine Universitaire - 38400 SAINT-MARTIN-D'HERES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1C2004-46F3-476F-89DB-D4AAA3652C5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949280"/>
            <a:ext cx="852686" cy="8526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/>
              <a:t>GUC Plongée</a:t>
            </a:r>
            <a:endParaRPr lang="fr-FR"/>
          </a:p>
          <a:p>
            <a:r>
              <a:rPr lang="fr-FR"/>
              <a:t>SIUAPS - Piscine Universitaire - 38400 SAINT-MARTIN-D'HERES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>Packard Bell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Valued Packard Bell Customer</dc:creator>
  <cp:lastModifiedBy>Olivier Bussier</cp:lastModifiedBy>
  <cp:revision>7</cp:revision>
  <dcterms:created xsi:type="dcterms:W3CDTF">2009-09-26T17:08:33Z</dcterms:created>
  <dcterms:modified xsi:type="dcterms:W3CDTF">2018-01-17T10:35:41Z</dcterms:modified>
</cp:coreProperties>
</file>