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79" r:id="rId6"/>
    <p:sldId id="260" r:id="rId7"/>
    <p:sldId id="267" r:id="rId8"/>
    <p:sldId id="274" r:id="rId9"/>
    <p:sldId id="273" r:id="rId10"/>
    <p:sldId id="263" r:id="rId11"/>
    <p:sldId id="275" r:id="rId12"/>
    <p:sldId id="266" r:id="rId13"/>
    <p:sldId id="268" r:id="rId14"/>
    <p:sldId id="280" r:id="rId15"/>
    <p:sldId id="265" r:id="rId16"/>
    <p:sldId id="264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5A731-41B4-4678-AF60-5BC4CB7CBF3F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F1ECD-3A5A-4FC1-82D4-9326D4364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46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6648-3895-492B-8D7B-3D2F7E401FE2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7003-4A64-4519-8B82-2372AA061CF6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444D-A8BD-49C9-97AC-F18727CCA2D9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640-FAE5-48D9-80C4-3EB22166BF2A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9D7-C39C-41D3-BE82-2514F1B20E9A}" type="datetime1">
              <a:rPr lang="en-US" smtClean="0"/>
              <a:t>5/30/2017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EE6E-3EA7-40C5-B8F1-8823E3ADF9BB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6D12-A85D-4B24-928F-C86B723E0BAD}" type="datetime1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B16-773B-4814-B29D-85936F7D5C9A}" type="datetime1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828C-711D-4A61-90A3-B0DA222E9525}" type="datetime1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9AE9-61EB-4893-A8BB-AEDF9B935454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5DE-06BA-42B9-8D99-4B2C8D3F10C3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0C89B5-6308-4FE6-AA8A-54D571204894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C3A2BCC-F54C-4C5B-B5AA-A53E29FDBDB9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eachPlann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each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/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lanning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44983" y="5517232"/>
            <a:ext cx="8280920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accent2">
                    <a:lumMod val="75000"/>
                  </a:schemeClr>
                </a:solidFill>
              </a:rPr>
              <a:t>UNIVERSITE PARIS DAUPHINE – MASTER 2 MIAGE SITN APPRENTISSAGE</a:t>
            </a:r>
            <a:endParaRPr lang="fr-FR" sz="10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algn="ctr"/>
            <a:r>
              <a:rPr lang="fr-FR" sz="1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PROJET DE CONCEPTION &amp; DEVELOPPEMENT </a:t>
            </a:r>
          </a:p>
          <a:p>
            <a:pPr algn="ctr"/>
            <a:endParaRPr lang="fr-FR" sz="1000" dirty="0">
              <a:solidFill>
                <a:schemeClr val="accent2"/>
              </a:solidFill>
            </a:endParaRPr>
          </a:p>
          <a:p>
            <a:pPr algn="ctr"/>
            <a:r>
              <a:rPr lang="fr-FR" sz="1000" dirty="0">
                <a:solidFill>
                  <a:schemeClr val="accent2"/>
                </a:solidFill>
                <a:latin typeface="+mn-lt"/>
              </a:rPr>
              <a:t>ABDOULAYE DIARRA | CATHY MARQUES | MATHILDE MASSON  | AMELIE QUACH </a:t>
            </a:r>
          </a:p>
          <a:p>
            <a:pPr algn="ctr"/>
            <a:r>
              <a:rPr lang="fr-FR" sz="1000" dirty="0">
                <a:solidFill>
                  <a:schemeClr val="accent2"/>
                </a:solidFill>
                <a:latin typeface="+mn-lt"/>
              </a:rPr>
              <a:t>ALESSANDRO QUARESIMA | SANDRATRA RAZAFINIAINA </a:t>
            </a:r>
          </a:p>
        </p:txBody>
      </p:sp>
    </p:spTree>
    <p:extLst>
      <p:ext uri="{BB962C8B-B14F-4D97-AF65-F5344CB8AC3E}">
        <p14:creationId xmlns:p14="http://schemas.microsoft.com/office/powerpoint/2010/main" val="69923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Ajout enseignement &amp; enseignant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Ajout d’un enseignant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C7380D-EED8-4060-87AB-136968C4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1" y="2204865"/>
            <a:ext cx="7524328" cy="22237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e 7"/>
          <p:cNvGrpSpPr/>
          <p:nvPr/>
        </p:nvGrpSpPr>
        <p:grpSpPr>
          <a:xfrm>
            <a:off x="5076056" y="3645024"/>
            <a:ext cx="3450704" cy="2973618"/>
            <a:chOff x="5076056" y="3645024"/>
            <a:chExt cx="3450704" cy="297361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90CB86B-1F16-4102-8C65-F4E4CD19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056" y="3645024"/>
              <a:ext cx="3450704" cy="297361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5148064" y="5877272"/>
              <a:ext cx="100811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4495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Ajout enseignement &amp; enseignant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Ajout d’un enseignement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5E4C46-A176-4564-9D0F-938220D1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33148"/>
            <a:ext cx="5338365" cy="26297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5A57BE-5C56-4A55-B24F-DA1872C44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293096"/>
            <a:ext cx="4128690" cy="2371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1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Assigner un enseignant à un enseignement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4603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Récupère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Tous les enseignements en base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Tous les enseignants en base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e 11"/>
          <p:cNvGrpSpPr/>
          <p:nvPr/>
        </p:nvGrpSpPr>
        <p:grpSpPr>
          <a:xfrm>
            <a:off x="1934184" y="3212975"/>
            <a:ext cx="5275633" cy="3096344"/>
            <a:chOff x="1934184" y="3212975"/>
            <a:chExt cx="5275633" cy="3096344"/>
          </a:xfrm>
        </p:grpSpPr>
        <p:grpSp>
          <p:nvGrpSpPr>
            <p:cNvPr id="10" name="Groupe 9"/>
            <p:cNvGrpSpPr/>
            <p:nvPr/>
          </p:nvGrpSpPr>
          <p:grpSpPr>
            <a:xfrm>
              <a:off x="1934184" y="3212975"/>
              <a:ext cx="5275633" cy="3096344"/>
              <a:chOff x="1934184" y="3212975"/>
              <a:chExt cx="5275633" cy="3096344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1934184" y="3212975"/>
                <a:ext cx="5275633" cy="3096344"/>
                <a:chOff x="1934184" y="3212975"/>
                <a:chExt cx="5275633" cy="3096344"/>
              </a:xfrm>
            </p:grpSpPr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34184" y="3212975"/>
                  <a:ext cx="5275633" cy="3096344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1934184" y="4077072"/>
                  <a:ext cx="386195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" name="ZoneTexte 7"/>
              <p:cNvSpPr txBox="1"/>
              <p:nvPr/>
            </p:nvSpPr>
            <p:spPr>
              <a:xfrm>
                <a:off x="1979712" y="3874031"/>
                <a:ext cx="3816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Ajouter une affectation : 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79712" y="5589240"/>
                <a:ext cx="2088232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979712" y="5589240"/>
              <a:ext cx="2592288" cy="3600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Ajouter une affectation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76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renseigner les préférences des enseignants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7639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Récupère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Tous les enseignements en base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Tous les enseignants en base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Choix (A, B ou C)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80" y="3445691"/>
            <a:ext cx="3836640" cy="281119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Nombre d’heures à enseigner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21" y="1772816"/>
            <a:ext cx="66579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21" y="4293095"/>
            <a:ext cx="6229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Consulter &amp; renseigner la charge des enseignants</a:t>
            </a:r>
          </a:p>
        </p:txBody>
      </p:sp>
      <p:sp>
        <p:nvSpPr>
          <p:cNvPr id="5" name="Espace réservé du contenu 2"/>
          <p:cNvSpPr>
            <a:spLocks noGrp="1"/>
          </p:cNvSpPr>
          <p:nvPr/>
        </p:nvSpPr>
        <p:spPr>
          <a:xfrm>
            <a:off x="457200" y="3429000"/>
            <a:ext cx="7620000" cy="4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Actuellement en JSP, transformation en JSF en cours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Générer une fiche de service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50296B-C0EE-4C5E-A0D8-052E0AD7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231864"/>
            <a:ext cx="3552825" cy="1143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BD1B303-8B2F-4E34-BDAC-1487F2BD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45023"/>
            <a:ext cx="3744416" cy="27477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C7319BC-7955-413B-A1D3-85CD695C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384990"/>
            <a:ext cx="3944904" cy="1247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052CF9-D58C-4041-8483-A15686CA0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199" y="4800709"/>
            <a:ext cx="4570276" cy="1592602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EF3D9A4-D756-4E35-8BFD-13599A42909B}"/>
              </a:ext>
            </a:extLst>
          </p:cNvPr>
          <p:cNvCxnSpPr>
            <a:cxnSpLocks/>
          </p:cNvCxnSpPr>
          <p:nvPr/>
        </p:nvCxnSpPr>
        <p:spPr>
          <a:xfrm>
            <a:off x="457200" y="3374864"/>
            <a:ext cx="8347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0D64253-9EBF-48C0-8522-43ADB350A361}"/>
              </a:ext>
            </a:extLst>
          </p:cNvPr>
          <p:cNvCxnSpPr>
            <a:cxnSpLocks/>
          </p:cNvCxnSpPr>
          <p:nvPr/>
        </p:nvCxnSpPr>
        <p:spPr>
          <a:xfrm>
            <a:off x="4241445" y="3374864"/>
            <a:ext cx="0" cy="314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35F6B9B-2FD6-4074-8D33-FA29BACF0744}"/>
              </a:ext>
            </a:extLst>
          </p:cNvPr>
          <p:cNvCxnSpPr>
            <a:cxnSpLocks/>
          </p:cNvCxnSpPr>
          <p:nvPr/>
        </p:nvCxnSpPr>
        <p:spPr>
          <a:xfrm>
            <a:off x="4241445" y="4632765"/>
            <a:ext cx="4563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1371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Potentielles prochaines livraisons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36926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Fonctionnalités à développer 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Utilisation d’Apache ODF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Toolkit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pour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Importer des matières et des enseignants via fichier Excel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Exporter l’agrégation des préférences des enseignants en PDF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Visualiser les matières non encore affectés à des enseignants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Visualiser les enseignants dont la charge n’est pas complète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Indiquer quand les informations d’affectations deviennent publiques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1026" name="Picture 2" descr="Résultat de recherche d'images pour &quot;preview ic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7281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Accéder à l’application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  <a:hlinkClick r:id="rId3"/>
              </a:rPr>
              <a:t>teach_planning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Présentation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du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projet </a:t>
            </a:r>
          </a:p>
          <a:p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Présentation du cahier des charges</a:t>
            </a:r>
          </a:p>
          <a:p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Le modèle de données </a:t>
            </a:r>
          </a:p>
          <a:p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Fonctionnalités</a:t>
            </a:r>
          </a:p>
          <a:p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Démonstration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</a:t>
            </a:r>
            <a:r>
              <a:rPr lang="en-US" dirty="0"/>
              <a:t> du </a:t>
            </a:r>
            <a:r>
              <a:rPr lang="fr-FR" dirty="0"/>
              <a:t>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Nom technique : </a:t>
            </a:r>
            <a:r>
              <a:rPr lang="fr-FR" dirty="0" err="1"/>
              <a:t>teach_planning</a:t>
            </a:r>
            <a:endParaRPr lang="fr-F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Objectif : </a:t>
            </a:r>
            <a:r>
              <a:rPr lang="fr-FR" b="0" dirty="0"/>
              <a:t>Fournir un </a:t>
            </a:r>
            <a:r>
              <a:rPr lang="fr-FR" dirty="0"/>
              <a:t>outil</a:t>
            </a:r>
            <a:r>
              <a:rPr lang="fr-FR" b="0" dirty="0"/>
              <a:t> permettant d’affecter les enseignants aux cours à enseigner lors d’une année donnée.</a:t>
            </a:r>
            <a:endParaRPr lang="fr-F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Client : </a:t>
            </a:r>
            <a:r>
              <a:rPr lang="fr-FR" b="0" dirty="0"/>
              <a:t>Administration du département </a:t>
            </a:r>
            <a:r>
              <a:rPr lang="fr-FR" dirty="0"/>
              <a:t>MIDO</a:t>
            </a:r>
            <a:r>
              <a:rPr lang="fr-FR" b="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b="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Utilisateur : </a:t>
            </a:r>
            <a:r>
              <a:rPr lang="fr-FR" b="0" dirty="0"/>
              <a:t>Personnel administratif, Enseignant.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 DU CAHIER DES CHARGES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7504" y="1752600"/>
          <a:ext cx="8784976" cy="4932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Personnel administratif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Enseignant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Tout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6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Créer des matières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Créer</a:t>
                      </a:r>
                      <a:r>
                        <a:rPr lang="fr-FR" sz="1600" baseline="0" dirty="0"/>
                        <a:t> des identifiants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aseline="0" dirty="0"/>
                        <a:t>Générer des fiches services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aseline="0" dirty="0"/>
                        <a:t>Affecter les enseignants aux matières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aseline="0" dirty="0"/>
                        <a:t>Rendre les données publiques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aseline="0" dirty="0"/>
                        <a:t>Importer des données de préférences et de vœux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aseline="0" dirty="0"/>
                        <a:t>Consulter l’agrégation des préférences des enseignants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Indiquer ces préférences d’enseignements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Indiquer son</a:t>
                      </a:r>
                      <a:r>
                        <a:rPr lang="fr-FR" sz="1600" baseline="0" dirty="0"/>
                        <a:t> nombre d’heure d’enseignements</a:t>
                      </a: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Générer une fiche de service vide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Consulter la charge totale d’un enseignant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développées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7504" y="1864591"/>
          <a:ext cx="8784976" cy="4932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Personnel administratif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Enseignant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Tout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6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dirty="0"/>
                        <a:t>Créer des matières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dirty="0"/>
                        <a:t>Créer</a:t>
                      </a:r>
                      <a:r>
                        <a:rPr lang="fr-FR" sz="1600" b="1" baseline="0" dirty="0"/>
                        <a:t> des identifiants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="1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baseline="0" dirty="0"/>
                        <a:t>Générer des fiches services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="1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baseline="0" dirty="0"/>
                        <a:t>Affecter les enseignants aux matières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="1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baseline="0" dirty="0"/>
                        <a:t>Rendre les données publiques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aseline="0" dirty="0"/>
                        <a:t>Importer des données de préférences et de vœux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aseline="0" dirty="0"/>
                        <a:t>Consulter l’agrégation des préférences des enseignants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dirty="0"/>
                        <a:t>Indiquer ces préférences d’enseignements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dirty="0"/>
                        <a:t>Indiquer son</a:t>
                      </a:r>
                      <a:r>
                        <a:rPr lang="fr-FR" sz="1600" b="1" baseline="0" dirty="0"/>
                        <a:t> nombre d’heure d’enseignements</a:t>
                      </a:r>
                      <a:endParaRPr lang="fr-FR" sz="16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dirty="0"/>
                        <a:t>Générer une fiche de service vide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6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dirty="0"/>
                        <a:t>Consulter la charge totale d’un enseignant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de données 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69379"/>
              </p:ext>
            </p:extLst>
          </p:nvPr>
        </p:nvGraphicFramePr>
        <p:xfrm>
          <a:off x="35516" y="2852936"/>
          <a:ext cx="1728192" cy="3024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Teaching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29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IdTeaching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Name</a:t>
                      </a:r>
                    </a:p>
                    <a:p>
                      <a:pPr algn="ctr"/>
                      <a:r>
                        <a:rPr lang="fr-FR" sz="1600" dirty="0" err="1"/>
                        <a:t>TeachingType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Degree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NbCM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NbTD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NbTP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NbCMTD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NbGrp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32079"/>
              </p:ext>
            </p:extLst>
          </p:nvPr>
        </p:nvGraphicFramePr>
        <p:xfrm>
          <a:off x="1800200" y="2852936"/>
          <a:ext cx="1728192" cy="3024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4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IdTeacher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Firstname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Lastname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90758"/>
              </p:ext>
            </p:extLst>
          </p:nvPr>
        </p:nvGraphicFramePr>
        <p:xfrm>
          <a:off x="3600400" y="2852936"/>
          <a:ext cx="1728192" cy="3024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4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Login</a:t>
                      </a:r>
                    </a:p>
                    <a:p>
                      <a:pPr algn="ctr"/>
                      <a:r>
                        <a:rPr lang="fr-FR" sz="1600" dirty="0" err="1"/>
                        <a:t>Password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TypeAccount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30211"/>
              </p:ext>
            </p:extLst>
          </p:nvPr>
        </p:nvGraphicFramePr>
        <p:xfrm>
          <a:off x="5400600" y="2852936"/>
          <a:ext cx="1728192" cy="3024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Assignment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4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IdTeacher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IdTeaching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20968"/>
              </p:ext>
            </p:extLst>
          </p:nvPr>
        </p:nvGraphicFramePr>
        <p:xfrm>
          <a:off x="7225035" y="2852936"/>
          <a:ext cx="1728192" cy="3024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Preference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4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IdTeacher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IdTeaching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Choice</a:t>
                      </a:r>
                      <a:endParaRPr lang="fr-FR" sz="1600" dirty="0"/>
                    </a:p>
                    <a:p>
                      <a:pPr algn="ctr"/>
                      <a:r>
                        <a:rPr lang="fr-FR" sz="1600" dirty="0" err="1"/>
                        <a:t>NbHour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6</a:t>
            </a:fld>
            <a:endParaRPr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67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Login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6543675" cy="199072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5" y="4314825"/>
            <a:ext cx="7572375" cy="2543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59915"/>
            <a:ext cx="7610475" cy="24669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Login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33783"/>
            <a:ext cx="7620000" cy="4522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ERREUR : compte inexistant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4129033"/>
            <a:ext cx="7620000" cy="4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ERREUR : mot de passe erroné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Login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22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Vue Compte Administrateur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2" y="4797152"/>
            <a:ext cx="8604448" cy="18334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8" y="2166119"/>
            <a:ext cx="8763322" cy="195048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4229943"/>
            <a:ext cx="7620000" cy="4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Vue Compte Enseignant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BCC-F54C-4C5B-B5AA-A53E29FDBD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7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315</TotalTime>
  <Words>429</Words>
  <Application>Microsoft Office PowerPoint</Application>
  <PresentationFormat>Affichage à l'écran 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Wingdings</vt:lpstr>
      <vt:lpstr>Essentiel</vt:lpstr>
      <vt:lpstr>Teach planning</vt:lpstr>
      <vt:lpstr>sommaire</vt:lpstr>
      <vt:lpstr>Présentation du projet</vt:lpstr>
      <vt:lpstr>Présentation DU CAHIER DES CHARGES</vt:lpstr>
      <vt:lpstr>fonctionnalités développées</vt:lpstr>
      <vt:lpstr>Le modèle de données </vt:lpstr>
      <vt:lpstr>Login</vt:lpstr>
      <vt:lpstr>Login</vt:lpstr>
      <vt:lpstr>Login</vt:lpstr>
      <vt:lpstr>Ajout enseignement &amp; enseignant</vt:lpstr>
      <vt:lpstr>Ajout enseignement &amp; enseignant</vt:lpstr>
      <vt:lpstr>Assigner un enseignant à un enseignement</vt:lpstr>
      <vt:lpstr>renseigner les préférences des enseignants</vt:lpstr>
      <vt:lpstr>Nombre d’heures à enseigner</vt:lpstr>
      <vt:lpstr>Consulter &amp; renseigner la charge des enseignants</vt:lpstr>
      <vt:lpstr>Générer une fiche de service</vt:lpstr>
      <vt:lpstr>Potentielles prochaines livraisons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planning</dc:title>
  <dc:creator>Razafiniaina</dc:creator>
  <cp:lastModifiedBy>Alessandro Quaresima</cp:lastModifiedBy>
  <cp:revision>46</cp:revision>
  <dcterms:created xsi:type="dcterms:W3CDTF">2017-05-28T16:23:41Z</dcterms:created>
  <dcterms:modified xsi:type="dcterms:W3CDTF">2017-05-30T08:01:01Z</dcterms:modified>
</cp:coreProperties>
</file>