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9BF"/>
    <a:srgbClr val="365160"/>
    <a:srgbClr val="032030"/>
    <a:srgbClr val="074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30534246-6617-4884-9DD6-9A233CEA448F}"/>
    <pc:docChg chg="undo custSel modSld">
      <pc:chgData name="Alon Pinheiro" userId="4501e3c9-5ef7-40cc-a0c2-9ea35ef4d3fb" providerId="ADAL" clId="{30534246-6617-4884-9DD6-9A233CEA448F}" dt="2022-01-07T13:47:04.577" v="84" actId="478"/>
      <pc:docMkLst>
        <pc:docMk/>
      </pc:docMkLst>
      <pc:sldChg chg="delSp modSp mod">
        <pc:chgData name="Alon Pinheiro" userId="4501e3c9-5ef7-40cc-a0c2-9ea35ef4d3fb" providerId="ADAL" clId="{30534246-6617-4884-9DD6-9A233CEA448F}" dt="2022-01-07T12:55:55.807" v="30" actId="14100"/>
        <pc:sldMkLst>
          <pc:docMk/>
          <pc:sldMk cId="4286658464" sldId="284"/>
        </pc:sldMkLst>
        <pc:spChg chg="mod">
          <ac:chgData name="Alon Pinheiro" userId="4501e3c9-5ef7-40cc-a0c2-9ea35ef4d3fb" providerId="ADAL" clId="{30534246-6617-4884-9DD6-9A233CEA448F}" dt="2022-01-07T12:55:55.807" v="30" actId="14100"/>
          <ac:spMkLst>
            <pc:docMk/>
            <pc:sldMk cId="4286658464" sldId="284"/>
            <ac:spMk id="5" creationId="{35287286-0648-4906-AE06-8B398675C13E}"/>
          </ac:spMkLst>
        </pc:spChg>
        <pc:spChg chg="del">
          <ac:chgData name="Alon Pinheiro" userId="4501e3c9-5ef7-40cc-a0c2-9ea35ef4d3fb" providerId="ADAL" clId="{30534246-6617-4884-9DD6-9A233CEA448F}" dt="2022-01-07T12:52:10.727" v="18" actId="478"/>
          <ac:spMkLst>
            <pc:docMk/>
            <pc:sldMk cId="4286658464" sldId="284"/>
            <ac:spMk id="9" creationId="{E6161532-4990-4483-95AB-702C6917662A}"/>
          </ac:spMkLst>
        </pc:spChg>
        <pc:spChg chg="del">
          <ac:chgData name="Alon Pinheiro" userId="4501e3c9-5ef7-40cc-a0c2-9ea35ef4d3fb" providerId="ADAL" clId="{30534246-6617-4884-9DD6-9A233CEA448F}" dt="2022-01-07T12:52:12.543" v="19" actId="478"/>
          <ac:spMkLst>
            <pc:docMk/>
            <pc:sldMk cId="4286658464" sldId="284"/>
            <ac:spMk id="10" creationId="{FE368027-CCF7-47BA-A3B2-201EF9F46BD5}"/>
          </ac:spMkLst>
        </pc:spChg>
        <pc:spChg chg="del">
          <ac:chgData name="Alon Pinheiro" userId="4501e3c9-5ef7-40cc-a0c2-9ea35ef4d3fb" providerId="ADAL" clId="{30534246-6617-4884-9DD6-9A233CEA448F}" dt="2022-01-07T12:52:14.277" v="20" actId="478"/>
          <ac:spMkLst>
            <pc:docMk/>
            <pc:sldMk cId="4286658464" sldId="284"/>
            <ac:spMk id="13" creationId="{674D6709-80F1-420E-A861-3A2BA0BB9ECC}"/>
          </ac:spMkLst>
        </pc:spChg>
        <pc:spChg chg="del">
          <ac:chgData name="Alon Pinheiro" userId="4501e3c9-5ef7-40cc-a0c2-9ea35ef4d3fb" providerId="ADAL" clId="{30534246-6617-4884-9DD6-9A233CEA448F}" dt="2022-01-07T12:52:03.318" v="16" actId="478"/>
          <ac:spMkLst>
            <pc:docMk/>
            <pc:sldMk cId="4286658464" sldId="284"/>
            <ac:spMk id="14" creationId="{67F551F0-190D-4AE2-A675-3E632778AAD5}"/>
          </ac:spMkLst>
        </pc:spChg>
        <pc:spChg chg="del">
          <ac:chgData name="Alon Pinheiro" userId="4501e3c9-5ef7-40cc-a0c2-9ea35ef4d3fb" providerId="ADAL" clId="{30534246-6617-4884-9DD6-9A233CEA448F}" dt="2022-01-07T12:52:02.807" v="15" actId="478"/>
          <ac:spMkLst>
            <pc:docMk/>
            <pc:sldMk cId="4286658464" sldId="284"/>
            <ac:spMk id="15" creationId="{3C9896DA-BAD3-47DD-835B-6BF10D3EDE73}"/>
          </ac:spMkLst>
        </pc:spChg>
        <pc:spChg chg="mod">
          <ac:chgData name="Alon Pinheiro" userId="4501e3c9-5ef7-40cc-a0c2-9ea35ef4d3fb" providerId="ADAL" clId="{30534246-6617-4884-9DD6-9A233CEA448F}" dt="2022-01-07T12:52:08.090" v="17" actId="1076"/>
          <ac:spMkLst>
            <pc:docMk/>
            <pc:sldMk cId="4286658464" sldId="284"/>
            <ac:spMk id="16" creationId="{A78549E5-1AA0-4E7F-B902-1941867F3F91}"/>
          </ac:spMkLst>
        </pc:spChg>
        <pc:grpChg chg="del">
          <ac:chgData name="Alon Pinheiro" userId="4501e3c9-5ef7-40cc-a0c2-9ea35ef4d3fb" providerId="ADAL" clId="{30534246-6617-4884-9DD6-9A233CEA448F}" dt="2022-01-07T12:52:02.091" v="14" actId="478"/>
          <ac:grpSpMkLst>
            <pc:docMk/>
            <pc:sldMk cId="4286658464" sldId="284"/>
            <ac:grpSpMk id="101" creationId="{12F79F75-892B-49F1-B1D1-A564F058E99A}"/>
          </ac:grpSpMkLst>
        </pc:grpChg>
        <pc:picChg chg="mod">
          <ac:chgData name="Alon Pinheiro" userId="4501e3c9-5ef7-40cc-a0c2-9ea35ef4d3fb" providerId="ADAL" clId="{30534246-6617-4884-9DD6-9A233CEA448F}" dt="2022-01-07T12:55:47.577" v="23" actId="1076"/>
          <ac:picMkLst>
            <pc:docMk/>
            <pc:sldMk cId="4286658464" sldId="284"/>
            <ac:picMk id="23" creationId="{EBD503A9-C6FD-4240-A2D0-499F4717F9A2}"/>
          </ac:picMkLst>
        </pc:picChg>
        <pc:picChg chg="del">
          <ac:chgData name="Alon Pinheiro" userId="4501e3c9-5ef7-40cc-a0c2-9ea35ef4d3fb" providerId="ADAL" clId="{30534246-6617-4884-9DD6-9A233CEA448F}" dt="2022-01-07T12:52:20.223" v="22" actId="478"/>
          <ac:picMkLst>
            <pc:docMk/>
            <pc:sldMk cId="4286658464" sldId="284"/>
            <ac:picMk id="25" creationId="{D281A574-78D3-40CD-88BB-E9D73250CC76}"/>
          </ac:picMkLst>
        </pc:picChg>
        <pc:picChg chg="del">
          <ac:chgData name="Alon Pinheiro" userId="4501e3c9-5ef7-40cc-a0c2-9ea35ef4d3fb" providerId="ADAL" clId="{30534246-6617-4884-9DD6-9A233CEA448F}" dt="2022-01-07T12:52:10.727" v="18" actId="478"/>
          <ac:picMkLst>
            <pc:docMk/>
            <pc:sldMk cId="4286658464" sldId="284"/>
            <ac:picMk id="30" creationId="{3B9027E1-B9DC-434A-B544-6C2072E4B01D}"/>
          </ac:picMkLst>
        </pc:picChg>
        <pc:picChg chg="del">
          <ac:chgData name="Alon Pinheiro" userId="4501e3c9-5ef7-40cc-a0c2-9ea35ef4d3fb" providerId="ADAL" clId="{30534246-6617-4884-9DD6-9A233CEA448F}" dt="2022-01-07T12:52:12.543" v="19" actId="478"/>
          <ac:picMkLst>
            <pc:docMk/>
            <pc:sldMk cId="4286658464" sldId="284"/>
            <ac:picMk id="38" creationId="{4D68E904-7C75-4CAF-A941-4709CCBF72B6}"/>
          </ac:picMkLst>
        </pc:picChg>
        <pc:picChg chg="del">
          <ac:chgData name="Alon Pinheiro" userId="4501e3c9-5ef7-40cc-a0c2-9ea35ef4d3fb" providerId="ADAL" clId="{30534246-6617-4884-9DD6-9A233CEA448F}" dt="2022-01-07T12:52:14.277" v="20" actId="478"/>
          <ac:picMkLst>
            <pc:docMk/>
            <pc:sldMk cId="4286658464" sldId="284"/>
            <ac:picMk id="40" creationId="{ED4CF92E-6A93-4034-8332-8F7F34428416}"/>
          </ac:picMkLst>
        </pc:picChg>
      </pc:sldChg>
      <pc:sldChg chg="addSp delSp modSp mod">
        <pc:chgData name="Alon Pinheiro" userId="4501e3c9-5ef7-40cc-a0c2-9ea35ef4d3fb" providerId="ADAL" clId="{30534246-6617-4884-9DD6-9A233CEA448F}" dt="2022-01-07T13:47:04.577" v="84" actId="478"/>
        <pc:sldMkLst>
          <pc:docMk/>
          <pc:sldMk cId="4060334334" sldId="285"/>
        </pc:sldMkLst>
        <pc:spChg chg="mod">
          <ac:chgData name="Alon Pinheiro" userId="4501e3c9-5ef7-40cc-a0c2-9ea35ef4d3fb" providerId="ADAL" clId="{30534246-6617-4884-9DD6-9A233CEA448F}" dt="2022-01-07T13:46:59.768" v="82" actId="207"/>
          <ac:spMkLst>
            <pc:docMk/>
            <pc:sldMk cId="4060334334" sldId="285"/>
            <ac:spMk id="6" creationId="{D7BDD7A7-F0D7-4AC8-8177-F34247D0A14E}"/>
          </ac:spMkLst>
        </pc:spChg>
        <pc:spChg chg="mod">
          <ac:chgData name="Alon Pinheiro" userId="4501e3c9-5ef7-40cc-a0c2-9ea35ef4d3fb" providerId="ADAL" clId="{30534246-6617-4884-9DD6-9A233CEA448F}" dt="2022-01-07T13:46:59.768" v="82" actId="207"/>
          <ac:spMkLst>
            <pc:docMk/>
            <pc:sldMk cId="4060334334" sldId="285"/>
            <ac:spMk id="8" creationId="{7DB4FB81-CAF1-4E22-9B8F-B212056C5E39}"/>
          </ac:spMkLst>
        </pc:spChg>
        <pc:spChg chg="del mod">
          <ac:chgData name="Alon Pinheiro" userId="4501e3c9-5ef7-40cc-a0c2-9ea35ef4d3fb" providerId="ADAL" clId="{30534246-6617-4884-9DD6-9A233CEA448F}" dt="2022-01-07T13:47:04.577" v="84" actId="478"/>
          <ac:spMkLst>
            <pc:docMk/>
            <pc:sldMk cId="4060334334" sldId="285"/>
            <ac:spMk id="9" creationId="{4C0424B4-6561-4CAE-8E4B-930DD90CE8CE}"/>
          </ac:spMkLst>
        </pc:spChg>
        <pc:spChg chg="mod">
          <ac:chgData name="Alon Pinheiro" userId="4501e3c9-5ef7-40cc-a0c2-9ea35ef4d3fb" providerId="ADAL" clId="{30534246-6617-4884-9DD6-9A233CEA448F}" dt="2022-01-07T13:46:59.768" v="82" actId="207"/>
          <ac:spMkLst>
            <pc:docMk/>
            <pc:sldMk cId="4060334334" sldId="285"/>
            <ac:spMk id="15" creationId="{82E577C7-759D-41F6-A693-D8039BA63416}"/>
          </ac:spMkLst>
        </pc:spChg>
        <pc:spChg chg="mod">
          <ac:chgData name="Alon Pinheiro" userId="4501e3c9-5ef7-40cc-a0c2-9ea35ef4d3fb" providerId="ADAL" clId="{30534246-6617-4884-9DD6-9A233CEA448F}" dt="2022-01-07T13:46:59.768" v="82" actId="207"/>
          <ac:spMkLst>
            <pc:docMk/>
            <pc:sldMk cId="4060334334" sldId="285"/>
            <ac:spMk id="17" creationId="{5B79C174-2DE3-4E58-81BF-05301FE22CD2}"/>
          </ac:spMkLst>
        </pc:spChg>
        <pc:picChg chg="del mod">
          <ac:chgData name="Alon Pinheiro" userId="4501e3c9-5ef7-40cc-a0c2-9ea35ef4d3fb" providerId="ADAL" clId="{30534246-6617-4884-9DD6-9A233CEA448F}" dt="2022-01-07T13:42:12.936" v="33" actId="478"/>
          <ac:picMkLst>
            <pc:docMk/>
            <pc:sldMk cId="4060334334" sldId="285"/>
            <ac:picMk id="2" creationId="{EF87EF15-8FD0-433C-9E2D-5787284761B5}"/>
          </ac:picMkLst>
        </pc:picChg>
        <pc:picChg chg="mod">
          <ac:chgData name="Alon Pinheiro" userId="4501e3c9-5ef7-40cc-a0c2-9ea35ef4d3fb" providerId="ADAL" clId="{30534246-6617-4884-9DD6-9A233CEA448F}" dt="2022-01-07T12:43:29.110" v="8" actId="14100"/>
          <ac:picMkLst>
            <pc:docMk/>
            <pc:sldMk cId="4060334334" sldId="285"/>
            <ac:picMk id="5" creationId="{98ADB583-C59F-4F04-A50F-9D31574050F3}"/>
          </ac:picMkLst>
        </pc:picChg>
        <pc:picChg chg="add del mod">
          <ac:chgData name="Alon Pinheiro" userId="4501e3c9-5ef7-40cc-a0c2-9ea35ef4d3fb" providerId="ADAL" clId="{30534246-6617-4884-9DD6-9A233CEA448F}" dt="2022-01-07T13:46:59.201" v="75" actId="478"/>
          <ac:picMkLst>
            <pc:docMk/>
            <pc:sldMk cId="4060334334" sldId="285"/>
            <ac:picMk id="1026" creationId="{69D75877-8AF8-47B5-B7AD-AA015E416958}"/>
          </ac:picMkLst>
        </pc:picChg>
        <pc:picChg chg="add del">
          <ac:chgData name="Alon Pinheiro" userId="4501e3c9-5ef7-40cc-a0c2-9ea35ef4d3fb" providerId="ADAL" clId="{30534246-6617-4884-9DD6-9A233CEA448F}" dt="2022-01-07T13:46:58.573" v="67" actId="478"/>
          <ac:picMkLst>
            <pc:docMk/>
            <pc:sldMk cId="4060334334" sldId="285"/>
            <ac:picMk id="1034" creationId="{5C591174-F244-45BB-A9B2-CC2DF42C45EE}"/>
          </ac:picMkLst>
        </pc:picChg>
        <pc:picChg chg="add del mod">
          <ac:chgData name="Alon Pinheiro" userId="4501e3c9-5ef7-40cc-a0c2-9ea35ef4d3fb" providerId="ADAL" clId="{30534246-6617-4884-9DD6-9A233CEA448F}" dt="2022-01-07T13:47:03.401" v="83" actId="478"/>
          <ac:picMkLst>
            <pc:docMk/>
            <pc:sldMk cId="4060334334" sldId="285"/>
            <ac:picMk id="2050" creationId="{D7A366C8-D3FD-4A03-B80F-256328A2307E}"/>
          </ac:picMkLst>
        </pc:picChg>
        <pc:picChg chg="add del">
          <ac:chgData name="Alon Pinheiro" userId="4501e3c9-5ef7-40cc-a0c2-9ea35ef4d3fb" providerId="ADAL" clId="{30534246-6617-4884-9DD6-9A233CEA448F}" dt="2022-01-07T13:46:59.754" v="81"/>
          <ac:picMkLst>
            <pc:docMk/>
            <pc:sldMk cId="4060334334" sldId="285"/>
            <ac:picMk id="2052" creationId="{D0BDDF84-99CC-456A-82C9-B9F0D7CA9B38}"/>
          </ac:picMkLst>
        </pc:picChg>
        <pc:picChg chg="add del mod">
          <ac:chgData name="Alon Pinheiro" userId="4501e3c9-5ef7-40cc-a0c2-9ea35ef4d3fb" providerId="ADAL" clId="{30534246-6617-4884-9DD6-9A233CEA448F}" dt="2022-01-07T13:46:59.575" v="79"/>
          <ac:picMkLst>
            <pc:docMk/>
            <pc:sldMk cId="4060334334" sldId="285"/>
            <ac:picMk id="2054" creationId="{5C1A2D42-AFEB-4A0F-9D54-2AAA05891910}"/>
          </ac:picMkLst>
        </pc:picChg>
        <pc:picChg chg="add del mod">
          <ac:chgData name="Alon Pinheiro" userId="4501e3c9-5ef7-40cc-a0c2-9ea35ef4d3fb" providerId="ADAL" clId="{30534246-6617-4884-9DD6-9A233CEA448F}" dt="2022-01-07T13:46:59.048" v="70"/>
          <ac:picMkLst>
            <pc:docMk/>
            <pc:sldMk cId="4060334334" sldId="285"/>
            <ac:picMk id="2056" creationId="{8ED34601-6157-4951-A455-E651FCE7D2AD}"/>
          </ac:picMkLst>
        </pc:picChg>
      </pc:sldChg>
    </pc:docChg>
  </pc:docChgLst>
  <pc:docChgLst>
    <pc:chgData name="Alon Pinheiro" userId="68d1182545d76c74" providerId="LiveId" clId="{9BD5797D-041C-4F71-AF03-D2D7E3A5E513}"/>
    <pc:docChg chg="undo redo custSel addSld delSld modSld">
      <pc:chgData name="Alon Pinheiro" userId="68d1182545d76c74" providerId="LiveId" clId="{9BD5797D-041C-4F71-AF03-D2D7E3A5E513}" dt="2022-01-06T22:26:31.859" v="617" actId="1036"/>
      <pc:docMkLst>
        <pc:docMk/>
      </pc:docMkLst>
      <pc:sldChg chg="new del">
        <pc:chgData name="Alon Pinheiro" userId="68d1182545d76c74" providerId="LiveId" clId="{9BD5797D-041C-4F71-AF03-D2D7E3A5E513}" dt="2022-01-05T17:47:21.753" v="2" actId="47"/>
        <pc:sldMkLst>
          <pc:docMk/>
          <pc:sldMk cId="3082966776" sldId="256"/>
        </pc:sldMkLst>
      </pc:sldChg>
      <pc:sldChg chg="addSp delSp modSp add mod">
        <pc:chgData name="Alon Pinheiro" userId="68d1182545d76c74" providerId="LiveId" clId="{9BD5797D-041C-4F71-AF03-D2D7E3A5E513}" dt="2022-01-06T19:33:10.747" v="479" actId="1037"/>
        <pc:sldMkLst>
          <pc:docMk/>
          <pc:sldMk cId="4286658464" sldId="284"/>
        </pc:sldMkLst>
        <pc:spChg chg="mod">
          <ac:chgData name="Alon Pinheiro" userId="68d1182545d76c74" providerId="LiveId" clId="{9BD5797D-041C-4F71-AF03-D2D7E3A5E513}" dt="2022-01-06T18:30:59.621" v="155" actId="313"/>
          <ac:spMkLst>
            <pc:docMk/>
            <pc:sldMk cId="4286658464" sldId="284"/>
            <ac:spMk id="2" creationId="{B88EA243-4424-4CE0-AAA4-7277B2215FF4}"/>
          </ac:spMkLst>
        </pc:spChg>
        <pc:spChg chg="mod">
          <ac:chgData name="Alon Pinheiro" userId="68d1182545d76c74" providerId="LiveId" clId="{9BD5797D-041C-4F71-AF03-D2D7E3A5E513}" dt="2022-01-06T18:38:14.425" v="218" actId="1076"/>
          <ac:spMkLst>
            <pc:docMk/>
            <pc:sldMk cId="4286658464" sldId="284"/>
            <ac:spMk id="5" creationId="{35287286-0648-4906-AE06-8B398675C13E}"/>
          </ac:spMkLst>
        </pc:spChg>
        <pc:spChg chg="mod">
          <ac:chgData name="Alon Pinheiro" userId="68d1182545d76c74" providerId="LiveId" clId="{9BD5797D-041C-4F71-AF03-D2D7E3A5E513}" dt="2022-01-06T18:38:21.865" v="221" actId="408"/>
          <ac:spMkLst>
            <pc:docMk/>
            <pc:sldMk cId="4286658464" sldId="284"/>
            <ac:spMk id="9" creationId="{E6161532-4990-4483-95AB-702C6917662A}"/>
          </ac:spMkLst>
        </pc:spChg>
        <pc:spChg chg="mod">
          <ac:chgData name="Alon Pinheiro" userId="68d1182545d76c74" providerId="LiveId" clId="{9BD5797D-041C-4F71-AF03-D2D7E3A5E513}" dt="2022-01-06T18:38:21.865" v="221" actId="408"/>
          <ac:spMkLst>
            <pc:docMk/>
            <pc:sldMk cId="4286658464" sldId="284"/>
            <ac:spMk id="10" creationId="{FE368027-CCF7-47BA-A3B2-201EF9F46BD5}"/>
          </ac:spMkLst>
        </pc:spChg>
        <pc:spChg chg="del">
          <ac:chgData name="Alon Pinheiro" userId="68d1182545d76c74" providerId="LiveId" clId="{9BD5797D-041C-4F71-AF03-D2D7E3A5E513}" dt="2022-01-06T18:19:06.589" v="111" actId="478"/>
          <ac:spMkLst>
            <pc:docMk/>
            <pc:sldMk cId="4286658464" sldId="284"/>
            <ac:spMk id="11" creationId="{73BAE83F-0826-46F6-942B-D98C2652FB3E}"/>
          </ac:spMkLst>
        </pc:spChg>
        <pc:spChg chg="del">
          <ac:chgData name="Alon Pinheiro" userId="68d1182545d76c74" providerId="LiveId" clId="{9BD5797D-041C-4F71-AF03-D2D7E3A5E513}" dt="2022-01-06T18:19:08.597" v="113" actId="478"/>
          <ac:spMkLst>
            <pc:docMk/>
            <pc:sldMk cId="4286658464" sldId="284"/>
            <ac:spMk id="12" creationId="{E8836AB5-44D8-40F4-A614-C82D3593492A}"/>
          </ac:spMkLst>
        </pc:spChg>
        <pc:spChg chg="mod">
          <ac:chgData name="Alon Pinheiro" userId="68d1182545d76c74" providerId="LiveId" clId="{9BD5797D-041C-4F71-AF03-D2D7E3A5E513}" dt="2022-01-06T18:34:11.841" v="216" actId="1076"/>
          <ac:spMkLst>
            <pc:docMk/>
            <pc:sldMk cId="4286658464" sldId="284"/>
            <ac:spMk id="13" creationId="{674D6709-80F1-420E-A861-3A2BA0BB9ECC}"/>
          </ac:spMkLst>
        </pc:spChg>
        <pc:spChg chg="mod">
          <ac:chgData name="Alon Pinheiro" userId="68d1182545d76c74" providerId="LiveId" clId="{9BD5797D-041C-4F71-AF03-D2D7E3A5E513}" dt="2022-01-06T18:22:52.432" v="141" actId="14100"/>
          <ac:spMkLst>
            <pc:docMk/>
            <pc:sldMk cId="4286658464" sldId="284"/>
            <ac:spMk id="14" creationId="{67F551F0-190D-4AE2-A675-3E632778AAD5}"/>
          </ac:spMkLst>
        </pc:spChg>
        <pc:spChg chg="mod">
          <ac:chgData name="Alon Pinheiro" userId="68d1182545d76c74" providerId="LiveId" clId="{9BD5797D-041C-4F71-AF03-D2D7E3A5E513}" dt="2022-01-06T19:29:34.476" v="365" actId="1076"/>
          <ac:spMkLst>
            <pc:docMk/>
            <pc:sldMk cId="4286658464" sldId="284"/>
            <ac:spMk id="15" creationId="{3C9896DA-BAD3-47DD-835B-6BF10D3EDE73}"/>
          </ac:spMkLst>
        </pc:spChg>
        <pc:spChg chg="mod">
          <ac:chgData name="Alon Pinheiro" userId="68d1182545d76c74" providerId="LiveId" clId="{9BD5797D-041C-4F71-AF03-D2D7E3A5E513}" dt="2022-01-06T18:22:40.219" v="140" actId="14100"/>
          <ac:spMkLst>
            <pc:docMk/>
            <pc:sldMk cId="4286658464" sldId="284"/>
            <ac:spMk id="16" creationId="{A78549E5-1AA0-4E7F-B902-1941867F3F91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6" creationId="{1875744E-CCEE-4809-8A81-FBF428A0CA8C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7" creationId="{86F188E4-FD20-490E-84AF-D2A3527ECF5B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8" creationId="{FEAA3DCE-AFDE-4710-9D4F-34C8E48CBD84}"/>
          </ac:spMkLst>
        </pc:spChg>
        <pc:spChg chg="add del 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2" creationId="{D4161B5A-1BDC-40F3-8E2A-D129AF103973}"/>
          </ac:spMkLst>
        </pc:spChg>
        <pc:spChg chg="mod">
          <ac:chgData name="Alon Pinheiro" userId="68d1182545d76c74" providerId="LiveId" clId="{9BD5797D-041C-4F71-AF03-D2D7E3A5E513}" dt="2022-01-06T19:32:33.687" v="476" actId="207"/>
          <ac:spMkLst>
            <pc:docMk/>
            <pc:sldMk cId="4286658464" sldId="284"/>
            <ac:spMk id="53" creationId="{993F0FFA-4279-4F8A-8D76-F9084051D676}"/>
          </ac:spMkLst>
        </pc:spChg>
        <pc:spChg chg="mod">
          <ac:chgData name="Alon Pinheiro" userId="68d1182545d76c74" providerId="LiveId" clId="{9BD5797D-041C-4F71-AF03-D2D7E3A5E513}" dt="2022-01-06T19:32:19.800" v="473" actId="207"/>
          <ac:spMkLst>
            <pc:docMk/>
            <pc:sldMk cId="4286658464" sldId="284"/>
            <ac:spMk id="54" creationId="{29565DAB-8DC2-4C3C-8984-845481A9AA62}"/>
          </ac:spMkLst>
        </pc:spChg>
        <pc:spChg chg="mod">
          <ac:chgData name="Alon Pinheiro" userId="68d1182545d76c74" providerId="LiveId" clId="{9BD5797D-041C-4F71-AF03-D2D7E3A5E513}" dt="2022-01-06T19:32:31.482" v="475" actId="207"/>
          <ac:spMkLst>
            <pc:docMk/>
            <pc:sldMk cId="4286658464" sldId="284"/>
            <ac:spMk id="55" creationId="{A2C7CC74-F726-400D-BBC7-D3E1E22BD1D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6" creationId="{2F32A6DC-2D80-42F5-B7E1-8399EA7E7B5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7" creationId="{34A50D6F-E1E9-4DD3-87C1-C38ADB1FCDC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8" creationId="{36852014-CB98-4E90-A198-BFA9340EF14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9" creationId="{06B32B58-27A8-4044-9762-55183A4A519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0" creationId="{391C8A51-72A4-4859-9D9D-CE1F936AD0D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1" creationId="{AC519D79-CC3C-4056-8BB6-F9D19E9C135A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2" creationId="{9D80EF3D-7434-4079-AAB1-0D380EF40964}"/>
          </ac:spMkLst>
        </pc:spChg>
        <pc:spChg chg="mod">
          <ac:chgData name="Alon Pinheiro" userId="68d1182545d76c74" providerId="LiveId" clId="{9BD5797D-041C-4F71-AF03-D2D7E3A5E513}" dt="2022-01-06T19:32:46.319" v="478" actId="207"/>
          <ac:spMkLst>
            <pc:docMk/>
            <pc:sldMk cId="4286658464" sldId="284"/>
            <ac:spMk id="63" creationId="{1F629A96-FB65-4566-926B-42A1A4D9066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4" creationId="{1585ED37-7464-4F83-BE5E-64CD4FDCE28D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5" creationId="{0E251935-329A-4F37-8655-C34E1955677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6" creationId="{8BC18A71-D039-4840-8098-2D4556A0B1B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7" creationId="{A84B2800-0D84-40C2-9D8F-84B184D1CAF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8" creationId="{A3608CE8-E8FD-4AA8-A3BF-0E59CC0B928D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9" creationId="{B6201B69-E3A3-49AC-8EC9-D608F82F55FB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0" creationId="{4D04E665-BCBC-4F2A-A200-C2274F47B76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1" creationId="{625C71C4-7BE3-4BD9-A681-8735CB010D07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2" creationId="{849291D8-D2E6-44F3-AF6F-FC8570D6B12B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3" creationId="{6B04FFEF-0C33-4A68-BA44-F2968B888C34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4" creationId="{E5047F1E-7DD1-4874-AF21-12E9D3111AA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5" creationId="{7EC826A5-DF3B-4AEC-83A9-B7F9531E3A21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6" creationId="{132F9A7D-10A9-444A-AD99-34E1A4761E0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7" creationId="{8241174D-65F8-45B5-9B5D-4D95ED9B20FC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8" creationId="{D98C2904-1CAD-4FAF-8449-E09054D7BDC7}"/>
          </ac:spMkLst>
        </pc:spChg>
        <pc:spChg chg="add del 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9" creationId="{FE1F56EF-FE6E-45BB-8A19-5CC4419904E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0" creationId="{30E2937E-C0D7-4C7F-ACE5-582F6FE8E659}"/>
          </ac:spMkLst>
        </pc:spChg>
        <pc:spChg chg="mod">
          <ac:chgData name="Alon Pinheiro" userId="68d1182545d76c74" providerId="LiveId" clId="{9BD5797D-041C-4F71-AF03-D2D7E3A5E513}" dt="2022-01-06T19:32:28.825" v="474" actId="207"/>
          <ac:spMkLst>
            <pc:docMk/>
            <pc:sldMk cId="4286658464" sldId="284"/>
            <ac:spMk id="81" creationId="{F45C3D88-E91B-46CE-8C6B-6484C1099B40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3" creationId="{7CAEE8AA-4F05-465B-BB56-1F1FCE52D7D5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4" creationId="{DCCC0828-69E4-4223-9D5E-C4ACC14EB8AE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5" creationId="{122834CC-F1C8-46E5-B6D9-586CCD88A7FA}"/>
          </ac:spMkLst>
        </pc:spChg>
        <pc:spChg chg="mod">
          <ac:chgData name="Alon Pinheiro" userId="68d1182545d76c74" providerId="LiveId" clId="{9BD5797D-041C-4F71-AF03-D2D7E3A5E513}" dt="2022-01-06T19:28:53.820" v="357" actId="207"/>
          <ac:spMkLst>
            <pc:docMk/>
            <pc:sldMk cId="4286658464" sldId="284"/>
            <ac:spMk id="86" creationId="{53DDBF83-C098-4229-83BC-68185C6AEC01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7" creationId="{5E4BF4A3-02C6-46F2-B10E-26F7B95E0EB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8" creationId="{369C55BF-0068-42DB-973A-1775453388C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9" creationId="{4301D8B8-AACC-4C0B-851C-9AB3A1D87D5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0" creationId="{38BA1FF8-4B69-40AF-B996-0A9F85526384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1" creationId="{CDFBD866-E6B8-49A7-A88C-4BC513B80B73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2" creationId="{9957380D-4A1F-49D6-9779-DA8014C02A9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3" creationId="{057169A5-A53A-464D-B571-3ECF864AFF7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4" creationId="{2D7575AD-7E00-4245-95BA-BC03FE7BC97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5" creationId="{68D6B577-5AF5-4AED-BB1E-F6CFEA877B1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6" creationId="{AB8B3F11-B3B3-47BA-A4F9-8681A4B306D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7" creationId="{37B65DBA-4B71-455C-8305-631053C364D7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8" creationId="{E3E5D592-F485-46CA-B881-AD0BB284008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9" creationId="{33485F19-9300-4267-A2DA-3CC4F5BF63A8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100" creationId="{40DEE5CE-775E-4E60-A280-178ADDFE6D1F}"/>
          </ac:spMkLst>
        </pc:spChg>
        <pc:grpChg chg="del mod">
          <ac:chgData name="Alon Pinheiro" userId="68d1182545d76c74" providerId="LiveId" clId="{9BD5797D-041C-4F71-AF03-D2D7E3A5E513}" dt="2022-01-06T19:28:11.663" v="355" actId="27803"/>
          <ac:grpSpMkLst>
            <pc:docMk/>
            <pc:sldMk cId="4286658464" sldId="284"/>
            <ac:grpSpMk id="51" creationId="{A1A5A99D-B8D3-48CD-B50A-E1C588A9A14F}"/>
          </ac:grpSpMkLst>
        </pc:grpChg>
        <pc:grpChg chg="mod">
          <ac:chgData name="Alon Pinheiro" userId="68d1182545d76c74" providerId="LiveId" clId="{9BD5797D-041C-4F71-AF03-D2D7E3A5E513}" dt="2022-01-06T19:30:36.821" v="399" actId="164"/>
          <ac:grpSpMkLst>
            <pc:docMk/>
            <pc:sldMk cId="4286658464" sldId="284"/>
            <ac:grpSpMk id="82" creationId="{F454EC1A-86C0-47E1-83E2-2932939C83EB}"/>
          </ac:grpSpMkLst>
        </pc:grpChg>
        <pc:grpChg chg="add mod">
          <ac:chgData name="Alon Pinheiro" userId="68d1182545d76c74" providerId="LiveId" clId="{9BD5797D-041C-4F71-AF03-D2D7E3A5E513}" dt="2022-01-06T19:33:10.747" v="479" actId="1037"/>
          <ac:grpSpMkLst>
            <pc:docMk/>
            <pc:sldMk cId="4286658464" sldId="284"/>
            <ac:grpSpMk id="101" creationId="{12F79F75-892B-49F1-B1D1-A564F058E99A}"/>
          </ac:grpSpMkLst>
        </pc:grpChg>
        <pc:picChg chg="add del mod">
          <ac:chgData name="Alon Pinheiro" userId="68d1182545d76c74" providerId="LiveId" clId="{9BD5797D-041C-4F71-AF03-D2D7E3A5E513}" dt="2022-01-06T19:29:11.930" v="359" actId="478"/>
          <ac:picMkLst>
            <pc:docMk/>
            <pc:sldMk cId="4286658464" sldId="284"/>
            <ac:picMk id="7" creationId="{3C7262D9-1927-45DF-9CD8-731D43887F03}"/>
          </ac:picMkLst>
        </pc:picChg>
        <pc:picChg chg="add del mod">
          <ac:chgData name="Alon Pinheiro" userId="68d1182545d76c74" providerId="LiveId" clId="{9BD5797D-041C-4F71-AF03-D2D7E3A5E513}" dt="2022-01-06T18:21:04.509" v="132" actId="478"/>
          <ac:picMkLst>
            <pc:docMk/>
            <pc:sldMk cId="4286658464" sldId="284"/>
            <ac:picMk id="17" creationId="{D1DC1866-E6BB-4ECA-8464-74E1DB74C242}"/>
          </ac:picMkLst>
        </pc:picChg>
        <pc:picChg chg="del">
          <ac:chgData name="Alon Pinheiro" userId="68d1182545d76c74" providerId="LiveId" clId="{9BD5797D-041C-4F71-AF03-D2D7E3A5E513}" dt="2022-01-06T18:19:31.109" v="115" actId="478"/>
          <ac:picMkLst>
            <pc:docMk/>
            <pc:sldMk cId="4286658464" sldId="284"/>
            <ac:picMk id="18" creationId="{8E6D694C-1481-4ADF-BFE4-6B9D32A61D7C}"/>
          </ac:picMkLst>
        </pc:picChg>
        <pc:picChg chg="del">
          <ac:chgData name="Alon Pinheiro" userId="68d1182545d76c74" providerId="LiveId" clId="{9BD5797D-041C-4F71-AF03-D2D7E3A5E513}" dt="2022-01-06T18:20:17.477" v="121" actId="478"/>
          <ac:picMkLst>
            <pc:docMk/>
            <pc:sldMk cId="4286658464" sldId="284"/>
            <ac:picMk id="19" creationId="{A1BD6118-28B8-4C68-B34F-9307E7B47DF2}"/>
          </ac:picMkLst>
        </pc:picChg>
        <pc:picChg chg="del">
          <ac:chgData name="Alon Pinheiro" userId="68d1182545d76c74" providerId="LiveId" clId="{9BD5797D-041C-4F71-AF03-D2D7E3A5E513}" dt="2022-01-06T18:19:06.004" v="110" actId="478"/>
          <ac:picMkLst>
            <pc:docMk/>
            <pc:sldMk cId="4286658464" sldId="284"/>
            <ac:picMk id="20" creationId="{0F2BEF27-BA2D-4578-A5AD-B2D2E084D76D}"/>
          </ac:picMkLst>
        </pc:picChg>
        <pc:picChg chg="del">
          <ac:chgData name="Alon Pinheiro" userId="68d1182545d76c74" providerId="LiveId" clId="{9BD5797D-041C-4F71-AF03-D2D7E3A5E513}" dt="2022-01-06T18:19:08.012" v="112" actId="478"/>
          <ac:picMkLst>
            <pc:docMk/>
            <pc:sldMk cId="4286658464" sldId="284"/>
            <ac:picMk id="21" creationId="{BE77080E-73B8-4507-AAAD-04730E8E5339}"/>
          </ac:picMkLst>
        </pc:picChg>
        <pc:picChg chg="del">
          <ac:chgData name="Alon Pinheiro" userId="68d1182545d76c74" providerId="LiveId" clId="{9BD5797D-041C-4F71-AF03-D2D7E3A5E513}" dt="2022-01-06T18:20:23.517" v="124" actId="478"/>
          <ac:picMkLst>
            <pc:docMk/>
            <pc:sldMk cId="4286658464" sldId="284"/>
            <ac:picMk id="22" creationId="{EFD28A99-ACEA-412B-9F6B-55108DC6D3C5}"/>
          </ac:picMkLst>
        </pc:picChg>
        <pc:picChg chg="add mod">
          <ac:chgData name="Alon Pinheiro" userId="68d1182545d76c74" providerId="LiveId" clId="{9BD5797D-041C-4F71-AF03-D2D7E3A5E513}" dt="2022-01-06T18:38:25.668" v="222" actId="1076"/>
          <ac:picMkLst>
            <pc:docMk/>
            <pc:sldMk cId="4286658464" sldId="284"/>
            <ac:picMk id="23" creationId="{EBD503A9-C6FD-4240-A2D0-499F4717F9A2}"/>
          </ac:picMkLst>
        </pc:picChg>
        <pc:picChg chg="add mod">
          <ac:chgData name="Alon Pinheiro" userId="68d1182545d76c74" providerId="LiveId" clId="{9BD5797D-041C-4F71-AF03-D2D7E3A5E513}" dt="2022-01-06T18:38:40.480" v="227" actId="1076"/>
          <ac:picMkLst>
            <pc:docMk/>
            <pc:sldMk cId="4286658464" sldId="284"/>
            <ac:picMk id="25" creationId="{D281A574-78D3-40CD-88BB-E9D73250CC76}"/>
          </ac:picMkLst>
        </pc:picChg>
        <pc:picChg chg="add mod">
          <ac:chgData name="Alon Pinheiro" userId="68d1182545d76c74" providerId="LiveId" clId="{9BD5797D-041C-4F71-AF03-D2D7E3A5E513}" dt="2022-01-06T18:45:56.367" v="261" actId="1035"/>
          <ac:picMkLst>
            <pc:docMk/>
            <pc:sldMk cId="4286658464" sldId="284"/>
            <ac:picMk id="30" creationId="{3B9027E1-B9DC-434A-B544-6C2072E4B01D}"/>
          </ac:picMkLst>
        </pc:picChg>
        <pc:picChg chg="add del mod">
          <ac:chgData name="Alon Pinheiro" userId="68d1182545d76c74" providerId="LiveId" clId="{9BD5797D-041C-4F71-AF03-D2D7E3A5E513}" dt="2022-01-06T18:48:51.740" v="270" actId="478"/>
          <ac:picMkLst>
            <pc:docMk/>
            <pc:sldMk cId="4286658464" sldId="284"/>
            <ac:picMk id="32" creationId="{8CCF8F08-871C-4AA6-AC0C-1E7F68060283}"/>
          </ac:picMkLst>
        </pc:picChg>
        <pc:picChg chg="add del mod">
          <ac:chgData name="Alon Pinheiro" userId="68d1182545d76c74" providerId="LiveId" clId="{9BD5797D-041C-4F71-AF03-D2D7E3A5E513}" dt="2022-01-06T18:48:52.326" v="271" actId="478"/>
          <ac:picMkLst>
            <pc:docMk/>
            <pc:sldMk cId="4286658464" sldId="284"/>
            <ac:picMk id="34" creationId="{724FC4E3-A111-426B-A273-8FC4218B9903}"/>
          </ac:picMkLst>
        </pc:picChg>
        <pc:picChg chg="add del mod">
          <ac:chgData name="Alon Pinheiro" userId="68d1182545d76c74" providerId="LiveId" clId="{9BD5797D-041C-4F71-AF03-D2D7E3A5E513}" dt="2022-01-06T18:56:51.783" v="288" actId="478"/>
          <ac:picMkLst>
            <pc:docMk/>
            <pc:sldMk cId="4286658464" sldId="284"/>
            <ac:picMk id="36" creationId="{48013E76-6C6E-4ACC-A911-35572DF3C85F}"/>
          </ac:picMkLst>
        </pc:picChg>
        <pc:picChg chg="add mod">
          <ac:chgData name="Alon Pinheiro" userId="68d1182545d76c74" providerId="LiveId" clId="{9BD5797D-041C-4F71-AF03-D2D7E3A5E513}" dt="2022-01-06T18:56:59.695" v="290" actId="1076"/>
          <ac:picMkLst>
            <pc:docMk/>
            <pc:sldMk cId="4286658464" sldId="284"/>
            <ac:picMk id="38" creationId="{4D68E904-7C75-4CAF-A941-4709CCBF72B6}"/>
          </ac:picMkLst>
        </pc:picChg>
        <pc:picChg chg="add mod">
          <ac:chgData name="Alon Pinheiro" userId="68d1182545d76c74" providerId="LiveId" clId="{9BD5797D-041C-4F71-AF03-D2D7E3A5E513}" dt="2022-01-06T19:00:25.061" v="299" actId="1076"/>
          <ac:picMkLst>
            <pc:docMk/>
            <pc:sldMk cId="4286658464" sldId="284"/>
            <ac:picMk id="40" creationId="{ED4CF92E-6A93-4034-8332-8F7F34428416}"/>
          </ac:picMkLst>
        </pc:picChg>
        <pc:picChg chg="add del mod">
          <ac:chgData name="Alon Pinheiro" userId="68d1182545d76c74" providerId="LiveId" clId="{9BD5797D-041C-4F71-AF03-D2D7E3A5E513}" dt="2022-01-06T19:06:30.247" v="343" actId="478"/>
          <ac:picMkLst>
            <pc:docMk/>
            <pc:sldMk cId="4286658464" sldId="284"/>
            <ac:picMk id="42" creationId="{28759F08-F676-4BCA-B9A1-A27DD01BB0FE}"/>
          </ac:picMkLst>
        </pc:picChg>
        <pc:picChg chg="add del mod">
          <ac:chgData name="Alon Pinheiro" userId="68d1182545d76c74" providerId="LiveId" clId="{9BD5797D-041C-4F71-AF03-D2D7E3A5E513}" dt="2022-01-06T19:06:31.138" v="344" actId="478"/>
          <ac:picMkLst>
            <pc:docMk/>
            <pc:sldMk cId="4286658464" sldId="284"/>
            <ac:picMk id="44" creationId="{AA652A3F-F563-4E88-BC39-C53AEAFEC45E}"/>
          </ac:picMkLst>
        </pc:picChg>
        <pc:picChg chg="add del mod">
          <ac:chgData name="Alon Pinheiro" userId="68d1182545d76c74" providerId="LiveId" clId="{9BD5797D-041C-4F71-AF03-D2D7E3A5E513}" dt="2022-01-06T19:06:31.763" v="345" actId="478"/>
          <ac:picMkLst>
            <pc:docMk/>
            <pc:sldMk cId="4286658464" sldId="284"/>
            <ac:picMk id="46" creationId="{1701972C-72A1-4598-9B63-71530D150060}"/>
          </ac:picMkLst>
        </pc:picChg>
        <pc:picChg chg="add del mod">
          <ac:chgData name="Alon Pinheiro" userId="68d1182545d76c74" providerId="LiveId" clId="{9BD5797D-041C-4F71-AF03-D2D7E3A5E513}" dt="2022-01-06T19:06:32.200" v="346" actId="478"/>
          <ac:picMkLst>
            <pc:docMk/>
            <pc:sldMk cId="4286658464" sldId="284"/>
            <ac:picMk id="48" creationId="{D2B874F8-CE6F-4155-B4C8-2D780D4B8977}"/>
          </ac:picMkLst>
        </pc:picChg>
        <pc:picChg chg="add del mod">
          <ac:chgData name="Alon Pinheiro" userId="68d1182545d76c74" providerId="LiveId" clId="{9BD5797D-041C-4F71-AF03-D2D7E3A5E513}" dt="2022-01-06T19:28:11.663" v="355" actId="27803"/>
          <ac:picMkLst>
            <pc:docMk/>
            <pc:sldMk cId="4286658464" sldId="284"/>
            <ac:picMk id="50" creationId="{710A8F84-997B-4A8A-94AE-A6A02031121B}"/>
          </ac:picMkLst>
        </pc:picChg>
      </pc:sldChg>
      <pc:sldChg chg="addSp delSp modSp new mod">
        <pc:chgData name="Alon Pinheiro" userId="68d1182545d76c74" providerId="LiveId" clId="{9BD5797D-041C-4F71-AF03-D2D7E3A5E513}" dt="2022-01-06T22:26:31.859" v="617" actId="1036"/>
        <pc:sldMkLst>
          <pc:docMk/>
          <pc:sldMk cId="4060334334" sldId="285"/>
        </pc:sldMkLst>
        <pc:spChg chg="del">
          <ac:chgData name="Alon Pinheiro" userId="68d1182545d76c74" providerId="LiveId" clId="{9BD5797D-041C-4F71-AF03-D2D7E3A5E513}" dt="2022-01-05T21:35:11.544" v="4" actId="478"/>
          <ac:spMkLst>
            <pc:docMk/>
            <pc:sldMk cId="4060334334" sldId="285"/>
            <ac:spMk id="2" creationId="{4789B335-FD49-4493-B3AB-42EA95352973}"/>
          </ac:spMkLst>
        </pc:spChg>
        <pc:spChg chg="del">
          <ac:chgData name="Alon Pinheiro" userId="68d1182545d76c74" providerId="LiveId" clId="{9BD5797D-041C-4F71-AF03-D2D7E3A5E513}" dt="2022-01-05T21:35:11.544" v="4" actId="478"/>
          <ac:spMkLst>
            <pc:docMk/>
            <pc:sldMk cId="4060334334" sldId="285"/>
            <ac:spMk id="3" creationId="{DE0A96FC-D95B-4DF4-AE32-AD16B23363FD}"/>
          </ac:spMkLst>
        </pc:spChg>
        <pc:spChg chg="add del mod">
          <ac:chgData name="Alon Pinheiro" userId="68d1182545d76c74" providerId="LiveId" clId="{9BD5797D-041C-4F71-AF03-D2D7E3A5E513}" dt="2022-01-05T21:49:44.321" v="19" actId="478"/>
          <ac:spMkLst>
            <pc:docMk/>
            <pc:sldMk cId="4060334334" sldId="285"/>
            <ac:spMk id="4" creationId="{5DB48838-3F37-40DE-AFA8-7EF1FABD8C35}"/>
          </ac:spMkLst>
        </pc:spChg>
        <pc:spChg chg="add mod ord">
          <ac:chgData name="Alon Pinheiro" userId="68d1182545d76c74" providerId="LiveId" clId="{9BD5797D-041C-4F71-AF03-D2D7E3A5E513}" dt="2022-01-05T22:12:19.257" v="36" actId="207"/>
          <ac:spMkLst>
            <pc:docMk/>
            <pc:sldMk cId="4060334334" sldId="285"/>
            <ac:spMk id="6" creationId="{D7BDD7A7-F0D7-4AC8-8177-F34247D0A14E}"/>
          </ac:spMkLst>
        </pc:spChg>
        <pc:spChg chg="add mod ord">
          <ac:chgData name="Alon Pinheiro" userId="68d1182545d76c74" providerId="LiveId" clId="{9BD5797D-041C-4F71-AF03-D2D7E3A5E513}" dt="2022-01-06T15:08:14.403" v="97" actId="1076"/>
          <ac:spMkLst>
            <pc:docMk/>
            <pc:sldMk cId="4060334334" sldId="285"/>
            <ac:spMk id="8" creationId="{7DB4FB81-CAF1-4E22-9B8F-B212056C5E39}"/>
          </ac:spMkLst>
        </pc:spChg>
        <pc:spChg chg="add mod">
          <ac:chgData name="Alon Pinheiro" userId="68d1182545d76c74" providerId="LiveId" clId="{9BD5797D-041C-4F71-AF03-D2D7E3A5E513}" dt="2022-01-06T13:24:26.228" v="56" actId="14100"/>
          <ac:spMkLst>
            <pc:docMk/>
            <pc:sldMk cId="4060334334" sldId="285"/>
            <ac:spMk id="9" creationId="{4C0424B4-6561-4CAE-8E4B-930DD90CE8CE}"/>
          </ac:spMkLst>
        </pc:spChg>
        <pc:spChg chg="add mod">
          <ac:chgData name="Alon Pinheiro" userId="68d1182545d76c74" providerId="LiveId" clId="{9BD5797D-041C-4F71-AF03-D2D7E3A5E513}" dt="2022-01-06T14:26:14.652" v="76" actId="1076"/>
          <ac:spMkLst>
            <pc:docMk/>
            <pc:sldMk cId="4060334334" sldId="285"/>
            <ac:spMk id="13" creationId="{C330A21A-2523-4FB7-B6FE-708218A340B6}"/>
          </ac:spMkLst>
        </pc:spChg>
        <pc:spChg chg="add mod ord">
          <ac:chgData name="Alon Pinheiro" userId="68d1182545d76c74" providerId="LiveId" clId="{9BD5797D-041C-4F71-AF03-D2D7E3A5E513}" dt="2022-01-06T15:05:43.330" v="85" actId="1076"/>
          <ac:spMkLst>
            <pc:docMk/>
            <pc:sldMk cId="4060334334" sldId="285"/>
            <ac:spMk id="15" creationId="{82E577C7-759D-41F6-A693-D8039BA63416}"/>
          </ac:spMkLst>
        </pc:spChg>
        <pc:spChg chg="add mod ord">
          <ac:chgData name="Alon Pinheiro" userId="68d1182545d76c74" providerId="LiveId" clId="{9BD5797D-041C-4F71-AF03-D2D7E3A5E513}" dt="2022-01-06T15:08:16.928" v="98" actId="1076"/>
          <ac:spMkLst>
            <pc:docMk/>
            <pc:sldMk cId="4060334334" sldId="285"/>
            <ac:spMk id="17" creationId="{5B79C174-2DE3-4E58-81BF-05301FE22CD2}"/>
          </ac:spMkLst>
        </pc:spChg>
        <pc:picChg chg="add del mod">
          <ac:chgData name="Alon Pinheiro" userId="68d1182545d76c74" providerId="LiveId" clId="{9BD5797D-041C-4F71-AF03-D2D7E3A5E513}" dt="2022-01-06T13:23:50.861" v="47" actId="478"/>
          <ac:picMkLst>
            <pc:docMk/>
            <pc:sldMk cId="4060334334" sldId="285"/>
            <ac:picMk id="2" creationId="{49D8C320-28E6-447B-B6A1-B1C1EA19A780}"/>
          </ac:picMkLst>
        </pc:picChg>
        <pc:picChg chg="add mod">
          <ac:chgData name="Alon Pinheiro" userId="68d1182545d76c74" providerId="LiveId" clId="{9BD5797D-041C-4F71-AF03-D2D7E3A5E513}" dt="2022-01-06T22:26:31.859" v="617" actId="1036"/>
          <ac:picMkLst>
            <pc:docMk/>
            <pc:sldMk cId="4060334334" sldId="285"/>
            <ac:picMk id="2" creationId="{EF87EF15-8FD0-433C-9E2D-5787284761B5}"/>
          </ac:picMkLst>
        </pc:picChg>
        <pc:picChg chg="add del mod">
          <ac:chgData name="Alon Pinheiro" userId="68d1182545d76c74" providerId="LiveId" clId="{9BD5797D-041C-4F71-AF03-D2D7E3A5E513}" dt="2022-01-06T13:24:16.293" v="51" actId="478"/>
          <ac:picMkLst>
            <pc:docMk/>
            <pc:sldMk cId="4060334334" sldId="285"/>
            <ac:picMk id="3" creationId="{4AFAC0B6-B933-4FB8-8FD5-E6496A22D646}"/>
          </ac:picMkLst>
        </pc:picChg>
        <pc:picChg chg="add mod ord">
          <ac:chgData name="Alon Pinheiro" userId="68d1182545d76c74" providerId="LiveId" clId="{9BD5797D-041C-4F71-AF03-D2D7E3A5E513}" dt="2022-01-06T14:26:14.652" v="76" actId="1076"/>
          <ac:picMkLst>
            <pc:docMk/>
            <pc:sldMk cId="4060334334" sldId="285"/>
            <ac:picMk id="5" creationId="{98ADB583-C59F-4F04-A50F-9D31574050F3}"/>
          </ac:picMkLst>
        </pc:picChg>
        <pc:picChg chg="add mod">
          <ac:chgData name="Alon Pinheiro" userId="68d1182545d76c74" providerId="LiveId" clId="{9BD5797D-041C-4F71-AF03-D2D7E3A5E513}" dt="2022-01-05T21:54:45.169" v="26" actId="14100"/>
          <ac:picMkLst>
            <pc:docMk/>
            <pc:sldMk cId="4060334334" sldId="285"/>
            <ac:picMk id="1026" creationId="{69D75877-8AF8-47B5-B7AD-AA015E416958}"/>
          </ac:picMkLst>
        </pc:picChg>
        <pc:picChg chg="add mod">
          <ac:chgData name="Alon Pinheiro" userId="68d1182545d76c74" providerId="LiveId" clId="{9BD5797D-041C-4F71-AF03-D2D7E3A5E513}" dt="2022-01-06T15:08:14.403" v="97" actId="1076"/>
          <ac:picMkLst>
            <pc:docMk/>
            <pc:sldMk cId="4060334334" sldId="285"/>
            <ac:picMk id="1028" creationId="{8BE64C3C-5AC8-4EEA-A68D-166A699A5088}"/>
          </ac:picMkLst>
        </pc:picChg>
        <pc:picChg chg="add del mod">
          <ac:chgData name="Alon Pinheiro" userId="68d1182545d76c74" providerId="LiveId" clId="{9BD5797D-041C-4F71-AF03-D2D7E3A5E513}" dt="2022-01-06T22:26:28.615" v="607" actId="478"/>
          <ac:picMkLst>
            <pc:docMk/>
            <pc:sldMk cId="4060334334" sldId="285"/>
            <ac:picMk id="1030" creationId="{FBA220AE-E136-47D9-90FF-8EED170FA0C3}"/>
          </ac:picMkLst>
        </pc:picChg>
        <pc:picChg chg="add del mod">
          <ac:chgData name="Alon Pinheiro" userId="68d1182545d76c74" providerId="LiveId" clId="{9BD5797D-041C-4F71-AF03-D2D7E3A5E513}" dt="2022-01-06T14:07:23.667" v="65" actId="478"/>
          <ac:picMkLst>
            <pc:docMk/>
            <pc:sldMk cId="4060334334" sldId="285"/>
            <ac:picMk id="1032" creationId="{D36B9121-728D-4F12-8702-F8DDA0BA7C24}"/>
          </ac:picMkLst>
        </pc:picChg>
        <pc:picChg chg="add mod">
          <ac:chgData name="Alon Pinheiro" userId="68d1182545d76c74" providerId="LiveId" clId="{9BD5797D-041C-4F71-AF03-D2D7E3A5E513}" dt="2022-01-06T15:05:43.330" v="85" actId="1076"/>
          <ac:picMkLst>
            <pc:docMk/>
            <pc:sldMk cId="4060334334" sldId="285"/>
            <ac:picMk id="1034" creationId="{5C591174-F244-45BB-A9B2-CC2DF42C45EE}"/>
          </ac:picMkLst>
        </pc:picChg>
        <pc:picChg chg="add mod">
          <ac:chgData name="Alon Pinheiro" userId="68d1182545d76c74" providerId="LiveId" clId="{9BD5797D-041C-4F71-AF03-D2D7E3A5E513}" dt="2022-01-06T15:08:32.789" v="103" actId="14100"/>
          <ac:picMkLst>
            <pc:docMk/>
            <pc:sldMk cId="4060334334" sldId="285"/>
            <ac:picMk id="1036" creationId="{42795ADC-E822-4CAE-B69A-C38A38BF68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C85BC-1091-48F5-947D-258664E17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6ED7E3-1D00-452D-8BB4-22B29AA8F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80EB5-FCB0-4F5F-A5F9-5139DD0B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B1BE-0C29-49B0-8188-4ABB4C89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FB15F-9735-45D1-958E-E5646352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9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BA4D-6223-4B43-AF9B-A91CB5D4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5E612-5722-496D-A519-6D07001BC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F54AE-E387-4AE8-B3FB-DEDE6022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89E8B-2A11-4FE5-B85B-009DFA59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AC4C23-EFD3-4DD5-9FD9-3839A559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3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4E7A52-C3CB-456F-9CB1-101025C3C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524D04-F6DF-4B6B-AB76-C5AF0ED46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A495F-69FF-4DA6-97A0-D04D3C60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0A4393-EED3-4CD0-B273-8A5AB24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28954-4C62-4797-AD6B-FBED7F4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0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47F05-D6B4-472D-BE89-951F09EA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4F7CC-87A5-4082-8734-77BEE8F6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F3CCF-8205-4EB6-A6ED-BAEC866A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2AB6A-68A6-457D-B877-4676C3F1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F450B-04E6-4345-967F-2E3B0D9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1937E-A127-4B55-9D69-CEA36640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0052-0AF6-4510-86B4-F0EEB7BE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3FEEA-1040-42C6-A964-A8C974E9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CABE1-AB14-49D3-B72B-E46760EF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2AEE13-FECF-4C9A-866A-71E7FB1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3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5106-D17D-47B0-9B01-A64FE6B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54ADD-EF9B-4B06-8B00-B91207A90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82B300-C895-452A-993A-460A1F6D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2C5FA8-FC05-46C8-9D5B-90F60367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9DDF6A-0C3E-4564-9237-A001B37C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DA3D19-CE40-48ED-87BC-4E7E349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0E421-E3D9-4CAA-BFB7-BD8D550A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C545A4-0B5D-4510-A38C-860FF3D7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4AB20-785E-4D6E-AC26-B11B6AF5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95DFEF-B9C3-4C4D-AE4E-CD321FF1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9E59E3-1A92-4CC2-9B5D-907DF5A00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A5687B-AAD3-45B1-B96B-9EE7FE33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70EC9-DE96-42F8-B72E-2C528B9C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16A6F-FE43-4303-B8E6-7798F0B3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AFFD4-D2BB-440D-8198-9DAB0E9D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CCFC21-8FB8-4CF5-AB44-70DCD1B9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973F50-D1CD-4803-BDE3-3617E6F2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AA105-445F-4F3A-876E-6904D4C8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75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BD8FE3-0B1E-4EB1-9D81-1B453E28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89C296-C6E7-4BBC-9D9E-ADB046EA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C388F-1FA9-4BF5-8534-917E32AF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18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F5E50-3ADE-4C3C-8176-66E35757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37C10-BA54-4C99-81A0-379ADDD4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60F285-3309-44A5-BB1B-DFE5C35F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75589D-B226-499A-8F7D-4D580CCA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614AB-BF92-42E3-B23E-D06E353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EBB5B5-B360-4F43-B9D6-6E87E854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89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22D9B-96CA-44CF-B78B-B6D29BEF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ED88D3-323E-4FA0-A3FD-9115664BC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355E1B-54A7-463F-B0DC-65685A95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8C1884-E5FD-4D6F-8357-8E7F133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7F843-C4E3-4826-B69C-E6562951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293AD0-A352-4836-B98B-0991794A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11EF18-A50F-46F7-B5E9-6C6646E5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2F335-818E-456B-9E04-983D7392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68A7E-8954-4723-ACA9-DFD2097E9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BC0B-A9A7-4C5D-8BDE-EF82399B6528}" type="datetimeFigureOut">
              <a:rPr lang="pt-BR" smtClean="0"/>
              <a:t>07/01/2022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641E0-C34E-44A8-B008-7EA5768A8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0ED571-2E48-441D-99ED-D9834892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4565712" y="233447"/>
            <a:ext cx="2787195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3456432" y="1146747"/>
            <a:ext cx="5279135" cy="5136198"/>
          </a:xfrm>
          <a:prstGeom prst="roundRect">
            <a:avLst>
              <a:gd name="adj" fmla="val 1951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EBD503A9-C6FD-4240-A2D0-499F4717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10" y="329534"/>
            <a:ext cx="537935" cy="53793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866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5B79C174-2DE3-4E58-81BF-05301FE22CD2}"/>
              </a:ext>
            </a:extLst>
          </p:cNvPr>
          <p:cNvSpPr/>
          <p:nvPr/>
        </p:nvSpPr>
        <p:spPr>
          <a:xfrm>
            <a:off x="6472191" y="3692165"/>
            <a:ext cx="2918942" cy="291894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2E577C7-759D-41F6-A693-D8039BA63416}"/>
              </a:ext>
            </a:extLst>
          </p:cNvPr>
          <p:cNvSpPr/>
          <p:nvPr/>
        </p:nvSpPr>
        <p:spPr>
          <a:xfrm>
            <a:off x="8033538" y="0"/>
            <a:ext cx="2918942" cy="291894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DB4FB81-CAF1-4E22-9B8F-B212056C5E39}"/>
              </a:ext>
            </a:extLst>
          </p:cNvPr>
          <p:cNvSpPr/>
          <p:nvPr/>
        </p:nvSpPr>
        <p:spPr>
          <a:xfrm>
            <a:off x="9488528" y="3115136"/>
            <a:ext cx="2366852" cy="236685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DD7A7-F0D7-4AC8-8177-F34247D0A14E}"/>
              </a:ext>
            </a:extLst>
          </p:cNvPr>
          <p:cNvSpPr/>
          <p:nvPr/>
        </p:nvSpPr>
        <p:spPr>
          <a:xfrm>
            <a:off x="3562171" y="784619"/>
            <a:ext cx="3600000" cy="3600000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taú Logo - PNG e Vetor - Download de Logo">
            <a:extLst>
              <a:ext uri="{FF2B5EF4-FFF2-40B4-BE49-F238E27FC236}">
                <a16:creationId xmlns:a16="http://schemas.microsoft.com/office/drawing/2014/main" id="{69D75877-8AF8-47B5-B7AD-AA015E41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90" y="1476322"/>
            <a:ext cx="2097562" cy="209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nco do Brasil Logo - PNG e Vetor - Download de Logo">
            <a:extLst>
              <a:ext uri="{FF2B5EF4-FFF2-40B4-BE49-F238E27FC236}">
                <a16:creationId xmlns:a16="http://schemas.microsoft.com/office/drawing/2014/main" id="{8BE64C3C-5AC8-4EEA-A68D-166A699A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1" y="32269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C330A21A-2523-4FB7-B6FE-708218A340B6}"/>
              </a:ext>
            </a:extLst>
          </p:cNvPr>
          <p:cNvSpPr/>
          <p:nvPr/>
        </p:nvSpPr>
        <p:spPr>
          <a:xfrm>
            <a:off x="473602" y="3311931"/>
            <a:ext cx="3224972" cy="322497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8ADB583-C59F-4F04-A50F-9D3157405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0" y="3556687"/>
            <a:ext cx="2373296" cy="2373296"/>
          </a:xfrm>
          <a:prstGeom prst="rect">
            <a:avLst/>
          </a:prstGeom>
        </p:spPr>
      </p:pic>
      <p:pic>
        <p:nvPicPr>
          <p:cNvPr id="1034" name="Picture 10" descr="Bradesco Logo - PNG e Vetor - Download de Logo">
            <a:extLst>
              <a:ext uri="{FF2B5EF4-FFF2-40B4-BE49-F238E27FC236}">
                <a16:creationId xmlns:a16="http://schemas.microsoft.com/office/drawing/2014/main" id="{5C591174-F244-45BB-A9B2-CC2DF42C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99" y="716089"/>
            <a:ext cx="1781021" cy="148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2795ADC-E822-4CAE-B69A-C38A38BF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78" y="4092964"/>
            <a:ext cx="2026168" cy="21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34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‘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9</cp:revision>
  <dcterms:created xsi:type="dcterms:W3CDTF">2022-01-05T17:47:08Z</dcterms:created>
  <dcterms:modified xsi:type="dcterms:W3CDTF">2022-01-07T13:47:06Z</dcterms:modified>
</cp:coreProperties>
</file>