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>
      <p:cViewPr>
        <p:scale>
          <a:sx n="170" d="100"/>
          <a:sy n="170" d="100"/>
        </p:scale>
        <p:origin x="912" y="15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16546FE-36CF-4573-B6B4-8639A3E82008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C5AED62-D6BF-4778-BFEA-629399FCEDA8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8550418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/>
              <a:t>Formatvorlage des Untertitelmasters durch Klicken bearbeiten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51208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86791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5355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898667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22693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00355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793463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7052819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9873201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9028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1277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  <a:endParaRPr lang="de-CH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de-CH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32DE35-CE51-44C4-87B4-2044DFCDA52C}" type="datetimeFigureOut">
              <a:rPr lang="de-CH" smtClean="0"/>
              <a:t>19.09.25</a:t>
            </a:fld>
            <a:endParaRPr lang="de-CH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CA6190-C10A-4898-99A0-9E15DCCB3961}" type="slidenum">
              <a:rPr lang="de-CH" smtClean="0"/>
              <a:t>‹N°›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39160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jpeg"/><Relationship Id="rId5" Type="http://schemas.openxmlformats.org/officeDocument/2006/relationships/image" Target="../media/image3.jpeg"/><Relationship Id="rId4" Type="http://schemas.openxmlformats.org/officeDocument/2006/relationships/image" Target="../media/image2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e 4">
            <a:extLst>
              <a:ext uri="{FF2B5EF4-FFF2-40B4-BE49-F238E27FC236}">
                <a16:creationId xmlns:a16="http://schemas.microsoft.com/office/drawing/2014/main" id="{8A4375A0-EBE5-D2ED-9BB8-FAB268048D22}"/>
              </a:ext>
            </a:extLst>
          </p:cNvPr>
          <p:cNvGrpSpPr/>
          <p:nvPr/>
        </p:nvGrpSpPr>
        <p:grpSpPr>
          <a:xfrm>
            <a:off x="-108520" y="-2199146"/>
            <a:ext cx="10283330" cy="5628146"/>
            <a:chOff x="-7336" y="1268760"/>
            <a:chExt cx="10283330" cy="5628146"/>
          </a:xfrm>
        </p:grpSpPr>
        <p:pic>
          <p:nvPicPr>
            <p:cNvPr id="6" name="Grafik 15">
              <a:extLst>
                <a:ext uri="{FF2B5EF4-FFF2-40B4-BE49-F238E27FC236}">
                  <a16:creationId xmlns:a16="http://schemas.microsoft.com/office/drawing/2014/main" id="{3822B71E-D58E-AD48-6E54-18FB3272814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71800" y="1268760"/>
              <a:ext cx="7504194" cy="5628146"/>
            </a:xfrm>
            <a:prstGeom prst="rect">
              <a:avLst/>
            </a:prstGeom>
          </p:spPr>
        </p:pic>
        <p:pic>
          <p:nvPicPr>
            <p:cNvPr id="7" name="Grafik 13">
              <a:extLst>
                <a:ext uri="{FF2B5EF4-FFF2-40B4-BE49-F238E27FC236}">
                  <a16:creationId xmlns:a16="http://schemas.microsoft.com/office/drawing/2014/main" id="{5EBA8F48-F4BC-9A41-E477-0EE828BF2B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r="12564"/>
            <a:stretch/>
          </p:blipFill>
          <p:spPr>
            <a:xfrm>
              <a:off x="-7336" y="3465016"/>
              <a:ext cx="4639850" cy="3431890"/>
            </a:xfrm>
            <a:prstGeom prst="rect">
              <a:avLst/>
            </a:prstGeom>
          </p:spPr>
        </p:pic>
        <p:sp>
          <p:nvSpPr>
            <p:cNvPr id="8" name="Oval 17">
              <a:extLst>
                <a:ext uri="{FF2B5EF4-FFF2-40B4-BE49-F238E27FC236}">
                  <a16:creationId xmlns:a16="http://schemas.microsoft.com/office/drawing/2014/main" id="{3AE59DF6-43BA-603F-50D4-A96DD930DFC0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03373">
              <a:off x="7113400" y="5473701"/>
              <a:ext cx="252591" cy="2005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1" name="Oval 17">
              <a:extLst>
                <a:ext uri="{FF2B5EF4-FFF2-40B4-BE49-F238E27FC236}">
                  <a16:creationId xmlns:a16="http://schemas.microsoft.com/office/drawing/2014/main" id="{92EB10C9-EE99-F722-ECDE-92AE344CF8C2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9203373">
              <a:off x="3110957" y="5187913"/>
              <a:ext cx="321685" cy="27617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" name="Oval 13">
              <a:extLst>
                <a:ext uri="{FF2B5EF4-FFF2-40B4-BE49-F238E27FC236}">
                  <a16:creationId xmlns:a16="http://schemas.microsoft.com/office/drawing/2014/main" id="{B025EF14-995D-9D86-DDB0-6EED274F990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99460">
              <a:off x="2043187" y="3783446"/>
              <a:ext cx="529870" cy="26656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3" name="Oval 13">
              <a:extLst>
                <a:ext uri="{FF2B5EF4-FFF2-40B4-BE49-F238E27FC236}">
                  <a16:creationId xmlns:a16="http://schemas.microsoft.com/office/drawing/2014/main" id="{BDD8FE7D-23EB-ED5D-F8D3-599E5A726C48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99460">
              <a:off x="6234137" y="4285036"/>
              <a:ext cx="366861" cy="20650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5" name="Oval 13">
              <a:extLst>
                <a:ext uri="{FF2B5EF4-FFF2-40B4-BE49-F238E27FC236}">
                  <a16:creationId xmlns:a16="http://schemas.microsoft.com/office/drawing/2014/main" id="{32BB3722-3E61-39DB-DC29-6BEF9AFC49A9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38682">
              <a:off x="6228710" y="4950259"/>
              <a:ext cx="395492" cy="2880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7" name="Oval 13">
              <a:extLst>
                <a:ext uri="{FF2B5EF4-FFF2-40B4-BE49-F238E27FC236}">
                  <a16:creationId xmlns:a16="http://schemas.microsoft.com/office/drawing/2014/main" id="{195B9993-32AB-A52D-26EC-EA1F4A4F6BB7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2738682">
              <a:off x="2172984" y="4493722"/>
              <a:ext cx="395492" cy="2880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8" name="Oval 13">
              <a:extLst>
                <a:ext uri="{FF2B5EF4-FFF2-40B4-BE49-F238E27FC236}">
                  <a16:creationId xmlns:a16="http://schemas.microsoft.com/office/drawing/2014/main" id="{E3FF5258-5594-3CCD-D4D4-7259D72799B6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99460">
              <a:off x="6008750" y="4496872"/>
              <a:ext cx="366861" cy="281732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9" name="Oval 13">
              <a:extLst>
                <a:ext uri="{FF2B5EF4-FFF2-40B4-BE49-F238E27FC236}">
                  <a16:creationId xmlns:a16="http://schemas.microsoft.com/office/drawing/2014/main" id="{045FAA54-7ED4-0340-DBFD-40E34447D69F}"/>
                </a:ext>
              </a:extLst>
            </p:cNvPr>
            <p:cNvSpPr>
              <a:spLocks noChangeArrowheads="1"/>
            </p:cNvSpPr>
            <p:nvPr/>
          </p:nvSpPr>
          <p:spPr bwMode="auto">
            <a:xfrm rot="1699460">
              <a:off x="1782002" y="4033942"/>
              <a:ext cx="427814" cy="33995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  <p:grpSp>
        <p:nvGrpSpPr>
          <p:cNvPr id="2" name="Groupe 1">
            <a:extLst>
              <a:ext uri="{FF2B5EF4-FFF2-40B4-BE49-F238E27FC236}">
                <a16:creationId xmlns:a16="http://schemas.microsoft.com/office/drawing/2014/main" id="{EE5AB586-C6A3-6660-24B7-96897D71B878}"/>
              </a:ext>
            </a:extLst>
          </p:cNvPr>
          <p:cNvGrpSpPr/>
          <p:nvPr/>
        </p:nvGrpSpPr>
        <p:grpSpPr>
          <a:xfrm>
            <a:off x="-180528" y="2690917"/>
            <a:ext cx="9361040" cy="3474387"/>
            <a:chOff x="0" y="-1"/>
            <a:chExt cx="9144000" cy="3474387"/>
          </a:xfrm>
        </p:grpSpPr>
        <p:pic>
          <p:nvPicPr>
            <p:cNvPr id="9" name="Grafik 8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511485" y="-1"/>
              <a:ext cx="4632515" cy="3474387"/>
            </a:xfrm>
            <a:prstGeom prst="rect">
              <a:avLst/>
            </a:prstGeom>
          </p:spPr>
        </p:pic>
        <p:pic>
          <p:nvPicPr>
            <p:cNvPr id="10" name="Grafik 9"/>
            <p:cNvPicPr>
              <a:picLocks noChangeAspect="1"/>
            </p:cNvPicPr>
            <p:nvPr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4632514" cy="3474386"/>
            </a:xfrm>
            <a:prstGeom prst="rect">
              <a:avLst/>
            </a:prstGeom>
          </p:spPr>
        </p:pic>
        <p:sp>
          <p:nvSpPr>
            <p:cNvPr id="12299" name="Oval 11"/>
            <p:cNvSpPr>
              <a:spLocks noChangeArrowheads="1"/>
            </p:cNvSpPr>
            <p:nvPr/>
          </p:nvSpPr>
          <p:spPr bwMode="auto">
            <a:xfrm rot="2700000">
              <a:off x="1542979" y="1831547"/>
              <a:ext cx="228600" cy="29834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1" name="Oval 13"/>
            <p:cNvSpPr>
              <a:spLocks noChangeArrowheads="1"/>
            </p:cNvSpPr>
            <p:nvPr/>
          </p:nvSpPr>
          <p:spPr bwMode="auto">
            <a:xfrm>
              <a:off x="1230832" y="2010439"/>
              <a:ext cx="304056" cy="32404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3" name="Oval 15"/>
            <p:cNvSpPr>
              <a:spLocks noChangeArrowheads="1"/>
            </p:cNvSpPr>
            <p:nvPr/>
          </p:nvSpPr>
          <p:spPr bwMode="auto">
            <a:xfrm>
              <a:off x="6941064" y="2024840"/>
              <a:ext cx="228600" cy="21602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12305" name="Oval 17"/>
            <p:cNvSpPr>
              <a:spLocks noChangeArrowheads="1"/>
            </p:cNvSpPr>
            <p:nvPr/>
          </p:nvSpPr>
          <p:spPr bwMode="auto">
            <a:xfrm rot="18332600">
              <a:off x="1529693" y="2003220"/>
              <a:ext cx="575814" cy="212725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1" name="Oval 13"/>
            <p:cNvSpPr>
              <a:spLocks noChangeArrowheads="1"/>
            </p:cNvSpPr>
            <p:nvPr/>
          </p:nvSpPr>
          <p:spPr bwMode="auto">
            <a:xfrm>
              <a:off x="6639184" y="2027720"/>
              <a:ext cx="304056" cy="324041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2" name="Oval 17"/>
            <p:cNvSpPr>
              <a:spLocks noChangeArrowheads="1"/>
            </p:cNvSpPr>
            <p:nvPr/>
          </p:nvSpPr>
          <p:spPr bwMode="auto">
            <a:xfrm rot="19203373">
              <a:off x="6951462" y="2199824"/>
              <a:ext cx="436404" cy="176820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3" name="Oval 17"/>
            <p:cNvSpPr>
              <a:spLocks noChangeArrowheads="1"/>
            </p:cNvSpPr>
            <p:nvPr/>
          </p:nvSpPr>
          <p:spPr bwMode="auto">
            <a:xfrm rot="20066557">
              <a:off x="954453" y="2681421"/>
              <a:ext cx="354254" cy="274504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  <p:sp>
          <p:nvSpPr>
            <p:cNvPr id="34" name="Oval 17"/>
            <p:cNvSpPr>
              <a:spLocks noChangeArrowheads="1"/>
            </p:cNvSpPr>
            <p:nvPr/>
          </p:nvSpPr>
          <p:spPr bwMode="auto">
            <a:xfrm rot="2194084">
              <a:off x="6059421" y="2376789"/>
              <a:ext cx="286683" cy="219219"/>
            </a:xfrm>
            <a:prstGeom prst="ellipse">
              <a:avLst/>
            </a:prstGeom>
            <a:noFill/>
            <a:ln w="25400">
              <a:solidFill>
                <a:srgbClr val="FF0000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 anchor="ctr"/>
            <a:lstStyle/>
            <a:p>
              <a:endParaRPr lang="de-DE"/>
            </a:p>
          </p:txBody>
        </p:sp>
      </p:grpSp>
    </p:spTree>
    <p:extLst>
      <p:ext uri="{BB962C8B-B14F-4D97-AF65-F5344CB8AC3E}">
        <p14:creationId xmlns:p14="http://schemas.microsoft.com/office/powerpoint/2010/main" val="3269575288"/>
      </p:ext>
    </p:extLst>
  </p:cSld>
  <p:clrMapOvr>
    <a:masterClrMapping/>
  </p:clrMapOvr>
</p:sld>
</file>

<file path=ppt/theme/theme1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Affichage à l'écran (4:3)</PresentationFormat>
  <Paragraphs>0</Paragraphs>
  <Slides>1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4" baseType="lpstr">
      <vt:lpstr>Arial</vt:lpstr>
      <vt:lpstr>Calibri</vt:lpstr>
      <vt:lpstr>Larissa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zimmerfr</dc:creator>
  <cp:lastModifiedBy>Olivier Gimenez</cp:lastModifiedBy>
  <cp:revision>10</cp:revision>
  <dcterms:created xsi:type="dcterms:W3CDTF">2012-06-06T09:03:38Z</dcterms:created>
  <dcterms:modified xsi:type="dcterms:W3CDTF">2025-09-19T12:46:41Z</dcterms:modified>
</cp:coreProperties>
</file>