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u texte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8" name="Espace réservé du contenu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9" name="Espace réservé de la date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10" name="Espace réservé du pied de page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e la date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pour une image 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5FE2F1-71F5-4B82-B46D-4FEDBF228046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89438-7785-4C8B-92AD-BAEB875E411F}" type="slidenum">
              <a:rPr lang="fr-FR"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Relationship Id="rId19" Type="http://schemas.openxmlformats.org/officeDocument/2006/relationships/image" Target="../media/image155.png"/><Relationship Id="rId20" Type="http://schemas.openxmlformats.org/officeDocument/2006/relationships/image" Target="../media/image156.png"/><Relationship Id="rId21" Type="http://schemas.openxmlformats.org/officeDocument/2006/relationships/image" Target="../media/image157.png"/><Relationship Id="rId22" Type="http://schemas.openxmlformats.org/officeDocument/2006/relationships/image" Target="../media/image158.png"/><Relationship Id="rId23" Type="http://schemas.openxmlformats.org/officeDocument/2006/relationships/image" Target="../media/image159.png"/><Relationship Id="rId24" Type="http://schemas.openxmlformats.org/officeDocument/2006/relationships/image" Target="../media/image160.png"/><Relationship Id="rId25" Type="http://schemas.openxmlformats.org/officeDocument/2006/relationships/image" Target="../media/image161.png"/><Relationship Id="rId26" Type="http://schemas.openxmlformats.org/officeDocument/2006/relationships/image" Target="../media/image162.png"/><Relationship Id="rId27" Type="http://schemas.openxmlformats.org/officeDocument/2006/relationships/image" Target="../media/image163.png"/><Relationship Id="rId28" Type="http://schemas.openxmlformats.org/officeDocument/2006/relationships/image" Target="../media/image164.png"/><Relationship Id="rId29" Type="http://schemas.openxmlformats.org/officeDocument/2006/relationships/image" Target="../media/image165.png"/><Relationship Id="rId30" Type="http://schemas.openxmlformats.org/officeDocument/2006/relationships/image" Target="../media/image166.png"/><Relationship Id="rId31" Type="http://schemas.openxmlformats.org/officeDocument/2006/relationships/image" Target="../media/image167.png"/><Relationship Id="rId32" Type="http://schemas.openxmlformats.org/officeDocument/2006/relationships/image" Target="../media/image168.png"/><Relationship Id="rId33" Type="http://schemas.openxmlformats.org/officeDocument/2006/relationships/image" Target="../media/image169.png"/><Relationship Id="rId34" Type="http://schemas.openxmlformats.org/officeDocument/2006/relationships/image" Target="../media/image170.png"/><Relationship Id="rId35" Type="http://schemas.openxmlformats.org/officeDocument/2006/relationships/image" Target="../media/image171.png"/><Relationship Id="rId36" Type="http://schemas.openxmlformats.org/officeDocument/2006/relationships/image" Target="../media/image172.png"/><Relationship Id="rId37" Type="http://schemas.openxmlformats.org/officeDocument/2006/relationships/image" Target="../media/image173.png"/><Relationship Id="rId38" Type="http://schemas.openxmlformats.org/officeDocument/2006/relationships/image" Target="../media/image174.png"/><Relationship Id="rId39" Type="http://schemas.openxmlformats.org/officeDocument/2006/relationships/image" Target="../media/image175.png"/><Relationship Id="rId40" Type="http://schemas.openxmlformats.org/officeDocument/2006/relationships/image" Target="../media/image176.png"/><Relationship Id="rId41" Type="http://schemas.openxmlformats.org/officeDocument/2006/relationships/image" Target="../media/image177.png"/><Relationship Id="rId42" Type="http://schemas.openxmlformats.org/officeDocument/2006/relationships/image" Target="../media/image178.png"/><Relationship Id="rId43" Type="http://schemas.openxmlformats.org/officeDocument/2006/relationships/image" Target="../media/image179.png"/><Relationship Id="rId44" Type="http://schemas.openxmlformats.org/officeDocument/2006/relationships/image" Target="../media/image180.png"/><Relationship Id="rId45" Type="http://schemas.openxmlformats.org/officeDocument/2006/relationships/image" Target="../media/image181.png"/><Relationship Id="rId46" Type="http://schemas.openxmlformats.org/officeDocument/2006/relationships/image" Target="../media/image182.png"/><Relationship Id="rId47" Type="http://schemas.openxmlformats.org/officeDocument/2006/relationships/image" Target="../media/image183.png"/><Relationship Id="rId48" Type="http://schemas.openxmlformats.org/officeDocument/2006/relationships/image" Target="../media/image184.png"/><Relationship Id="rId49" Type="http://schemas.openxmlformats.org/officeDocument/2006/relationships/image" Target="../media/image185.png"/><Relationship Id="rId50" Type="http://schemas.openxmlformats.org/officeDocument/2006/relationships/image" Target="../media/image186.png"/><Relationship Id="rId51" Type="http://schemas.openxmlformats.org/officeDocument/2006/relationships/image" Target="../media/image187.png"/><Relationship Id="rId52" Type="http://schemas.openxmlformats.org/officeDocument/2006/relationships/image" Target="../media/image188.png"/><Relationship Id="rId53" Type="http://schemas.openxmlformats.org/officeDocument/2006/relationships/image" Target="../media/image189.png"/><Relationship Id="rId54" Type="http://schemas.openxmlformats.org/officeDocument/2006/relationships/image" Target="../media/image190.png"/><Relationship Id="rId55" Type="http://schemas.openxmlformats.org/officeDocument/2006/relationships/image" Target="../media/image191.png"/><Relationship Id="rId56" Type="http://schemas.openxmlformats.org/officeDocument/2006/relationships/image" Target="../media/image192.png"/><Relationship Id="rId57" Type="http://schemas.openxmlformats.org/officeDocument/2006/relationships/image" Target="../media/image193.png"/><Relationship Id="rId58" Type="http://schemas.openxmlformats.org/officeDocument/2006/relationships/image" Target="../media/image194.png"/><Relationship Id="rId59" Type="http://schemas.openxmlformats.org/officeDocument/2006/relationships/image" Target="../media/image195.png"/><Relationship Id="rId60" Type="http://schemas.openxmlformats.org/officeDocument/2006/relationships/image" Target="../media/image196.png"/><Relationship Id="rId61" Type="http://schemas.openxmlformats.org/officeDocument/2006/relationships/image" Target="../media/image197.png"/><Relationship Id="rId62" Type="http://schemas.openxmlformats.org/officeDocument/2006/relationships/image" Target="../media/image198.png"/><Relationship Id="rId63" Type="http://schemas.openxmlformats.org/officeDocument/2006/relationships/image" Target="../media/image199.png"/><Relationship Id="rId64" Type="http://schemas.openxmlformats.org/officeDocument/2006/relationships/image" Target="../media/image200.png"/><Relationship Id="rId65" Type="http://schemas.openxmlformats.org/officeDocument/2006/relationships/image" Target="../media/image201.png"/><Relationship Id="rId66" Type="http://schemas.openxmlformats.org/officeDocument/2006/relationships/image" Target="../media/image202.png"/><Relationship Id="rId67" Type="http://schemas.openxmlformats.org/officeDocument/2006/relationships/image" Target="../media/image203.png"/><Relationship Id="rId68" Type="http://schemas.openxmlformats.org/officeDocument/2006/relationships/image" Target="../media/image204.png"/><Relationship Id="rId69" Type="http://schemas.openxmlformats.org/officeDocument/2006/relationships/image" Target="../media/image205.png"/><Relationship Id="rId70" Type="http://schemas.openxmlformats.org/officeDocument/2006/relationships/image" Target="../media/image206.png"/><Relationship Id="rId71" Type="http://schemas.openxmlformats.org/officeDocument/2006/relationships/image" Target="../media/image207.png"/><Relationship Id="rId72" Type="http://schemas.openxmlformats.org/officeDocument/2006/relationships/image" Target="../media/image208.png"/><Relationship Id="rId73" Type="http://schemas.openxmlformats.org/officeDocument/2006/relationships/image" Target="../media/image209.png"/><Relationship Id="rId74" Type="http://schemas.openxmlformats.org/officeDocument/2006/relationships/image" Target="../media/image210.png"/><Relationship Id="rId75" Type="http://schemas.openxmlformats.org/officeDocument/2006/relationships/image" Target="../media/image211.png"/><Relationship Id="rId76" Type="http://schemas.openxmlformats.org/officeDocument/2006/relationships/image" Target="../media/image212.png"/><Relationship Id="rId77" Type="http://schemas.openxmlformats.org/officeDocument/2006/relationships/image" Target="../media/image213.png"/><Relationship Id="rId78" Type="http://schemas.openxmlformats.org/officeDocument/2006/relationships/image" Target="../media/image214.png"/><Relationship Id="rId79" Type="http://schemas.openxmlformats.org/officeDocument/2006/relationships/image" Target="../media/image215.png"/><Relationship Id="rId80" Type="http://schemas.openxmlformats.org/officeDocument/2006/relationships/image" Target="../media/image216.png"/><Relationship Id="rId81" Type="http://schemas.openxmlformats.org/officeDocument/2006/relationships/image" Target="../media/image217.png"/><Relationship Id="rId82" Type="http://schemas.openxmlformats.org/officeDocument/2006/relationships/image" Target="../media/image218.png"/><Relationship Id="rId83" Type="http://schemas.openxmlformats.org/officeDocument/2006/relationships/image" Target="../media/image219.png"/><Relationship Id="rId84" Type="http://schemas.openxmlformats.org/officeDocument/2006/relationships/image" Target="../media/image220.png"/><Relationship Id="rId85" Type="http://schemas.openxmlformats.org/officeDocument/2006/relationships/image" Target="../media/image221.png"/><Relationship Id="rId86" Type="http://schemas.openxmlformats.org/officeDocument/2006/relationships/image" Target="../media/image222.png"/><Relationship Id="rId87" Type="http://schemas.openxmlformats.org/officeDocument/2006/relationships/image" Target="../media/image223.png"/><Relationship Id="rId88" Type="http://schemas.openxmlformats.org/officeDocument/2006/relationships/image" Target="../media/image224.png"/><Relationship Id="rId89" Type="http://schemas.openxmlformats.org/officeDocument/2006/relationships/image" Target="../media/image225.png"/><Relationship Id="rId90" Type="http://schemas.openxmlformats.org/officeDocument/2006/relationships/image" Target="../media/image226.png"/><Relationship Id="rId91" Type="http://schemas.openxmlformats.org/officeDocument/2006/relationships/image" Target="../media/image227.png"/><Relationship Id="rId92" Type="http://schemas.openxmlformats.org/officeDocument/2006/relationships/image" Target="../media/image228.png"/><Relationship Id="rId93" Type="http://schemas.openxmlformats.org/officeDocument/2006/relationships/image" Target="../media/image229.png"/><Relationship Id="rId94" Type="http://schemas.openxmlformats.org/officeDocument/2006/relationships/image" Target="../media/image230.png"/><Relationship Id="rId95" Type="http://schemas.openxmlformats.org/officeDocument/2006/relationships/image" Target="../media/image231.png"/><Relationship Id="rId96" Type="http://schemas.openxmlformats.org/officeDocument/2006/relationships/image" Target="../media/image232.png"/><Relationship Id="rId97" Type="http://schemas.openxmlformats.org/officeDocument/2006/relationships/image" Target="../media/image233.png"/><Relationship Id="rId98" Type="http://schemas.openxmlformats.org/officeDocument/2006/relationships/image" Target="../media/image234.png"/><Relationship Id="rId99" Type="http://schemas.openxmlformats.org/officeDocument/2006/relationships/image" Target="../media/image235.png"/><Relationship Id="rId100" Type="http://schemas.openxmlformats.org/officeDocument/2006/relationships/image" Target="../media/image236.png"/><Relationship Id="rId101" Type="http://schemas.openxmlformats.org/officeDocument/2006/relationships/image" Target="../media/image237.png"/><Relationship Id="rId102" Type="http://schemas.openxmlformats.org/officeDocument/2006/relationships/image" Target="../media/image238.png"/><Relationship Id="rId103" Type="http://schemas.openxmlformats.org/officeDocument/2006/relationships/image" Target="../media/image23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Relationship Id="rId10" Type="http://schemas.openxmlformats.org/officeDocument/2006/relationships/image" Target="../media/image247.png"/><Relationship Id="rId11" Type="http://schemas.openxmlformats.org/officeDocument/2006/relationships/image" Target="../media/image248.png"/><Relationship Id="rId12" Type="http://schemas.openxmlformats.org/officeDocument/2006/relationships/image" Target="../media/image249.png"/><Relationship Id="rId13" Type="http://schemas.openxmlformats.org/officeDocument/2006/relationships/image" Target="../media/image250.png"/><Relationship Id="rId14" Type="http://schemas.openxmlformats.org/officeDocument/2006/relationships/image" Target="../media/image251.png"/><Relationship Id="rId15" Type="http://schemas.openxmlformats.org/officeDocument/2006/relationships/image" Target="../media/image252.png"/><Relationship Id="rId16" Type="http://schemas.openxmlformats.org/officeDocument/2006/relationships/image" Target="../media/image253.png"/><Relationship Id="rId17" Type="http://schemas.openxmlformats.org/officeDocument/2006/relationships/image" Target="../media/image254.png"/><Relationship Id="rId18" Type="http://schemas.openxmlformats.org/officeDocument/2006/relationships/image" Target="../media/image255.png"/><Relationship Id="rId19" Type="http://schemas.openxmlformats.org/officeDocument/2006/relationships/image" Target="../media/image256.png"/><Relationship Id="rId20" Type="http://schemas.openxmlformats.org/officeDocument/2006/relationships/image" Target="../media/image257.png"/><Relationship Id="rId21" Type="http://schemas.openxmlformats.org/officeDocument/2006/relationships/image" Target="../media/image258.png"/><Relationship Id="rId22" Type="http://schemas.openxmlformats.org/officeDocument/2006/relationships/image" Target="../media/image259.png"/><Relationship Id="rId23" Type="http://schemas.openxmlformats.org/officeDocument/2006/relationships/image" Target="../media/image260.png"/><Relationship Id="rId24" Type="http://schemas.openxmlformats.org/officeDocument/2006/relationships/image" Target="../media/image261.png"/><Relationship Id="rId25" Type="http://schemas.openxmlformats.org/officeDocument/2006/relationships/image" Target="../media/image262.png"/><Relationship Id="rId26" Type="http://schemas.openxmlformats.org/officeDocument/2006/relationships/image" Target="../media/image263.png"/><Relationship Id="rId27" Type="http://schemas.openxmlformats.org/officeDocument/2006/relationships/image" Target="../media/image264.png"/><Relationship Id="rId28" Type="http://schemas.openxmlformats.org/officeDocument/2006/relationships/image" Target="../media/image265.png"/><Relationship Id="rId29" Type="http://schemas.openxmlformats.org/officeDocument/2006/relationships/image" Target="../media/image266.png"/><Relationship Id="rId30" Type="http://schemas.openxmlformats.org/officeDocument/2006/relationships/image" Target="../media/image267.png"/><Relationship Id="rId31" Type="http://schemas.openxmlformats.org/officeDocument/2006/relationships/image" Target="../media/image268.png"/><Relationship Id="rId32" Type="http://schemas.openxmlformats.org/officeDocument/2006/relationships/image" Target="../media/image269.png"/><Relationship Id="rId33" Type="http://schemas.openxmlformats.org/officeDocument/2006/relationships/image" Target="../media/image270.png"/><Relationship Id="rId34" Type="http://schemas.openxmlformats.org/officeDocument/2006/relationships/image" Target="../media/image271.png"/><Relationship Id="rId35" Type="http://schemas.openxmlformats.org/officeDocument/2006/relationships/image" Target="../media/image272.png"/><Relationship Id="rId36" Type="http://schemas.openxmlformats.org/officeDocument/2006/relationships/image" Target="../media/image273.png"/><Relationship Id="rId37" Type="http://schemas.openxmlformats.org/officeDocument/2006/relationships/image" Target="../media/image274.png"/><Relationship Id="rId38" Type="http://schemas.openxmlformats.org/officeDocument/2006/relationships/image" Target="../media/image275.png"/><Relationship Id="rId39" Type="http://schemas.openxmlformats.org/officeDocument/2006/relationships/image" Target="../media/image276.png"/><Relationship Id="rId40" Type="http://schemas.openxmlformats.org/officeDocument/2006/relationships/image" Target="../media/image277.png"/><Relationship Id="rId41" Type="http://schemas.openxmlformats.org/officeDocument/2006/relationships/image" Target="../media/image278.png"/><Relationship Id="rId42" Type="http://schemas.openxmlformats.org/officeDocument/2006/relationships/image" Target="../media/image279.png"/><Relationship Id="rId43" Type="http://schemas.openxmlformats.org/officeDocument/2006/relationships/image" Target="../media/image280.png"/><Relationship Id="rId44" Type="http://schemas.openxmlformats.org/officeDocument/2006/relationships/image" Target="../media/image281.png"/><Relationship Id="rId45" Type="http://schemas.openxmlformats.org/officeDocument/2006/relationships/image" Target="../media/image282.png"/><Relationship Id="rId46" Type="http://schemas.openxmlformats.org/officeDocument/2006/relationships/image" Target="../media/image283.png"/><Relationship Id="rId47" Type="http://schemas.openxmlformats.org/officeDocument/2006/relationships/image" Target="../media/image284.png"/><Relationship Id="rId48" Type="http://schemas.openxmlformats.org/officeDocument/2006/relationships/image" Target="../media/image285.png"/><Relationship Id="rId49" Type="http://schemas.openxmlformats.org/officeDocument/2006/relationships/image" Target="../media/image286.png"/><Relationship Id="rId50" Type="http://schemas.openxmlformats.org/officeDocument/2006/relationships/image" Target="../media/image287.png"/><Relationship Id="rId51" Type="http://schemas.openxmlformats.org/officeDocument/2006/relationships/image" Target="../media/image288.png"/><Relationship Id="rId52" Type="http://schemas.openxmlformats.org/officeDocument/2006/relationships/image" Target="../media/image289.png"/><Relationship Id="rId53" Type="http://schemas.openxmlformats.org/officeDocument/2006/relationships/image" Target="../media/image290.png"/><Relationship Id="rId54" Type="http://schemas.openxmlformats.org/officeDocument/2006/relationships/image" Target="../media/image291.png"/><Relationship Id="rId55" Type="http://schemas.openxmlformats.org/officeDocument/2006/relationships/image" Target="../media/image292.png"/><Relationship Id="rId56" Type="http://schemas.openxmlformats.org/officeDocument/2006/relationships/image" Target="../media/image293.png"/><Relationship Id="rId57" Type="http://schemas.openxmlformats.org/officeDocument/2006/relationships/image" Target="../media/image294.png"/><Relationship Id="rId58" Type="http://schemas.openxmlformats.org/officeDocument/2006/relationships/image" Target="../media/image295.png"/><Relationship Id="rId59" Type="http://schemas.openxmlformats.org/officeDocument/2006/relationships/image" Target="../media/image296.png"/><Relationship Id="rId60" Type="http://schemas.openxmlformats.org/officeDocument/2006/relationships/image" Target="../media/image297.png"/><Relationship Id="rId61" Type="http://schemas.openxmlformats.org/officeDocument/2006/relationships/image" Target="../media/image298.png"/><Relationship Id="rId62" Type="http://schemas.openxmlformats.org/officeDocument/2006/relationships/image" Target="../media/image299.png"/><Relationship Id="rId63" Type="http://schemas.openxmlformats.org/officeDocument/2006/relationships/image" Target="../media/image300.png"/><Relationship Id="rId64" Type="http://schemas.openxmlformats.org/officeDocument/2006/relationships/image" Target="../media/image301.png"/><Relationship Id="rId65" Type="http://schemas.openxmlformats.org/officeDocument/2006/relationships/image" Target="../media/image302.png"/><Relationship Id="rId66" Type="http://schemas.openxmlformats.org/officeDocument/2006/relationships/image" Target="../media/image303.png"/><Relationship Id="rId67" Type="http://schemas.openxmlformats.org/officeDocument/2006/relationships/image" Target="../media/image304.png"/><Relationship Id="rId68" Type="http://schemas.openxmlformats.org/officeDocument/2006/relationships/image" Target="../media/image305.png"/><Relationship Id="rId69" Type="http://schemas.openxmlformats.org/officeDocument/2006/relationships/image" Target="../media/image306.png"/><Relationship Id="rId70" Type="http://schemas.openxmlformats.org/officeDocument/2006/relationships/image" Target="../media/image307.png"/><Relationship Id="rId71" Type="http://schemas.openxmlformats.org/officeDocument/2006/relationships/image" Target="../media/image308.png"/><Relationship Id="rId72" Type="http://schemas.openxmlformats.org/officeDocument/2006/relationships/image" Target="../media/image309.png"/><Relationship Id="rId73" Type="http://schemas.openxmlformats.org/officeDocument/2006/relationships/image" Target="../media/image310.png"/><Relationship Id="rId74" Type="http://schemas.openxmlformats.org/officeDocument/2006/relationships/image" Target="../media/image311.png"/><Relationship Id="rId75" Type="http://schemas.openxmlformats.org/officeDocument/2006/relationships/image" Target="../media/image312.png"/><Relationship Id="rId76" Type="http://schemas.openxmlformats.org/officeDocument/2006/relationships/image" Target="../media/image313.png"/><Relationship Id="rId77" Type="http://schemas.openxmlformats.org/officeDocument/2006/relationships/image" Target="../media/image314.png"/><Relationship Id="rId78" Type="http://schemas.openxmlformats.org/officeDocument/2006/relationships/image" Target="../media/image315.png"/><Relationship Id="rId79" Type="http://schemas.openxmlformats.org/officeDocument/2006/relationships/image" Target="../media/image316.png"/><Relationship Id="rId80" Type="http://schemas.openxmlformats.org/officeDocument/2006/relationships/image" Target="../media/image317.png"/><Relationship Id="rId81" Type="http://schemas.openxmlformats.org/officeDocument/2006/relationships/image" Target="../media/image318.png"/><Relationship Id="rId82" Type="http://schemas.openxmlformats.org/officeDocument/2006/relationships/image" Target="../media/image319.png"/><Relationship Id="rId83" Type="http://schemas.openxmlformats.org/officeDocument/2006/relationships/image" Target="../media/image320.png"/><Relationship Id="rId84" Type="http://schemas.openxmlformats.org/officeDocument/2006/relationships/image" Target="../media/image321.png"/><Relationship Id="rId85" Type="http://schemas.openxmlformats.org/officeDocument/2006/relationships/image" Target="../media/image322.png"/><Relationship Id="rId86" Type="http://schemas.openxmlformats.org/officeDocument/2006/relationships/image" Target="../media/image323.png"/><Relationship Id="rId87" Type="http://schemas.openxmlformats.org/officeDocument/2006/relationships/image" Target="../media/image324.png"/><Relationship Id="rId88" Type="http://schemas.openxmlformats.org/officeDocument/2006/relationships/image" Target="../media/image325.png"/><Relationship Id="rId89" Type="http://schemas.openxmlformats.org/officeDocument/2006/relationships/image" Target="../media/image326.png"/><Relationship Id="rId90" Type="http://schemas.openxmlformats.org/officeDocument/2006/relationships/image" Target="../media/image327.png"/><Relationship Id="rId91" Type="http://schemas.openxmlformats.org/officeDocument/2006/relationships/image" Target="../media/image328.png"/><Relationship Id="rId92" Type="http://schemas.openxmlformats.org/officeDocument/2006/relationships/image" Target="../media/image329.png"/><Relationship Id="rId93" Type="http://schemas.openxmlformats.org/officeDocument/2006/relationships/image" Target="../media/image330.png"/><Relationship Id="rId94" Type="http://schemas.openxmlformats.org/officeDocument/2006/relationships/image" Target="../media/image331.png"/><Relationship Id="rId95" Type="http://schemas.openxmlformats.org/officeDocument/2006/relationships/image" Target="../media/image332.png"/><Relationship Id="rId96" Type="http://schemas.openxmlformats.org/officeDocument/2006/relationships/image" Target="../media/image333.png"/><Relationship Id="rId97" Type="http://schemas.openxmlformats.org/officeDocument/2006/relationships/image" Target="../media/image334.png"/><Relationship Id="rId98" Type="http://schemas.openxmlformats.org/officeDocument/2006/relationships/image" Target="../media/image335.png"/><Relationship Id="rId99" Type="http://schemas.openxmlformats.org/officeDocument/2006/relationships/image" Target="../media/image336.png"/><Relationship Id="rId100" Type="http://schemas.openxmlformats.org/officeDocument/2006/relationships/image" Target="../media/image337.png"/><Relationship Id="rId101" Type="http://schemas.openxmlformats.org/officeDocument/2006/relationships/image" Target="../media/image338.png"/><Relationship Id="rId102" Type="http://schemas.openxmlformats.org/officeDocument/2006/relationships/image" Target="../media/image339.png"/><Relationship Id="rId103" Type="http://schemas.openxmlformats.org/officeDocument/2006/relationships/image" Target="../media/image34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Relationship Id="rId53" Type="http://schemas.openxmlformats.org/officeDocument/2006/relationships/image" Target="../media/image53.png"/><Relationship Id="rId54" Type="http://schemas.openxmlformats.org/officeDocument/2006/relationships/image" Target="../media/image54.png"/><Relationship Id="rId55" Type="http://schemas.openxmlformats.org/officeDocument/2006/relationships/image" Target="../media/image55.png"/><Relationship Id="rId56" Type="http://schemas.openxmlformats.org/officeDocument/2006/relationships/image" Target="../media/image56.png"/><Relationship Id="rId57" Type="http://schemas.openxmlformats.org/officeDocument/2006/relationships/image" Target="../media/image57.png"/><Relationship Id="rId58" Type="http://schemas.openxmlformats.org/officeDocument/2006/relationships/image" Target="../media/image58.png"/><Relationship Id="rId59" Type="http://schemas.openxmlformats.org/officeDocument/2006/relationships/image" Target="../media/image59.png"/><Relationship Id="rId60" Type="http://schemas.openxmlformats.org/officeDocument/2006/relationships/image" Target="../media/image60.png"/><Relationship Id="rId61" Type="http://schemas.openxmlformats.org/officeDocument/2006/relationships/image" Target="../media/image61.png"/><Relationship Id="rId62" Type="http://schemas.openxmlformats.org/officeDocument/2006/relationships/image" Target="../media/image62.png"/><Relationship Id="rId63" Type="http://schemas.openxmlformats.org/officeDocument/2006/relationships/image" Target="../media/image63.png"/><Relationship Id="rId64" Type="http://schemas.openxmlformats.org/officeDocument/2006/relationships/image" Target="../media/image64.png"/><Relationship Id="rId65" Type="http://schemas.openxmlformats.org/officeDocument/2006/relationships/image" Target="../media/image65.png"/><Relationship Id="rId66" Type="http://schemas.openxmlformats.org/officeDocument/2006/relationships/image" Target="../media/image66.png"/><Relationship Id="rId67" Type="http://schemas.openxmlformats.org/officeDocument/2006/relationships/image" Target="../media/image67.png"/><Relationship Id="rId68" Type="http://schemas.openxmlformats.org/officeDocument/2006/relationships/image" Target="../media/image68.png"/><Relationship Id="rId69" Type="http://schemas.openxmlformats.org/officeDocument/2006/relationships/image" Target="../media/image69.png"/><Relationship Id="rId70" Type="http://schemas.openxmlformats.org/officeDocument/2006/relationships/image" Target="../media/image70.png"/><Relationship Id="rId71" Type="http://schemas.openxmlformats.org/officeDocument/2006/relationships/image" Target="../media/image71.png"/><Relationship Id="rId72" Type="http://schemas.openxmlformats.org/officeDocument/2006/relationships/image" Target="../media/image72.png"/><Relationship Id="rId73" Type="http://schemas.openxmlformats.org/officeDocument/2006/relationships/image" Target="../media/image73.png"/><Relationship Id="rId74" Type="http://schemas.openxmlformats.org/officeDocument/2006/relationships/image" Target="../media/image74.png"/><Relationship Id="rId75" Type="http://schemas.openxmlformats.org/officeDocument/2006/relationships/image" Target="../media/image75.png"/><Relationship Id="rId76" Type="http://schemas.openxmlformats.org/officeDocument/2006/relationships/image" Target="../media/image76.png"/><Relationship Id="rId77" Type="http://schemas.openxmlformats.org/officeDocument/2006/relationships/image" Target="../media/image77.png"/><Relationship Id="rId78" Type="http://schemas.openxmlformats.org/officeDocument/2006/relationships/image" Target="../media/image78.png"/><Relationship Id="rId79" Type="http://schemas.openxmlformats.org/officeDocument/2006/relationships/image" Target="../media/image79.png"/><Relationship Id="rId80" Type="http://schemas.openxmlformats.org/officeDocument/2006/relationships/image" Target="../media/image80.png"/><Relationship Id="rId81" Type="http://schemas.openxmlformats.org/officeDocument/2006/relationships/image" Target="../media/image81.png"/><Relationship Id="rId82" Type="http://schemas.openxmlformats.org/officeDocument/2006/relationships/image" Target="../media/image82.png"/><Relationship Id="rId83" Type="http://schemas.openxmlformats.org/officeDocument/2006/relationships/image" Target="../media/image83.png"/><Relationship Id="rId84" Type="http://schemas.openxmlformats.org/officeDocument/2006/relationships/image" Target="../media/image84.png"/><Relationship Id="rId85" Type="http://schemas.openxmlformats.org/officeDocument/2006/relationships/image" Target="../media/image85.png"/><Relationship Id="rId86" Type="http://schemas.openxmlformats.org/officeDocument/2006/relationships/image" Target="../media/image86.png"/><Relationship Id="rId87" Type="http://schemas.openxmlformats.org/officeDocument/2006/relationships/image" Target="../media/image87.png"/><Relationship Id="rId88" Type="http://schemas.openxmlformats.org/officeDocument/2006/relationships/image" Target="../media/image88.png"/><Relationship Id="rId89" Type="http://schemas.openxmlformats.org/officeDocument/2006/relationships/image" Target="../media/image89.png"/><Relationship Id="rId90" Type="http://schemas.openxmlformats.org/officeDocument/2006/relationships/image" Target="../media/image90.png"/><Relationship Id="rId91" Type="http://schemas.openxmlformats.org/officeDocument/2006/relationships/image" Target="../media/image91.png"/><Relationship Id="rId92" Type="http://schemas.openxmlformats.org/officeDocument/2006/relationships/image" Target="../media/image92.png"/><Relationship Id="rId93" Type="http://schemas.openxmlformats.org/officeDocument/2006/relationships/image" Target="../media/image93.png"/><Relationship Id="rId94" Type="http://schemas.openxmlformats.org/officeDocument/2006/relationships/image" Target="../media/image94.png"/><Relationship Id="rId95" Type="http://schemas.openxmlformats.org/officeDocument/2006/relationships/image" Target="../media/image95.png"/><Relationship Id="rId96" Type="http://schemas.openxmlformats.org/officeDocument/2006/relationships/image" Target="../media/image96.png"/><Relationship Id="rId97" Type="http://schemas.openxmlformats.org/officeDocument/2006/relationships/image" Target="../media/image97.png"/><Relationship Id="rId98" Type="http://schemas.openxmlformats.org/officeDocument/2006/relationships/image" Target="../media/image98.png"/><Relationship Id="rId99" Type="http://schemas.openxmlformats.org/officeDocument/2006/relationships/image" Target="../media/image99.png"/><Relationship Id="rId100" Type="http://schemas.openxmlformats.org/officeDocument/2006/relationships/image" Target="../media/image100.png"/><Relationship Id="rId101" Type="http://schemas.openxmlformats.org/officeDocument/2006/relationships/image" Target="../media/image101.png"/><Relationship Id="rId102" Type="http://schemas.openxmlformats.org/officeDocument/2006/relationships/image" Target="../media/image102.png"/><Relationship Id="rId103" Type="http://schemas.openxmlformats.org/officeDocument/2006/relationships/image" Target="../media/image103.png"/><Relationship Id="rId104" Type="http://schemas.openxmlformats.org/officeDocument/2006/relationships/image" Target="../media/image104.png"/><Relationship Id="rId105" Type="http://schemas.openxmlformats.org/officeDocument/2006/relationships/image" Target="../media/image105.png"/><Relationship Id="rId106" Type="http://schemas.openxmlformats.org/officeDocument/2006/relationships/image" Target="../media/image106.png"/><Relationship Id="rId107" Type="http://schemas.openxmlformats.org/officeDocument/2006/relationships/image" Target="../media/image107.png"/><Relationship Id="rId108" Type="http://schemas.openxmlformats.org/officeDocument/2006/relationships/image" Target="../media/image108.png"/><Relationship Id="rId109" Type="http://schemas.openxmlformats.org/officeDocument/2006/relationships/image" Target="../media/image109.png"/><Relationship Id="rId110" Type="http://schemas.openxmlformats.org/officeDocument/2006/relationships/image" Target="../media/image110.png"/><Relationship Id="rId111" Type="http://schemas.openxmlformats.org/officeDocument/2006/relationships/image" Target="../media/image111.png"/><Relationship Id="rId112" Type="http://schemas.openxmlformats.org/officeDocument/2006/relationships/image" Target="../media/image112.png"/><Relationship Id="rId113" Type="http://schemas.openxmlformats.org/officeDocument/2006/relationships/image" Target="../media/image113.png"/><Relationship Id="rId114" Type="http://schemas.openxmlformats.org/officeDocument/2006/relationships/image" Target="../media/image114.png"/><Relationship Id="rId115" Type="http://schemas.openxmlformats.org/officeDocument/2006/relationships/image" Target="../media/image115.png"/><Relationship Id="rId116" Type="http://schemas.openxmlformats.org/officeDocument/2006/relationships/image" Target="../media/image116.png"/><Relationship Id="rId117" Type="http://schemas.openxmlformats.org/officeDocument/2006/relationships/image" Target="../media/image117.png"/><Relationship Id="rId118" Type="http://schemas.openxmlformats.org/officeDocument/2006/relationships/image" Target="../media/image118.png"/><Relationship Id="rId119" Type="http://schemas.openxmlformats.org/officeDocument/2006/relationships/image" Target="../media/image119.png"/><Relationship Id="rId120" Type="http://schemas.openxmlformats.org/officeDocument/2006/relationships/image" Target="../media/image120.png"/><Relationship Id="rId121" Type="http://schemas.openxmlformats.org/officeDocument/2006/relationships/image" Target="../media/image121.png"/><Relationship Id="rId122" Type="http://schemas.openxmlformats.org/officeDocument/2006/relationships/image" Target="../media/image122.png"/><Relationship Id="rId123" Type="http://schemas.openxmlformats.org/officeDocument/2006/relationships/image" Target="../media/image123.png"/><Relationship Id="rId124" Type="http://schemas.openxmlformats.org/officeDocument/2006/relationships/image" Target="../media/image124.png"/><Relationship Id="rId125" Type="http://schemas.openxmlformats.org/officeDocument/2006/relationships/image" Target="../media/image125.png"/><Relationship Id="rId126" Type="http://schemas.openxmlformats.org/officeDocument/2006/relationships/image" Target="../media/image126.png"/><Relationship Id="rId127" Type="http://schemas.openxmlformats.org/officeDocument/2006/relationships/image" Target="../media/image127.png"/><Relationship Id="rId128" Type="http://schemas.openxmlformats.org/officeDocument/2006/relationships/image" Target="../media/image128.png"/><Relationship Id="rId129" Type="http://schemas.openxmlformats.org/officeDocument/2006/relationships/image" Target="../media/image129.png"/><Relationship Id="rId130" Type="http://schemas.openxmlformats.org/officeDocument/2006/relationships/image" Target="../media/image130.png"/><Relationship Id="rId131" Type="http://schemas.openxmlformats.org/officeDocument/2006/relationships/image" Target="../media/image131.png"/><Relationship Id="rId132" Type="http://schemas.openxmlformats.org/officeDocument/2006/relationships/image" Target="../media/image132.png"/><Relationship Id="rId133" Type="http://schemas.openxmlformats.org/officeDocument/2006/relationships/image" Target="../media/image133.png"/><Relationship Id="rId134" Type="http://schemas.openxmlformats.org/officeDocument/2006/relationships/image" Target="../media/image134.png"/><Relationship Id="rId135" Type="http://schemas.openxmlformats.org/officeDocument/2006/relationships/image" Target="../media/image135.png"/><Relationship Id="rId136" Type="http://schemas.openxmlformats.org/officeDocument/2006/relationships/image" Target="../media/image136.png"/><Relationship Id="rId137" Type="http://schemas.openxmlformats.org/officeDocument/2006/relationships/image" Target="../media/image137.png"/><Relationship Id="rId138" Type="http://schemas.openxmlformats.org/officeDocument/2006/relationships/image" Target="../media/image1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Modèles de population structurée</a:t>
            </a:r>
            <a:endParaRPr/>
          </a:p>
        </p:txBody>
      </p:sp>
      <p:sp>
        <p:nvSpPr>
          <p:cNvPr id="5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Réunions modélisation</a:t>
            </a:r>
            <a:endParaRPr/>
          </a:p>
          <a:p>
            <a:pPr>
              <a:defRPr/>
            </a:pPr>
            <a:r>
              <a:rPr lang="fr-FR"/>
              <a:t>Guillaume Bal, Alexandre Robert, Fridolin Zimmermann, </a:t>
            </a:r>
            <a:endParaRPr/>
          </a:p>
          <a:p>
            <a:pPr>
              <a:defRPr/>
            </a:pPr>
            <a:r>
              <a:rPr lang="fr-FR"/>
              <a:t>Carmen </a:t>
            </a:r>
            <a:r>
              <a:rPr lang="fr-FR"/>
              <a:t>Bessa</a:t>
            </a:r>
            <a:r>
              <a:rPr lang="fr-FR"/>
              <a:t>-Gomes, Sarah </a:t>
            </a:r>
            <a:r>
              <a:rPr lang="fr-FR"/>
              <a:t>Bauduin</a:t>
            </a:r>
            <a:r>
              <a:rPr lang="fr-FR"/>
              <a:t>, François Sarrazin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Encre 5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539383" y="975880"/>
            <a:ext cx="18000" cy="23040"/>
          </a:xfrm>
          <a:prstGeom prst="rect">
            <a:avLst/>
          </a:prstGeom>
        </p:spPr>
      </p:pic>
      <p:grpSp>
        <p:nvGrpSpPr>
          <p:cNvPr id="5" name="Groupe 11" hidden="0"/>
          <p:cNvGrpSpPr/>
          <p:nvPr isPhoto="0" userDrawn="0"/>
        </p:nvGrpSpPr>
        <p:grpSpPr bwMode="auto">
          <a:xfrm>
            <a:off x="1333583" y="1104760"/>
            <a:ext cx="8838720" cy="475560"/>
            <a:chOff x="1333583" y="1104760"/>
            <a:chExt cx="8838720" cy="475560"/>
          </a:xfrm>
        </p:grpSpPr>
        <p:pic>
          <p:nvPicPr>
            <p:cNvPr id="6" name="Encre 7" hidden="0"/>
            <p:cNvPicPr/>
            <p:nvPr isPhoto="0" userDrawn="0"/>
          </p:nvPicPr>
          <p:blipFill>
            <a:blip r:embed="rId3"/>
            <a:stretch/>
          </p:blipFill>
          <p:spPr bwMode="auto">
            <a:xfrm>
              <a:off x="1324943" y="1272880"/>
              <a:ext cx="8721720" cy="153000"/>
            </a:xfrm>
            <a:prstGeom prst="rect">
              <a:avLst/>
            </a:prstGeom>
          </p:spPr>
        </p:pic>
        <p:pic>
          <p:nvPicPr>
            <p:cNvPr id="7" name="Encre 8" hidden="0"/>
            <p:cNvPicPr/>
            <p:nvPr isPhoto="0" userDrawn="0"/>
          </p:nvPicPr>
          <p:blipFill>
            <a:blip r:embed="rId4"/>
            <a:stretch/>
          </p:blipFill>
          <p:spPr bwMode="auto">
            <a:xfrm>
              <a:off x="10024343" y="1252720"/>
              <a:ext cx="156600" cy="158040"/>
            </a:xfrm>
            <a:prstGeom prst="rect">
              <a:avLst/>
            </a:prstGeom>
          </p:spPr>
        </p:pic>
        <p:pic>
          <p:nvPicPr>
            <p:cNvPr id="8" name="Encre 9" hidden="0"/>
            <p:cNvPicPr/>
            <p:nvPr isPhoto="0" userDrawn="0"/>
          </p:nvPicPr>
          <p:blipFill>
            <a:blip r:embed="rId5"/>
            <a:stretch/>
          </p:blipFill>
          <p:spPr bwMode="auto">
            <a:xfrm>
              <a:off x="3234383" y="1095760"/>
              <a:ext cx="87480" cy="387360"/>
            </a:xfrm>
            <a:prstGeom prst="rect">
              <a:avLst/>
            </a:prstGeom>
          </p:spPr>
        </p:pic>
        <p:pic>
          <p:nvPicPr>
            <p:cNvPr id="9" name="Encre 10" hidden="0"/>
            <p:cNvPicPr/>
            <p:nvPr isPhoto="0" userDrawn="0"/>
          </p:nvPicPr>
          <p:blipFill>
            <a:blip r:embed="rId6"/>
            <a:stretch/>
          </p:blipFill>
          <p:spPr bwMode="auto">
            <a:xfrm>
              <a:off x="8424863" y="1208080"/>
              <a:ext cx="73080" cy="380880"/>
            </a:xfrm>
            <a:prstGeom prst="rect">
              <a:avLst/>
            </a:prstGeom>
          </p:spPr>
        </p:pic>
      </p:grpSp>
      <p:grpSp>
        <p:nvGrpSpPr>
          <p:cNvPr id="10" name="Groupe 15" hidden="0"/>
          <p:cNvGrpSpPr/>
          <p:nvPr isPhoto="0" userDrawn="0"/>
        </p:nvGrpSpPr>
        <p:grpSpPr bwMode="auto">
          <a:xfrm>
            <a:off x="3131062" y="372160"/>
            <a:ext cx="619200" cy="286920"/>
            <a:chOff x="3131062" y="372160"/>
            <a:chExt cx="619200" cy="286920"/>
          </a:xfrm>
        </p:grpSpPr>
        <p:pic>
          <p:nvPicPr>
            <p:cNvPr id="11" name="Encre 12" hidden="0"/>
            <p:cNvPicPr/>
            <p:nvPr isPhoto="0" userDrawn="0"/>
          </p:nvPicPr>
          <p:blipFill>
            <a:blip r:embed="rId7"/>
            <a:stretch/>
          </p:blipFill>
          <p:spPr bwMode="auto">
            <a:xfrm>
              <a:off x="3122423" y="363520"/>
              <a:ext cx="226440" cy="290160"/>
            </a:xfrm>
            <a:prstGeom prst="rect">
              <a:avLst/>
            </a:prstGeom>
          </p:spPr>
        </p:pic>
        <p:pic>
          <p:nvPicPr>
            <p:cNvPr id="12" name="Encre 13" hidden="0"/>
            <p:cNvPicPr/>
            <p:nvPr isPhoto="0" userDrawn="0"/>
          </p:nvPicPr>
          <p:blipFill>
            <a:blip r:embed="rId8"/>
            <a:stretch/>
          </p:blipFill>
          <p:spPr bwMode="auto">
            <a:xfrm>
              <a:off x="3443903" y="508240"/>
              <a:ext cx="236160" cy="159480"/>
            </a:xfrm>
            <a:prstGeom prst="rect">
              <a:avLst/>
            </a:prstGeom>
          </p:spPr>
        </p:pic>
        <p:pic>
          <p:nvPicPr>
            <p:cNvPr id="13" name="Encre 14" hidden="0"/>
            <p:cNvPicPr/>
            <p:nvPr isPhoto="0" userDrawn="0"/>
          </p:nvPicPr>
          <p:blipFill>
            <a:blip r:embed="rId9"/>
            <a:stretch/>
          </p:blipFill>
          <p:spPr bwMode="auto">
            <a:xfrm>
              <a:off x="3448943" y="565480"/>
              <a:ext cx="309960" cy="20880"/>
            </a:xfrm>
            <a:prstGeom prst="rect">
              <a:avLst/>
            </a:prstGeom>
          </p:spPr>
        </p:pic>
      </p:grpSp>
      <p:grpSp>
        <p:nvGrpSpPr>
          <p:cNvPr id="14" name="Groupe 22" hidden="0"/>
          <p:cNvGrpSpPr/>
          <p:nvPr isPhoto="0" userDrawn="0"/>
        </p:nvGrpSpPr>
        <p:grpSpPr bwMode="auto">
          <a:xfrm>
            <a:off x="8159183" y="452800"/>
            <a:ext cx="929879" cy="240120"/>
            <a:chOff x="8159183" y="452800"/>
            <a:chExt cx="929879" cy="240120"/>
          </a:xfrm>
        </p:grpSpPr>
        <p:pic>
          <p:nvPicPr>
            <p:cNvPr id="15" name="Encre 16" hidden="0"/>
            <p:cNvPicPr/>
            <p:nvPr isPhoto="0" userDrawn="0"/>
          </p:nvPicPr>
          <p:blipFill>
            <a:blip r:embed="rId10"/>
            <a:stretch/>
          </p:blipFill>
          <p:spPr bwMode="auto">
            <a:xfrm>
              <a:off x="8150543" y="444160"/>
              <a:ext cx="279720" cy="257760"/>
            </a:xfrm>
            <a:prstGeom prst="rect">
              <a:avLst/>
            </a:prstGeom>
          </p:spPr>
        </p:pic>
        <p:pic>
          <p:nvPicPr>
            <p:cNvPr id="16" name="Encre 17" hidden="0"/>
            <p:cNvPicPr/>
            <p:nvPr isPhoto="0" userDrawn="0"/>
          </p:nvPicPr>
          <p:blipFill>
            <a:blip r:embed="rId11"/>
            <a:stretch/>
          </p:blipFill>
          <p:spPr bwMode="auto">
            <a:xfrm>
              <a:off x="8465543" y="527680"/>
              <a:ext cx="141840" cy="166680"/>
            </a:xfrm>
            <a:prstGeom prst="rect">
              <a:avLst/>
            </a:prstGeom>
          </p:spPr>
        </p:pic>
        <p:pic>
          <p:nvPicPr>
            <p:cNvPr id="17" name="Encre 18" hidden="0"/>
            <p:cNvPicPr/>
            <p:nvPr isPhoto="0" userDrawn="0"/>
          </p:nvPicPr>
          <p:blipFill>
            <a:blip r:embed="rId12"/>
            <a:stretch/>
          </p:blipFill>
          <p:spPr bwMode="auto">
            <a:xfrm>
              <a:off x="8412263" y="584560"/>
              <a:ext cx="232560" cy="27360"/>
            </a:xfrm>
            <a:prstGeom prst="rect">
              <a:avLst/>
            </a:prstGeom>
          </p:spPr>
        </p:pic>
        <p:pic>
          <p:nvPicPr>
            <p:cNvPr id="18" name="Encre 19" hidden="0"/>
            <p:cNvPicPr/>
            <p:nvPr isPhoto="0" userDrawn="0"/>
          </p:nvPicPr>
          <p:blipFill>
            <a:blip r:embed="rId13"/>
            <a:stretch/>
          </p:blipFill>
          <p:spPr bwMode="auto">
            <a:xfrm>
              <a:off x="8677583" y="557560"/>
              <a:ext cx="54360" cy="118800"/>
            </a:xfrm>
            <a:prstGeom prst="rect">
              <a:avLst/>
            </a:prstGeom>
          </p:spPr>
        </p:pic>
        <p:pic>
          <p:nvPicPr>
            <p:cNvPr id="19" name="Encre 20" hidden="0"/>
            <p:cNvPicPr/>
            <p:nvPr isPhoto="0" userDrawn="0"/>
          </p:nvPicPr>
          <p:blipFill>
            <a:blip r:embed="rId14"/>
            <a:stretch/>
          </p:blipFill>
          <p:spPr bwMode="auto">
            <a:xfrm>
              <a:off x="8649143" y="598240"/>
              <a:ext cx="257760" cy="28080"/>
            </a:xfrm>
            <a:prstGeom prst="rect">
              <a:avLst/>
            </a:prstGeom>
          </p:spPr>
        </p:pic>
        <p:pic>
          <p:nvPicPr>
            <p:cNvPr id="20" name="Encre 21" hidden="0"/>
            <p:cNvPicPr/>
            <p:nvPr isPhoto="0" userDrawn="0"/>
          </p:nvPicPr>
          <p:blipFill>
            <a:blip r:embed="rId15"/>
            <a:stretch/>
          </p:blipFill>
          <p:spPr bwMode="auto">
            <a:xfrm>
              <a:off x="8929943" y="530200"/>
              <a:ext cx="167760" cy="144360"/>
            </a:xfrm>
            <a:prstGeom prst="rect">
              <a:avLst/>
            </a:prstGeom>
          </p:spPr>
        </p:pic>
      </p:grpSp>
      <p:pic>
        <p:nvPicPr>
          <p:cNvPr id="21" name="Encre 23" hidden="0"/>
          <p:cNvPicPr/>
          <p:nvPr isPhoto="0" userDrawn="0"/>
        </p:nvPicPr>
        <p:blipFill>
          <a:blip r:embed="rId16"/>
          <a:stretch/>
        </p:blipFill>
        <p:spPr bwMode="auto">
          <a:xfrm>
            <a:off x="2790863" y="1152640"/>
            <a:ext cx="92160" cy="250560"/>
          </a:xfrm>
          <a:prstGeom prst="rect">
            <a:avLst/>
          </a:prstGeom>
        </p:spPr>
      </p:pic>
      <p:pic>
        <p:nvPicPr>
          <p:cNvPr id="22" name="Encre 28" hidden="0"/>
          <p:cNvPicPr/>
          <p:nvPr isPhoto="0" userDrawn="0"/>
        </p:nvPicPr>
        <p:blipFill>
          <a:blip r:embed="rId17"/>
          <a:stretch/>
        </p:blipFill>
        <p:spPr bwMode="auto">
          <a:xfrm>
            <a:off x="8150543" y="1258480"/>
            <a:ext cx="59040" cy="344520"/>
          </a:xfrm>
          <a:prstGeom prst="rect">
            <a:avLst/>
          </a:prstGeom>
        </p:spPr>
      </p:pic>
      <p:pic>
        <p:nvPicPr>
          <p:cNvPr id="23" name="Encre 33" hidden="0"/>
          <p:cNvPicPr/>
          <p:nvPr isPhoto="0" userDrawn="0"/>
        </p:nvPicPr>
        <p:blipFill>
          <a:blip r:embed="rId18"/>
          <a:stretch/>
        </p:blipFill>
        <p:spPr bwMode="auto">
          <a:xfrm>
            <a:off x="2677463" y="2127160"/>
            <a:ext cx="60480" cy="216000"/>
          </a:xfrm>
          <a:prstGeom prst="rect">
            <a:avLst/>
          </a:prstGeom>
        </p:spPr>
      </p:pic>
      <p:pic>
        <p:nvPicPr>
          <p:cNvPr id="24" name="Encre 50" hidden="0"/>
          <p:cNvPicPr/>
          <p:nvPr isPhoto="0" userDrawn="0"/>
        </p:nvPicPr>
        <p:blipFill>
          <a:blip r:embed="rId19"/>
          <a:stretch/>
        </p:blipFill>
        <p:spPr bwMode="auto">
          <a:xfrm>
            <a:off x="3465503" y="3070360"/>
            <a:ext cx="353520" cy="210240"/>
          </a:xfrm>
          <a:prstGeom prst="rect">
            <a:avLst/>
          </a:prstGeom>
        </p:spPr>
      </p:pic>
      <p:pic>
        <p:nvPicPr>
          <p:cNvPr id="25" name="Encre 58" hidden="0"/>
          <p:cNvPicPr/>
          <p:nvPr isPhoto="0" userDrawn="0"/>
        </p:nvPicPr>
        <p:blipFill>
          <a:blip r:embed="rId20"/>
          <a:stretch/>
        </p:blipFill>
        <p:spPr bwMode="auto">
          <a:xfrm>
            <a:off x="5592383" y="2577880"/>
            <a:ext cx="228600" cy="105120"/>
          </a:xfrm>
          <a:prstGeom prst="rect">
            <a:avLst/>
          </a:prstGeom>
        </p:spPr>
      </p:pic>
      <p:pic>
        <p:nvPicPr>
          <p:cNvPr id="26" name="Encre 138" hidden="0"/>
          <p:cNvPicPr/>
          <p:nvPr isPhoto="0" userDrawn="0"/>
        </p:nvPicPr>
        <p:blipFill>
          <a:blip r:embed="rId21"/>
          <a:stretch/>
        </p:blipFill>
        <p:spPr bwMode="auto">
          <a:xfrm>
            <a:off x="7780823" y="4355560"/>
            <a:ext cx="199800" cy="169920"/>
          </a:xfrm>
          <a:prstGeom prst="rect">
            <a:avLst/>
          </a:prstGeom>
        </p:spPr>
      </p:pic>
      <p:grpSp>
        <p:nvGrpSpPr>
          <p:cNvPr id="27" name="Groupe 140" hidden="0"/>
          <p:cNvGrpSpPr/>
          <p:nvPr isPhoto="0" userDrawn="0"/>
        </p:nvGrpSpPr>
        <p:grpSpPr bwMode="auto">
          <a:xfrm>
            <a:off x="106702" y="1984960"/>
            <a:ext cx="9447480" cy="3700080"/>
            <a:chOff x="106702" y="1984960"/>
            <a:chExt cx="9447480" cy="3700080"/>
          </a:xfrm>
        </p:grpSpPr>
        <p:pic>
          <p:nvPicPr>
            <p:cNvPr id="28" name="Encre 26" hidden="0"/>
            <p:cNvPicPr/>
            <p:nvPr isPhoto="0" userDrawn="0"/>
          </p:nvPicPr>
          <p:blipFill>
            <a:blip r:embed="rId22"/>
            <a:stretch/>
          </p:blipFill>
          <p:spPr bwMode="auto">
            <a:xfrm>
              <a:off x="2733983" y="3348280"/>
              <a:ext cx="472680" cy="348480"/>
            </a:xfrm>
            <a:prstGeom prst="rect">
              <a:avLst/>
            </a:prstGeom>
          </p:spPr>
        </p:pic>
        <p:pic>
          <p:nvPicPr>
            <p:cNvPr id="29" name="Encre 29" hidden="0"/>
            <p:cNvPicPr/>
            <p:nvPr isPhoto="0" userDrawn="0"/>
          </p:nvPicPr>
          <p:blipFill>
            <a:blip r:embed="rId23"/>
            <a:stretch/>
          </p:blipFill>
          <p:spPr bwMode="auto">
            <a:xfrm>
              <a:off x="8020943" y="2080360"/>
              <a:ext cx="78120" cy="321840"/>
            </a:xfrm>
            <a:prstGeom prst="rect">
              <a:avLst/>
            </a:prstGeom>
          </p:spPr>
        </p:pic>
        <p:pic>
          <p:nvPicPr>
            <p:cNvPr id="30" name="Encre 30" hidden="0"/>
            <p:cNvPicPr/>
            <p:nvPr isPhoto="0" userDrawn="0"/>
          </p:nvPicPr>
          <p:blipFill>
            <a:blip r:embed="rId24"/>
            <a:stretch/>
          </p:blipFill>
          <p:spPr bwMode="auto">
            <a:xfrm>
              <a:off x="7823663" y="1976320"/>
              <a:ext cx="395280" cy="431640"/>
            </a:xfrm>
            <a:prstGeom prst="rect">
              <a:avLst/>
            </a:prstGeom>
          </p:spPr>
        </p:pic>
        <p:pic>
          <p:nvPicPr>
            <p:cNvPr id="31" name="Encre 32" hidden="0"/>
            <p:cNvPicPr/>
            <p:nvPr isPhoto="0" userDrawn="0"/>
          </p:nvPicPr>
          <p:blipFill>
            <a:blip r:embed="rId25"/>
            <a:stretch/>
          </p:blipFill>
          <p:spPr bwMode="auto">
            <a:xfrm>
              <a:off x="7913303" y="3098440"/>
              <a:ext cx="442800" cy="318240"/>
            </a:xfrm>
            <a:prstGeom prst="rect">
              <a:avLst/>
            </a:prstGeom>
          </p:spPr>
        </p:pic>
        <p:pic>
          <p:nvPicPr>
            <p:cNvPr id="32" name="Encre 24" hidden="0"/>
            <p:cNvPicPr/>
            <p:nvPr isPhoto="0" userDrawn="0"/>
          </p:nvPicPr>
          <p:blipFill>
            <a:blip r:embed="rId26"/>
            <a:stretch/>
          </p:blipFill>
          <p:spPr bwMode="auto">
            <a:xfrm>
              <a:off x="2715263" y="2307520"/>
              <a:ext cx="102960" cy="186480"/>
            </a:xfrm>
            <a:prstGeom prst="rect">
              <a:avLst/>
            </a:prstGeom>
          </p:spPr>
        </p:pic>
        <p:pic>
          <p:nvPicPr>
            <p:cNvPr id="33" name="Encre 25" hidden="0"/>
            <p:cNvPicPr/>
            <p:nvPr isPhoto="0" userDrawn="0"/>
          </p:nvPicPr>
          <p:blipFill>
            <a:blip r:embed="rId27"/>
            <a:stretch/>
          </p:blipFill>
          <p:spPr bwMode="auto">
            <a:xfrm>
              <a:off x="2484863" y="2166760"/>
              <a:ext cx="433080" cy="378720"/>
            </a:xfrm>
            <a:prstGeom prst="rect">
              <a:avLst/>
            </a:prstGeom>
          </p:spPr>
        </p:pic>
        <p:pic>
          <p:nvPicPr>
            <p:cNvPr id="34" name="Encre 35" hidden="0"/>
            <p:cNvPicPr/>
            <p:nvPr isPhoto="0" userDrawn="0"/>
          </p:nvPicPr>
          <p:blipFill>
            <a:blip r:embed="rId28"/>
            <a:stretch/>
          </p:blipFill>
          <p:spPr bwMode="auto">
            <a:xfrm>
              <a:off x="3027743" y="2330560"/>
              <a:ext cx="4709880" cy="958320"/>
            </a:xfrm>
            <a:prstGeom prst="rect">
              <a:avLst/>
            </a:prstGeom>
          </p:spPr>
        </p:pic>
        <p:pic>
          <p:nvPicPr>
            <p:cNvPr id="35" name="Encre 37" hidden="0"/>
            <p:cNvPicPr/>
            <p:nvPr isPhoto="0" userDrawn="0"/>
          </p:nvPicPr>
          <p:blipFill>
            <a:blip r:embed="rId29"/>
            <a:stretch/>
          </p:blipFill>
          <p:spPr bwMode="auto">
            <a:xfrm>
              <a:off x="3486743" y="3445120"/>
              <a:ext cx="4155480" cy="82440"/>
            </a:xfrm>
            <a:prstGeom prst="rect">
              <a:avLst/>
            </a:prstGeom>
          </p:spPr>
        </p:pic>
        <p:pic>
          <p:nvPicPr>
            <p:cNvPr id="36" name="Encre 38" hidden="0"/>
            <p:cNvPicPr/>
            <p:nvPr isPhoto="0" userDrawn="0"/>
          </p:nvPicPr>
          <p:blipFill>
            <a:blip r:embed="rId30"/>
            <a:stretch/>
          </p:blipFill>
          <p:spPr bwMode="auto">
            <a:xfrm>
              <a:off x="7568423" y="3340720"/>
              <a:ext cx="304920" cy="235440"/>
            </a:xfrm>
            <a:prstGeom prst="rect">
              <a:avLst/>
            </a:prstGeom>
          </p:spPr>
        </p:pic>
        <p:pic>
          <p:nvPicPr>
            <p:cNvPr id="37" name="Encre 40" hidden="0"/>
            <p:cNvPicPr/>
            <p:nvPr isPhoto="0" userDrawn="0"/>
          </p:nvPicPr>
          <p:blipFill>
            <a:blip r:embed="rId31"/>
            <a:stretch/>
          </p:blipFill>
          <p:spPr bwMode="auto">
            <a:xfrm>
              <a:off x="3521663" y="2277640"/>
              <a:ext cx="4462920" cy="1182600"/>
            </a:xfrm>
            <a:prstGeom prst="rect">
              <a:avLst/>
            </a:prstGeom>
          </p:spPr>
        </p:pic>
        <p:pic>
          <p:nvPicPr>
            <p:cNvPr id="38" name="Encre 41" hidden="0"/>
            <p:cNvPicPr/>
            <p:nvPr isPhoto="0" userDrawn="0"/>
          </p:nvPicPr>
          <p:blipFill>
            <a:blip r:embed="rId32"/>
            <a:stretch/>
          </p:blipFill>
          <p:spPr bwMode="auto">
            <a:xfrm>
              <a:off x="7646903" y="2194840"/>
              <a:ext cx="239040" cy="215640"/>
            </a:xfrm>
            <a:prstGeom prst="rect">
              <a:avLst/>
            </a:prstGeom>
          </p:spPr>
        </p:pic>
        <p:pic>
          <p:nvPicPr>
            <p:cNvPr id="39" name="Encre 43" hidden="0"/>
            <p:cNvPicPr/>
            <p:nvPr isPhoto="0" userDrawn="0"/>
          </p:nvPicPr>
          <p:blipFill>
            <a:blip r:embed="rId33"/>
            <a:stretch/>
          </p:blipFill>
          <p:spPr bwMode="auto">
            <a:xfrm>
              <a:off x="3942143" y="2264320"/>
              <a:ext cx="243719" cy="220320"/>
            </a:xfrm>
            <a:prstGeom prst="rect">
              <a:avLst/>
            </a:prstGeom>
          </p:spPr>
        </p:pic>
        <p:pic>
          <p:nvPicPr>
            <p:cNvPr id="40" name="Encre 44" hidden="0"/>
            <p:cNvPicPr/>
            <p:nvPr isPhoto="0" userDrawn="0"/>
          </p:nvPicPr>
          <p:blipFill>
            <a:blip r:embed="rId34"/>
            <a:stretch/>
          </p:blipFill>
          <p:spPr bwMode="auto">
            <a:xfrm>
              <a:off x="4187663" y="2359000"/>
              <a:ext cx="198000" cy="172800"/>
            </a:xfrm>
            <a:prstGeom prst="rect">
              <a:avLst/>
            </a:prstGeom>
          </p:spPr>
        </p:pic>
        <p:pic>
          <p:nvPicPr>
            <p:cNvPr id="41" name="Encre 47" hidden="0"/>
            <p:cNvPicPr/>
            <p:nvPr isPhoto="0" userDrawn="0"/>
          </p:nvPicPr>
          <p:blipFill>
            <a:blip r:embed="rId35"/>
            <a:stretch/>
          </p:blipFill>
          <p:spPr bwMode="auto">
            <a:xfrm>
              <a:off x="4946183" y="3626560"/>
              <a:ext cx="192240" cy="209520"/>
            </a:xfrm>
            <a:prstGeom prst="rect">
              <a:avLst/>
            </a:prstGeom>
          </p:spPr>
        </p:pic>
        <p:pic>
          <p:nvPicPr>
            <p:cNvPr id="42" name="Encre 48" hidden="0"/>
            <p:cNvPicPr/>
            <p:nvPr isPhoto="0" userDrawn="0"/>
          </p:nvPicPr>
          <p:blipFill>
            <a:blip r:embed="rId36"/>
            <a:stretch/>
          </p:blipFill>
          <p:spPr bwMode="auto">
            <a:xfrm>
              <a:off x="5273423" y="3755440"/>
              <a:ext cx="227880" cy="140760"/>
            </a:xfrm>
            <a:prstGeom prst="rect">
              <a:avLst/>
            </a:prstGeom>
          </p:spPr>
        </p:pic>
        <p:pic>
          <p:nvPicPr>
            <p:cNvPr id="43" name="Encre 51" hidden="0"/>
            <p:cNvPicPr/>
            <p:nvPr isPhoto="0" userDrawn="0"/>
          </p:nvPicPr>
          <p:blipFill>
            <a:blip r:embed="rId37"/>
            <a:stretch/>
          </p:blipFill>
          <p:spPr bwMode="auto">
            <a:xfrm>
              <a:off x="3965183" y="2886760"/>
              <a:ext cx="234719" cy="236880"/>
            </a:xfrm>
            <a:prstGeom prst="rect">
              <a:avLst/>
            </a:prstGeom>
          </p:spPr>
        </p:pic>
        <p:pic>
          <p:nvPicPr>
            <p:cNvPr id="44" name="Encre 52" hidden="0"/>
            <p:cNvPicPr/>
            <p:nvPr isPhoto="0" userDrawn="0"/>
          </p:nvPicPr>
          <p:blipFill>
            <a:blip r:embed="rId38"/>
            <a:stretch/>
          </p:blipFill>
          <p:spPr bwMode="auto">
            <a:xfrm>
              <a:off x="3873383" y="3012760"/>
              <a:ext cx="289439" cy="37800"/>
            </a:xfrm>
            <a:prstGeom prst="rect">
              <a:avLst/>
            </a:prstGeom>
          </p:spPr>
        </p:pic>
        <p:pic>
          <p:nvPicPr>
            <p:cNvPr id="45" name="Encre 54" hidden="0"/>
            <p:cNvPicPr/>
            <p:nvPr isPhoto="0" userDrawn="0"/>
          </p:nvPicPr>
          <p:blipFill>
            <a:blip r:embed="rId39"/>
            <a:stretch/>
          </p:blipFill>
          <p:spPr bwMode="auto">
            <a:xfrm>
              <a:off x="4267583" y="2897200"/>
              <a:ext cx="161280" cy="157320"/>
            </a:xfrm>
            <a:prstGeom prst="rect">
              <a:avLst/>
            </a:prstGeom>
          </p:spPr>
        </p:pic>
        <p:pic>
          <p:nvPicPr>
            <p:cNvPr id="46" name="Encre 55" hidden="0"/>
            <p:cNvPicPr/>
            <p:nvPr isPhoto="0" userDrawn="0"/>
          </p:nvPicPr>
          <p:blipFill>
            <a:blip r:embed="rId40"/>
            <a:stretch/>
          </p:blipFill>
          <p:spPr bwMode="auto">
            <a:xfrm>
              <a:off x="4520663" y="2911600"/>
              <a:ext cx="178920" cy="82080"/>
            </a:xfrm>
            <a:prstGeom prst="rect">
              <a:avLst/>
            </a:prstGeom>
          </p:spPr>
        </p:pic>
        <p:pic>
          <p:nvPicPr>
            <p:cNvPr id="47" name="Encre 57" hidden="0"/>
            <p:cNvPicPr/>
            <p:nvPr isPhoto="0" userDrawn="0"/>
          </p:nvPicPr>
          <p:blipFill>
            <a:blip r:embed="rId41"/>
            <a:stretch/>
          </p:blipFill>
          <p:spPr bwMode="auto">
            <a:xfrm>
              <a:off x="5154983" y="2487880"/>
              <a:ext cx="315360" cy="263160"/>
            </a:xfrm>
            <a:prstGeom prst="rect">
              <a:avLst/>
            </a:prstGeom>
          </p:spPr>
        </p:pic>
        <p:pic>
          <p:nvPicPr>
            <p:cNvPr id="48" name="Encre 92" hidden="0"/>
            <p:cNvPicPr/>
            <p:nvPr isPhoto="0" userDrawn="0"/>
          </p:nvPicPr>
          <p:blipFill>
            <a:blip r:embed="rId42"/>
            <a:stretch/>
          </p:blipFill>
          <p:spPr bwMode="auto">
            <a:xfrm>
              <a:off x="98063" y="4546720"/>
              <a:ext cx="253800" cy="646560"/>
            </a:xfrm>
            <a:prstGeom prst="rect">
              <a:avLst/>
            </a:prstGeom>
          </p:spPr>
        </p:pic>
        <p:pic>
          <p:nvPicPr>
            <p:cNvPr id="49" name="Encre 93" hidden="0"/>
            <p:cNvPicPr/>
            <p:nvPr isPhoto="0" userDrawn="0"/>
          </p:nvPicPr>
          <p:blipFill>
            <a:blip r:embed="rId43"/>
            <a:stretch/>
          </p:blipFill>
          <p:spPr bwMode="auto">
            <a:xfrm>
              <a:off x="598823" y="4432960"/>
              <a:ext cx="182520" cy="661320"/>
            </a:xfrm>
            <a:prstGeom prst="rect">
              <a:avLst/>
            </a:prstGeom>
          </p:spPr>
        </p:pic>
        <p:pic>
          <p:nvPicPr>
            <p:cNvPr id="50" name="Encre 95" hidden="0"/>
            <p:cNvPicPr/>
            <p:nvPr isPhoto="0" userDrawn="0"/>
          </p:nvPicPr>
          <p:blipFill>
            <a:blip r:embed="rId44"/>
            <a:stretch/>
          </p:blipFill>
          <p:spPr bwMode="auto">
            <a:xfrm>
              <a:off x="393623" y="4590640"/>
              <a:ext cx="19440" cy="160200"/>
            </a:xfrm>
            <a:prstGeom prst="rect">
              <a:avLst/>
            </a:prstGeom>
          </p:spPr>
        </p:pic>
        <p:pic>
          <p:nvPicPr>
            <p:cNvPr id="51" name="Encre 96" hidden="0"/>
            <p:cNvPicPr/>
            <p:nvPr isPhoto="0" userDrawn="0"/>
          </p:nvPicPr>
          <p:blipFill>
            <a:blip r:embed="rId45"/>
            <a:stretch/>
          </p:blipFill>
          <p:spPr bwMode="auto">
            <a:xfrm>
              <a:off x="270503" y="4578400"/>
              <a:ext cx="209520" cy="194040"/>
            </a:xfrm>
            <a:prstGeom prst="rect">
              <a:avLst/>
            </a:prstGeom>
          </p:spPr>
        </p:pic>
        <p:pic>
          <p:nvPicPr>
            <p:cNvPr id="52" name="Encre 97" hidden="0"/>
            <p:cNvPicPr/>
            <p:nvPr isPhoto="0" userDrawn="0"/>
          </p:nvPicPr>
          <p:blipFill>
            <a:blip r:embed="rId46"/>
            <a:stretch/>
          </p:blipFill>
          <p:spPr bwMode="auto">
            <a:xfrm>
              <a:off x="294983" y="4876120"/>
              <a:ext cx="233640" cy="156600"/>
            </a:xfrm>
            <a:prstGeom prst="rect">
              <a:avLst/>
            </a:prstGeom>
          </p:spPr>
        </p:pic>
        <p:pic>
          <p:nvPicPr>
            <p:cNvPr id="53" name="Encre 98" hidden="0"/>
            <p:cNvPicPr/>
            <p:nvPr isPhoto="0" userDrawn="0"/>
          </p:nvPicPr>
          <p:blipFill>
            <a:blip r:embed="rId47"/>
            <a:stretch/>
          </p:blipFill>
          <p:spPr bwMode="auto">
            <a:xfrm>
              <a:off x="186983" y="4944880"/>
              <a:ext cx="261000" cy="41760"/>
            </a:xfrm>
            <a:prstGeom prst="rect">
              <a:avLst/>
            </a:prstGeom>
          </p:spPr>
        </p:pic>
        <p:pic>
          <p:nvPicPr>
            <p:cNvPr id="54" name="Encre 99" hidden="0"/>
            <p:cNvPicPr/>
            <p:nvPr isPhoto="0" userDrawn="0"/>
          </p:nvPicPr>
          <p:blipFill>
            <a:blip r:embed="rId48"/>
            <a:stretch/>
          </p:blipFill>
          <p:spPr bwMode="auto">
            <a:xfrm>
              <a:off x="708623" y="5040280"/>
              <a:ext cx="155880" cy="158040"/>
            </a:xfrm>
            <a:prstGeom prst="rect">
              <a:avLst/>
            </a:prstGeom>
          </p:spPr>
        </p:pic>
        <p:pic>
          <p:nvPicPr>
            <p:cNvPr id="55" name="Encre 100" hidden="0"/>
            <p:cNvPicPr/>
            <p:nvPr isPhoto="0" userDrawn="0"/>
          </p:nvPicPr>
          <p:blipFill>
            <a:blip r:embed="rId49"/>
            <a:stretch/>
          </p:blipFill>
          <p:spPr bwMode="auto">
            <a:xfrm>
              <a:off x="723383" y="5087080"/>
              <a:ext cx="106200" cy="36360"/>
            </a:xfrm>
            <a:prstGeom prst="rect">
              <a:avLst/>
            </a:prstGeom>
          </p:spPr>
        </p:pic>
        <p:pic>
          <p:nvPicPr>
            <p:cNvPr id="56" name="Encre 101" hidden="0"/>
            <p:cNvPicPr/>
            <p:nvPr isPhoto="0" userDrawn="0"/>
          </p:nvPicPr>
          <p:blipFill>
            <a:blip r:embed="rId50"/>
            <a:stretch/>
          </p:blipFill>
          <p:spPr bwMode="auto">
            <a:xfrm>
              <a:off x="930383" y="5074120"/>
              <a:ext cx="84240" cy="106200"/>
            </a:xfrm>
            <a:prstGeom prst="rect">
              <a:avLst/>
            </a:prstGeom>
          </p:spPr>
        </p:pic>
        <p:pic>
          <p:nvPicPr>
            <p:cNvPr id="57" name="Encre 102" hidden="0"/>
            <p:cNvPicPr/>
            <p:nvPr isPhoto="0" userDrawn="0"/>
          </p:nvPicPr>
          <p:blipFill>
            <a:blip r:embed="rId51"/>
            <a:stretch/>
          </p:blipFill>
          <p:spPr bwMode="auto">
            <a:xfrm>
              <a:off x="845063" y="5132440"/>
              <a:ext cx="150480" cy="18000"/>
            </a:xfrm>
            <a:prstGeom prst="rect">
              <a:avLst/>
            </a:prstGeom>
          </p:spPr>
        </p:pic>
        <p:pic>
          <p:nvPicPr>
            <p:cNvPr id="58" name="Encre 103" hidden="0"/>
            <p:cNvPicPr/>
            <p:nvPr isPhoto="0" userDrawn="0"/>
          </p:nvPicPr>
          <p:blipFill>
            <a:blip r:embed="rId52"/>
            <a:stretch/>
          </p:blipFill>
          <p:spPr bwMode="auto">
            <a:xfrm>
              <a:off x="1072223" y="5111200"/>
              <a:ext cx="38520" cy="104040"/>
            </a:xfrm>
            <a:prstGeom prst="rect">
              <a:avLst/>
            </a:prstGeom>
          </p:spPr>
        </p:pic>
        <p:pic>
          <p:nvPicPr>
            <p:cNvPr id="59" name="Encre 104" hidden="0"/>
            <p:cNvPicPr/>
            <p:nvPr isPhoto="0" userDrawn="0"/>
          </p:nvPicPr>
          <p:blipFill>
            <a:blip r:embed="rId53"/>
            <a:stretch/>
          </p:blipFill>
          <p:spPr bwMode="auto">
            <a:xfrm>
              <a:off x="868823" y="4798720"/>
              <a:ext cx="190080" cy="55800"/>
            </a:xfrm>
            <a:prstGeom prst="rect">
              <a:avLst/>
            </a:prstGeom>
          </p:spPr>
        </p:pic>
        <p:pic>
          <p:nvPicPr>
            <p:cNvPr id="60" name="Encre 105" hidden="0"/>
            <p:cNvPicPr/>
            <p:nvPr isPhoto="0" userDrawn="0"/>
          </p:nvPicPr>
          <p:blipFill>
            <a:blip r:embed="rId54"/>
            <a:stretch/>
          </p:blipFill>
          <p:spPr bwMode="auto">
            <a:xfrm>
              <a:off x="898703" y="4893760"/>
              <a:ext cx="186840" cy="24480"/>
            </a:xfrm>
            <a:prstGeom prst="rect">
              <a:avLst/>
            </a:prstGeom>
          </p:spPr>
        </p:pic>
        <p:pic>
          <p:nvPicPr>
            <p:cNvPr id="61" name="Encre 108" hidden="0"/>
            <p:cNvPicPr/>
            <p:nvPr isPhoto="0" userDrawn="0"/>
          </p:nvPicPr>
          <p:blipFill>
            <a:blip r:embed="rId55"/>
            <a:stretch/>
          </p:blipFill>
          <p:spPr bwMode="auto">
            <a:xfrm>
              <a:off x="1139183" y="4380040"/>
              <a:ext cx="426240" cy="748800"/>
            </a:xfrm>
            <a:prstGeom prst="rect">
              <a:avLst/>
            </a:prstGeom>
          </p:spPr>
        </p:pic>
        <p:pic>
          <p:nvPicPr>
            <p:cNvPr id="62" name="Encre 59" hidden="0"/>
            <p:cNvPicPr/>
            <p:nvPr isPhoto="0" userDrawn="0"/>
          </p:nvPicPr>
          <p:blipFill>
            <a:blip r:embed="rId56"/>
            <a:stretch/>
          </p:blipFill>
          <p:spPr bwMode="auto">
            <a:xfrm>
              <a:off x="3353183" y="4952440"/>
              <a:ext cx="1432800" cy="709920"/>
            </a:xfrm>
            <a:prstGeom prst="rect">
              <a:avLst/>
            </a:prstGeom>
          </p:spPr>
        </p:pic>
        <p:pic>
          <p:nvPicPr>
            <p:cNvPr id="63" name="Encre 60" hidden="0"/>
            <p:cNvPicPr/>
            <p:nvPr isPhoto="0" userDrawn="0"/>
          </p:nvPicPr>
          <p:blipFill>
            <a:blip r:embed="rId57"/>
            <a:stretch/>
          </p:blipFill>
          <p:spPr bwMode="auto">
            <a:xfrm>
              <a:off x="3848183" y="5198320"/>
              <a:ext cx="78120" cy="222840"/>
            </a:xfrm>
            <a:prstGeom prst="rect">
              <a:avLst/>
            </a:prstGeom>
          </p:spPr>
        </p:pic>
        <p:pic>
          <p:nvPicPr>
            <p:cNvPr id="64" name="Encre 61" hidden="0"/>
            <p:cNvPicPr/>
            <p:nvPr isPhoto="0" userDrawn="0"/>
          </p:nvPicPr>
          <p:blipFill>
            <a:blip r:embed="rId58"/>
            <a:stretch/>
          </p:blipFill>
          <p:spPr bwMode="auto">
            <a:xfrm>
              <a:off x="3627503" y="5170600"/>
              <a:ext cx="362160" cy="299880"/>
            </a:xfrm>
            <a:prstGeom prst="rect">
              <a:avLst/>
            </a:prstGeom>
          </p:spPr>
        </p:pic>
        <p:pic>
          <p:nvPicPr>
            <p:cNvPr id="65" name="Encre 62" hidden="0"/>
            <p:cNvPicPr/>
            <p:nvPr isPhoto="0" userDrawn="0"/>
          </p:nvPicPr>
          <p:blipFill>
            <a:blip r:embed="rId59"/>
            <a:stretch/>
          </p:blipFill>
          <p:spPr bwMode="auto">
            <a:xfrm>
              <a:off x="5938703" y="4900600"/>
              <a:ext cx="1549800" cy="669240"/>
            </a:xfrm>
            <a:prstGeom prst="rect">
              <a:avLst/>
            </a:prstGeom>
          </p:spPr>
        </p:pic>
        <p:pic>
          <p:nvPicPr>
            <p:cNvPr id="66" name="Encre 63" hidden="0"/>
            <p:cNvPicPr/>
            <p:nvPr isPhoto="0" userDrawn="0"/>
          </p:nvPicPr>
          <p:blipFill>
            <a:blip r:embed="rId60"/>
            <a:stretch/>
          </p:blipFill>
          <p:spPr bwMode="auto">
            <a:xfrm>
              <a:off x="6305543" y="5148640"/>
              <a:ext cx="322560" cy="221760"/>
            </a:xfrm>
            <a:prstGeom prst="rect">
              <a:avLst/>
            </a:prstGeom>
          </p:spPr>
        </p:pic>
        <p:pic>
          <p:nvPicPr>
            <p:cNvPr id="67" name="Encre 64" hidden="0"/>
            <p:cNvPicPr/>
            <p:nvPr isPhoto="0" userDrawn="0"/>
          </p:nvPicPr>
          <p:blipFill>
            <a:blip r:embed="rId61"/>
            <a:stretch/>
          </p:blipFill>
          <p:spPr bwMode="auto">
            <a:xfrm>
              <a:off x="4741703" y="5203360"/>
              <a:ext cx="890640" cy="59760"/>
            </a:xfrm>
            <a:prstGeom prst="rect">
              <a:avLst/>
            </a:prstGeom>
          </p:spPr>
        </p:pic>
        <p:pic>
          <p:nvPicPr>
            <p:cNvPr id="68" name="Encre 65" hidden="0"/>
            <p:cNvPicPr/>
            <p:nvPr isPhoto="0" userDrawn="0"/>
          </p:nvPicPr>
          <p:blipFill>
            <a:blip r:embed="rId62"/>
            <a:stretch/>
          </p:blipFill>
          <p:spPr bwMode="auto">
            <a:xfrm>
              <a:off x="5556023" y="5175640"/>
              <a:ext cx="353160" cy="163080"/>
            </a:xfrm>
            <a:prstGeom prst="rect">
              <a:avLst/>
            </a:prstGeom>
          </p:spPr>
        </p:pic>
        <p:pic>
          <p:nvPicPr>
            <p:cNvPr id="69" name="Encre 66" hidden="0"/>
            <p:cNvPicPr/>
            <p:nvPr isPhoto="0" userDrawn="0"/>
          </p:nvPicPr>
          <p:blipFill>
            <a:blip r:embed="rId63"/>
            <a:stretch/>
          </p:blipFill>
          <p:spPr bwMode="auto">
            <a:xfrm>
              <a:off x="4082183" y="4533400"/>
              <a:ext cx="1840680" cy="342000"/>
            </a:xfrm>
            <a:prstGeom prst="rect">
              <a:avLst/>
            </a:prstGeom>
          </p:spPr>
        </p:pic>
        <p:pic>
          <p:nvPicPr>
            <p:cNvPr id="70" name="Encre 68" hidden="0"/>
            <p:cNvPicPr/>
            <p:nvPr isPhoto="0" userDrawn="0"/>
          </p:nvPicPr>
          <p:blipFill>
            <a:blip r:embed="rId64"/>
            <a:stretch/>
          </p:blipFill>
          <p:spPr bwMode="auto">
            <a:xfrm>
              <a:off x="3949703" y="4630960"/>
              <a:ext cx="309600" cy="245880"/>
            </a:xfrm>
            <a:prstGeom prst="rect">
              <a:avLst/>
            </a:prstGeom>
          </p:spPr>
        </p:pic>
        <p:pic>
          <p:nvPicPr>
            <p:cNvPr id="71" name="Encre 69" hidden="0"/>
            <p:cNvPicPr/>
            <p:nvPr isPhoto="0" userDrawn="0"/>
          </p:nvPicPr>
          <p:blipFill>
            <a:blip r:embed="rId65"/>
            <a:stretch/>
          </p:blipFill>
          <p:spPr bwMode="auto">
            <a:xfrm>
              <a:off x="6981263" y="5029840"/>
              <a:ext cx="1914840" cy="663840"/>
            </a:xfrm>
            <a:prstGeom prst="rect">
              <a:avLst/>
            </a:prstGeom>
          </p:spPr>
        </p:pic>
        <p:pic>
          <p:nvPicPr>
            <p:cNvPr id="72" name="Encre 70" hidden="0"/>
            <p:cNvPicPr/>
            <p:nvPr isPhoto="0" userDrawn="0"/>
          </p:nvPicPr>
          <p:blipFill>
            <a:blip r:embed="rId66"/>
            <a:stretch/>
          </p:blipFill>
          <p:spPr bwMode="auto">
            <a:xfrm>
              <a:off x="7313903" y="4916440"/>
              <a:ext cx="444240" cy="260280"/>
            </a:xfrm>
            <a:prstGeom prst="rect">
              <a:avLst/>
            </a:prstGeom>
          </p:spPr>
        </p:pic>
        <p:pic>
          <p:nvPicPr>
            <p:cNvPr id="73" name="Encre 72" hidden="0"/>
            <p:cNvPicPr/>
            <p:nvPr isPhoto="0" userDrawn="0"/>
          </p:nvPicPr>
          <p:blipFill>
            <a:blip r:embed="rId67"/>
            <a:stretch/>
          </p:blipFill>
          <p:spPr bwMode="auto">
            <a:xfrm>
              <a:off x="8956943" y="5093560"/>
              <a:ext cx="213480" cy="177840"/>
            </a:xfrm>
            <a:prstGeom prst="rect">
              <a:avLst/>
            </a:prstGeom>
          </p:spPr>
        </p:pic>
        <p:pic>
          <p:nvPicPr>
            <p:cNvPr id="74" name="Encre 73" hidden="0"/>
            <p:cNvPicPr/>
            <p:nvPr isPhoto="0" userDrawn="0"/>
          </p:nvPicPr>
          <p:blipFill>
            <a:blip r:embed="rId68"/>
            <a:stretch/>
          </p:blipFill>
          <p:spPr bwMode="auto">
            <a:xfrm>
              <a:off x="9316583" y="5168800"/>
              <a:ext cx="196560" cy="102960"/>
            </a:xfrm>
            <a:prstGeom prst="rect">
              <a:avLst/>
            </a:prstGeom>
          </p:spPr>
        </p:pic>
        <p:pic>
          <p:nvPicPr>
            <p:cNvPr id="75" name="Encre 74" hidden="0"/>
            <p:cNvPicPr/>
            <p:nvPr isPhoto="0" userDrawn="0"/>
          </p:nvPicPr>
          <p:blipFill>
            <a:blip r:embed="rId2"/>
            <a:stretch/>
          </p:blipFill>
          <p:spPr bwMode="auto">
            <a:xfrm>
              <a:off x="9378143" y="5182840"/>
              <a:ext cx="18000" cy="18000"/>
            </a:xfrm>
            <a:prstGeom prst="rect">
              <a:avLst/>
            </a:prstGeom>
          </p:spPr>
        </p:pic>
        <p:pic>
          <p:nvPicPr>
            <p:cNvPr id="76" name="Encre 76" hidden="0"/>
            <p:cNvPicPr/>
            <p:nvPr isPhoto="0" userDrawn="0"/>
          </p:nvPicPr>
          <p:blipFill>
            <a:blip r:embed="rId69"/>
            <a:stretch/>
          </p:blipFill>
          <p:spPr bwMode="auto">
            <a:xfrm>
              <a:off x="9280223" y="5158720"/>
              <a:ext cx="282600" cy="172800"/>
            </a:xfrm>
            <a:prstGeom prst="rect">
              <a:avLst/>
            </a:prstGeom>
          </p:spPr>
        </p:pic>
        <p:pic>
          <p:nvPicPr>
            <p:cNvPr id="77" name="Encre 77" hidden="0"/>
            <p:cNvPicPr/>
            <p:nvPr isPhoto="0" userDrawn="0"/>
          </p:nvPicPr>
          <p:blipFill>
            <a:blip r:embed="rId70"/>
            <a:stretch/>
          </p:blipFill>
          <p:spPr bwMode="auto">
            <a:xfrm>
              <a:off x="9269423" y="5201920"/>
              <a:ext cx="39240" cy="146520"/>
            </a:xfrm>
            <a:prstGeom prst="rect">
              <a:avLst/>
            </a:prstGeom>
          </p:spPr>
        </p:pic>
        <p:pic>
          <p:nvPicPr>
            <p:cNvPr id="78" name="Encre 79" hidden="0"/>
            <p:cNvPicPr/>
            <p:nvPr isPhoto="0" userDrawn="0"/>
          </p:nvPicPr>
          <p:blipFill>
            <a:blip r:embed="rId71"/>
            <a:stretch/>
          </p:blipFill>
          <p:spPr bwMode="auto">
            <a:xfrm>
              <a:off x="4814423" y="5439160"/>
              <a:ext cx="404640" cy="200880"/>
            </a:xfrm>
            <a:prstGeom prst="rect">
              <a:avLst/>
            </a:prstGeom>
          </p:spPr>
        </p:pic>
        <p:pic>
          <p:nvPicPr>
            <p:cNvPr id="79" name="Encre 80" hidden="0"/>
            <p:cNvPicPr/>
            <p:nvPr isPhoto="0" userDrawn="0"/>
          </p:nvPicPr>
          <p:blipFill>
            <a:blip r:embed="rId72"/>
            <a:stretch/>
          </p:blipFill>
          <p:spPr bwMode="auto">
            <a:xfrm>
              <a:off x="5364863" y="5522320"/>
              <a:ext cx="21240" cy="82800"/>
            </a:xfrm>
            <a:prstGeom prst="rect">
              <a:avLst/>
            </a:prstGeom>
          </p:spPr>
        </p:pic>
        <p:pic>
          <p:nvPicPr>
            <p:cNvPr id="80" name="Encre 81" hidden="0"/>
            <p:cNvPicPr/>
            <p:nvPr isPhoto="0" userDrawn="0"/>
          </p:nvPicPr>
          <p:blipFill>
            <a:blip r:embed="rId73"/>
            <a:stretch/>
          </p:blipFill>
          <p:spPr bwMode="auto">
            <a:xfrm>
              <a:off x="5255063" y="5501440"/>
              <a:ext cx="230400" cy="184680"/>
            </a:xfrm>
            <a:prstGeom prst="rect">
              <a:avLst/>
            </a:prstGeom>
          </p:spPr>
        </p:pic>
        <p:pic>
          <p:nvPicPr>
            <p:cNvPr id="81" name="Encre 83" hidden="0"/>
            <p:cNvPicPr/>
            <p:nvPr isPhoto="0" userDrawn="0"/>
          </p:nvPicPr>
          <p:blipFill>
            <a:blip r:embed="rId74"/>
            <a:stretch/>
          </p:blipFill>
          <p:spPr bwMode="auto">
            <a:xfrm>
              <a:off x="5036543" y="4227040"/>
              <a:ext cx="322560" cy="221760"/>
            </a:xfrm>
            <a:prstGeom prst="rect">
              <a:avLst/>
            </a:prstGeom>
          </p:spPr>
        </p:pic>
        <p:pic>
          <p:nvPicPr>
            <p:cNvPr id="82" name="Encre 84" hidden="0"/>
            <p:cNvPicPr/>
            <p:nvPr isPhoto="0" userDrawn="0"/>
          </p:nvPicPr>
          <p:blipFill>
            <a:blip r:embed="rId75"/>
            <a:stretch/>
          </p:blipFill>
          <p:spPr bwMode="auto">
            <a:xfrm>
              <a:off x="5017823" y="4278160"/>
              <a:ext cx="469080" cy="262080"/>
            </a:xfrm>
            <a:prstGeom prst="rect">
              <a:avLst/>
            </a:prstGeom>
          </p:spPr>
        </p:pic>
        <p:pic>
          <p:nvPicPr>
            <p:cNvPr id="83" name="Encre 85" hidden="0"/>
            <p:cNvPicPr/>
            <p:nvPr isPhoto="0" userDrawn="0"/>
          </p:nvPicPr>
          <p:blipFill>
            <a:blip r:embed="rId76"/>
            <a:stretch/>
          </p:blipFill>
          <p:spPr bwMode="auto">
            <a:xfrm>
              <a:off x="5571503" y="4197160"/>
              <a:ext cx="313200" cy="254160"/>
            </a:xfrm>
            <a:prstGeom prst="rect">
              <a:avLst/>
            </a:prstGeom>
          </p:spPr>
        </p:pic>
        <p:pic>
          <p:nvPicPr>
            <p:cNvPr id="84" name="Encre 86" hidden="0"/>
            <p:cNvPicPr/>
            <p:nvPr isPhoto="0" userDrawn="0"/>
          </p:nvPicPr>
          <p:blipFill>
            <a:blip r:embed="rId77"/>
            <a:stretch/>
          </p:blipFill>
          <p:spPr bwMode="auto">
            <a:xfrm>
              <a:off x="5517863" y="4323520"/>
              <a:ext cx="334080" cy="42120"/>
            </a:xfrm>
            <a:prstGeom prst="rect">
              <a:avLst/>
            </a:prstGeom>
          </p:spPr>
        </p:pic>
        <p:pic>
          <p:nvPicPr>
            <p:cNvPr id="85" name="Encre 87" hidden="0"/>
            <p:cNvPicPr/>
            <p:nvPr isPhoto="0" userDrawn="0"/>
          </p:nvPicPr>
          <p:blipFill>
            <a:blip r:embed="rId78"/>
            <a:stretch/>
          </p:blipFill>
          <p:spPr bwMode="auto">
            <a:xfrm>
              <a:off x="5806943" y="4304440"/>
              <a:ext cx="242280" cy="141480"/>
            </a:xfrm>
            <a:prstGeom prst="rect">
              <a:avLst/>
            </a:prstGeom>
          </p:spPr>
        </p:pic>
        <p:pic>
          <p:nvPicPr>
            <p:cNvPr id="86" name="Encre 88" hidden="0"/>
            <p:cNvPicPr/>
            <p:nvPr isPhoto="0" userDrawn="0"/>
          </p:nvPicPr>
          <p:blipFill>
            <a:blip r:embed="rId79"/>
            <a:stretch/>
          </p:blipFill>
          <p:spPr bwMode="auto">
            <a:xfrm>
              <a:off x="6164063" y="4340080"/>
              <a:ext cx="173520" cy="108359"/>
            </a:xfrm>
            <a:prstGeom prst="rect">
              <a:avLst/>
            </a:prstGeom>
          </p:spPr>
        </p:pic>
        <p:pic>
          <p:nvPicPr>
            <p:cNvPr id="87" name="Encre 89" hidden="0"/>
            <p:cNvPicPr/>
            <p:nvPr isPhoto="0" userDrawn="0"/>
          </p:nvPicPr>
          <p:blipFill>
            <a:blip r:embed="rId80"/>
            <a:stretch/>
          </p:blipFill>
          <p:spPr bwMode="auto">
            <a:xfrm>
              <a:off x="6353783" y="4206520"/>
              <a:ext cx="348480" cy="247320"/>
            </a:xfrm>
            <a:prstGeom prst="rect">
              <a:avLst/>
            </a:prstGeom>
          </p:spPr>
        </p:pic>
        <p:pic>
          <p:nvPicPr>
            <p:cNvPr id="88" name="Encre 90" hidden="0"/>
            <p:cNvPicPr/>
            <p:nvPr isPhoto="0" userDrawn="0"/>
          </p:nvPicPr>
          <p:blipFill>
            <a:blip r:embed="rId81"/>
            <a:stretch/>
          </p:blipFill>
          <p:spPr bwMode="auto">
            <a:xfrm>
              <a:off x="6724223" y="4336480"/>
              <a:ext cx="203040" cy="97200"/>
            </a:xfrm>
            <a:prstGeom prst="rect">
              <a:avLst/>
            </a:prstGeom>
          </p:spPr>
        </p:pic>
        <p:pic>
          <p:nvPicPr>
            <p:cNvPr id="89" name="Encre 109" hidden="0"/>
            <p:cNvPicPr/>
            <p:nvPr isPhoto="0" userDrawn="0"/>
          </p:nvPicPr>
          <p:blipFill>
            <a:blip r:embed="rId82"/>
            <a:stretch/>
          </p:blipFill>
          <p:spPr bwMode="auto">
            <a:xfrm>
              <a:off x="2379023" y="4262680"/>
              <a:ext cx="424080" cy="816840"/>
            </a:xfrm>
            <a:prstGeom prst="rect">
              <a:avLst/>
            </a:prstGeom>
          </p:spPr>
        </p:pic>
        <p:pic>
          <p:nvPicPr>
            <p:cNvPr id="90" name="Encre 110" hidden="0"/>
            <p:cNvPicPr/>
            <p:nvPr isPhoto="0" userDrawn="0"/>
          </p:nvPicPr>
          <p:blipFill>
            <a:blip r:embed="rId83"/>
            <a:stretch/>
          </p:blipFill>
          <p:spPr bwMode="auto">
            <a:xfrm>
              <a:off x="2596823" y="4338640"/>
              <a:ext cx="429840" cy="676800"/>
            </a:xfrm>
            <a:prstGeom prst="rect">
              <a:avLst/>
            </a:prstGeom>
          </p:spPr>
        </p:pic>
        <p:pic>
          <p:nvPicPr>
            <p:cNvPr id="91" name="Encre 113" hidden="0"/>
            <p:cNvPicPr/>
            <p:nvPr isPhoto="0" userDrawn="0"/>
          </p:nvPicPr>
          <p:blipFill>
            <a:blip r:embed="rId84"/>
            <a:stretch/>
          </p:blipFill>
          <p:spPr bwMode="auto">
            <a:xfrm>
              <a:off x="2915423" y="4261240"/>
              <a:ext cx="529920" cy="756720"/>
            </a:xfrm>
            <a:prstGeom prst="rect">
              <a:avLst/>
            </a:prstGeom>
          </p:spPr>
        </p:pic>
        <p:pic>
          <p:nvPicPr>
            <p:cNvPr id="92" name="Encre 115" hidden="0"/>
            <p:cNvPicPr/>
            <p:nvPr isPhoto="0" userDrawn="0"/>
          </p:nvPicPr>
          <p:blipFill>
            <a:blip r:embed="rId85"/>
            <a:stretch/>
          </p:blipFill>
          <p:spPr bwMode="auto">
            <a:xfrm>
              <a:off x="2934863" y="5052880"/>
              <a:ext cx="202680" cy="178560"/>
            </a:xfrm>
            <a:prstGeom prst="rect">
              <a:avLst/>
            </a:prstGeom>
          </p:spPr>
        </p:pic>
        <p:pic>
          <p:nvPicPr>
            <p:cNvPr id="93" name="Encre 116" hidden="0"/>
            <p:cNvPicPr/>
            <p:nvPr isPhoto="0" userDrawn="0"/>
          </p:nvPicPr>
          <p:blipFill>
            <a:blip r:embed="rId86"/>
            <a:stretch/>
          </p:blipFill>
          <p:spPr bwMode="auto">
            <a:xfrm>
              <a:off x="2896703" y="5082760"/>
              <a:ext cx="234360" cy="45720"/>
            </a:xfrm>
            <a:prstGeom prst="rect">
              <a:avLst/>
            </a:prstGeom>
          </p:spPr>
        </p:pic>
        <p:pic>
          <p:nvPicPr>
            <p:cNvPr id="94" name="Encre 117" hidden="0"/>
            <p:cNvPicPr/>
            <p:nvPr isPhoto="0" userDrawn="0"/>
          </p:nvPicPr>
          <p:blipFill>
            <a:blip r:embed="rId87"/>
            <a:stretch/>
          </p:blipFill>
          <p:spPr bwMode="auto">
            <a:xfrm>
              <a:off x="3074903" y="4381120"/>
              <a:ext cx="18000" cy="155520"/>
            </a:xfrm>
            <a:prstGeom prst="rect">
              <a:avLst/>
            </a:prstGeom>
          </p:spPr>
        </p:pic>
        <p:pic>
          <p:nvPicPr>
            <p:cNvPr id="95" name="Encre 118" hidden="0"/>
            <p:cNvPicPr/>
            <p:nvPr isPhoto="0" userDrawn="0"/>
          </p:nvPicPr>
          <p:blipFill>
            <a:blip r:embed="rId88"/>
            <a:stretch/>
          </p:blipFill>
          <p:spPr bwMode="auto">
            <a:xfrm>
              <a:off x="2986703" y="4364560"/>
              <a:ext cx="279000" cy="242280"/>
            </a:xfrm>
            <a:prstGeom prst="rect">
              <a:avLst/>
            </a:prstGeom>
          </p:spPr>
        </p:pic>
        <p:pic>
          <p:nvPicPr>
            <p:cNvPr id="96" name="Encre 119" hidden="0"/>
            <p:cNvPicPr/>
            <p:nvPr isPhoto="0" userDrawn="0"/>
          </p:nvPicPr>
          <p:blipFill>
            <a:blip r:embed="rId89"/>
            <a:stretch/>
          </p:blipFill>
          <p:spPr bwMode="auto">
            <a:xfrm>
              <a:off x="2833703" y="4717000"/>
              <a:ext cx="166320" cy="203400"/>
            </a:xfrm>
            <a:prstGeom prst="rect">
              <a:avLst/>
            </a:prstGeom>
          </p:spPr>
        </p:pic>
        <p:pic>
          <p:nvPicPr>
            <p:cNvPr id="97" name="Encre 120" hidden="0"/>
            <p:cNvPicPr/>
            <p:nvPr isPhoto="0" userDrawn="0"/>
          </p:nvPicPr>
          <p:blipFill>
            <a:blip r:embed="rId90"/>
            <a:stretch/>
          </p:blipFill>
          <p:spPr bwMode="auto">
            <a:xfrm>
              <a:off x="2760983" y="4825000"/>
              <a:ext cx="192960" cy="37080"/>
            </a:xfrm>
            <a:prstGeom prst="rect">
              <a:avLst/>
            </a:prstGeom>
          </p:spPr>
        </p:pic>
        <p:pic>
          <p:nvPicPr>
            <p:cNvPr id="98" name="Encre 122" hidden="0"/>
            <p:cNvPicPr/>
            <p:nvPr isPhoto="0" userDrawn="0"/>
          </p:nvPicPr>
          <p:blipFill>
            <a:blip r:embed="rId91"/>
            <a:stretch/>
          </p:blipFill>
          <p:spPr bwMode="auto">
            <a:xfrm>
              <a:off x="1401623" y="4453840"/>
              <a:ext cx="201240" cy="182520"/>
            </a:xfrm>
            <a:prstGeom prst="rect">
              <a:avLst/>
            </a:prstGeom>
          </p:spPr>
        </p:pic>
        <p:pic>
          <p:nvPicPr>
            <p:cNvPr id="99" name="Encre 123" hidden="0"/>
            <p:cNvPicPr/>
            <p:nvPr isPhoto="0" userDrawn="0"/>
          </p:nvPicPr>
          <p:blipFill>
            <a:blip r:embed="rId92"/>
            <a:stretch/>
          </p:blipFill>
          <p:spPr bwMode="auto">
            <a:xfrm>
              <a:off x="1805543" y="4382920"/>
              <a:ext cx="158040" cy="185760"/>
            </a:xfrm>
            <a:prstGeom prst="rect">
              <a:avLst/>
            </a:prstGeom>
          </p:spPr>
        </p:pic>
        <p:pic>
          <p:nvPicPr>
            <p:cNvPr id="100" name="Encre 124" hidden="0"/>
            <p:cNvPicPr/>
            <p:nvPr isPhoto="0" userDrawn="0"/>
          </p:nvPicPr>
          <p:blipFill>
            <a:blip r:embed="rId93"/>
            <a:stretch/>
          </p:blipFill>
          <p:spPr bwMode="auto">
            <a:xfrm>
              <a:off x="1987343" y="4329280"/>
              <a:ext cx="247320" cy="186840"/>
            </a:xfrm>
            <a:prstGeom prst="rect">
              <a:avLst/>
            </a:prstGeom>
          </p:spPr>
        </p:pic>
        <p:pic>
          <p:nvPicPr>
            <p:cNvPr id="101" name="Encre 125" hidden="0"/>
            <p:cNvPicPr/>
            <p:nvPr isPhoto="0" userDrawn="0"/>
          </p:nvPicPr>
          <p:blipFill>
            <a:blip r:embed="rId94"/>
            <a:stretch/>
          </p:blipFill>
          <p:spPr bwMode="auto">
            <a:xfrm>
              <a:off x="1976543" y="4424320"/>
              <a:ext cx="166320" cy="26640"/>
            </a:xfrm>
            <a:prstGeom prst="rect">
              <a:avLst/>
            </a:prstGeom>
          </p:spPr>
        </p:pic>
        <p:pic>
          <p:nvPicPr>
            <p:cNvPr id="102" name="Encre 127" hidden="0"/>
            <p:cNvPicPr/>
            <p:nvPr isPhoto="0" userDrawn="0"/>
          </p:nvPicPr>
          <p:blipFill>
            <a:blip r:embed="rId95"/>
            <a:stretch/>
          </p:blipFill>
          <p:spPr bwMode="auto">
            <a:xfrm>
              <a:off x="2193623" y="4420720"/>
              <a:ext cx="105120" cy="104040"/>
            </a:xfrm>
            <a:prstGeom prst="rect">
              <a:avLst/>
            </a:prstGeom>
          </p:spPr>
        </p:pic>
        <p:pic>
          <p:nvPicPr>
            <p:cNvPr id="103" name="Encre 128" hidden="0"/>
            <p:cNvPicPr/>
            <p:nvPr isPhoto="0" userDrawn="0"/>
          </p:nvPicPr>
          <p:blipFill>
            <a:blip r:embed="rId96"/>
            <a:stretch/>
          </p:blipFill>
          <p:spPr bwMode="auto">
            <a:xfrm>
              <a:off x="2333303" y="4444840"/>
              <a:ext cx="125280" cy="97560"/>
            </a:xfrm>
            <a:prstGeom prst="rect">
              <a:avLst/>
            </a:prstGeom>
          </p:spPr>
        </p:pic>
        <p:pic>
          <p:nvPicPr>
            <p:cNvPr id="104" name="Encre 129" hidden="0"/>
            <p:cNvPicPr/>
            <p:nvPr isPhoto="0" userDrawn="0"/>
          </p:nvPicPr>
          <p:blipFill>
            <a:blip r:embed="rId97"/>
            <a:stretch/>
          </p:blipFill>
          <p:spPr bwMode="auto">
            <a:xfrm>
              <a:off x="2421863" y="4407400"/>
              <a:ext cx="140760" cy="122400"/>
            </a:xfrm>
            <a:prstGeom prst="rect">
              <a:avLst/>
            </a:prstGeom>
          </p:spPr>
        </p:pic>
        <p:pic>
          <p:nvPicPr>
            <p:cNvPr id="105" name="Encre 130" hidden="0"/>
            <p:cNvPicPr/>
            <p:nvPr isPhoto="0" userDrawn="0"/>
          </p:nvPicPr>
          <p:blipFill>
            <a:blip r:embed="rId98"/>
            <a:stretch/>
          </p:blipFill>
          <p:spPr bwMode="auto">
            <a:xfrm>
              <a:off x="2594663" y="4454920"/>
              <a:ext cx="148320" cy="94320"/>
            </a:xfrm>
            <a:prstGeom prst="rect">
              <a:avLst/>
            </a:prstGeom>
          </p:spPr>
        </p:pic>
        <p:pic>
          <p:nvPicPr>
            <p:cNvPr id="106" name="Encre 132" hidden="0"/>
            <p:cNvPicPr/>
            <p:nvPr isPhoto="0" userDrawn="0"/>
          </p:nvPicPr>
          <p:blipFill>
            <a:blip r:embed="rId99"/>
            <a:stretch/>
          </p:blipFill>
          <p:spPr bwMode="auto">
            <a:xfrm>
              <a:off x="1255823" y="4790440"/>
              <a:ext cx="209880" cy="207719"/>
            </a:xfrm>
            <a:prstGeom prst="rect">
              <a:avLst/>
            </a:prstGeom>
          </p:spPr>
        </p:pic>
        <p:pic>
          <p:nvPicPr>
            <p:cNvPr id="107" name="Encre 133" hidden="0"/>
            <p:cNvPicPr/>
            <p:nvPr isPhoto="0" userDrawn="0"/>
          </p:nvPicPr>
          <p:blipFill>
            <a:blip r:embed="rId100"/>
            <a:stretch/>
          </p:blipFill>
          <p:spPr bwMode="auto">
            <a:xfrm>
              <a:off x="1507823" y="4871800"/>
              <a:ext cx="66960" cy="100440"/>
            </a:xfrm>
            <a:prstGeom prst="rect">
              <a:avLst/>
            </a:prstGeom>
          </p:spPr>
        </p:pic>
        <p:pic>
          <p:nvPicPr>
            <p:cNvPr id="108" name="Encre 134" hidden="0"/>
            <p:cNvPicPr/>
            <p:nvPr isPhoto="0" userDrawn="0"/>
          </p:nvPicPr>
          <p:blipFill>
            <a:blip r:embed="rId101"/>
            <a:stretch/>
          </p:blipFill>
          <p:spPr bwMode="auto">
            <a:xfrm>
              <a:off x="1457423" y="4867480"/>
              <a:ext cx="249480" cy="140760"/>
            </a:xfrm>
            <a:prstGeom prst="rect">
              <a:avLst/>
            </a:prstGeom>
          </p:spPr>
        </p:pic>
        <p:pic>
          <p:nvPicPr>
            <p:cNvPr id="109" name="Encre 135" hidden="0"/>
            <p:cNvPicPr/>
            <p:nvPr isPhoto="0" userDrawn="0"/>
          </p:nvPicPr>
          <p:blipFill>
            <a:blip r:embed="rId102"/>
            <a:stretch/>
          </p:blipFill>
          <p:spPr bwMode="auto">
            <a:xfrm>
              <a:off x="1943782" y="4793680"/>
              <a:ext cx="200880" cy="185040"/>
            </a:xfrm>
            <a:prstGeom prst="rect">
              <a:avLst/>
            </a:prstGeom>
          </p:spPr>
        </p:pic>
      </p:grpSp>
      <p:pic>
        <p:nvPicPr>
          <p:cNvPr id="110" name="Encre 141" hidden="0"/>
          <p:cNvPicPr/>
          <p:nvPr isPhoto="0" userDrawn="0"/>
        </p:nvPicPr>
        <p:blipFill>
          <a:blip r:embed="rId103"/>
          <a:stretch/>
        </p:blipFill>
        <p:spPr bwMode="auto">
          <a:xfrm>
            <a:off x="3385223" y="2324800"/>
            <a:ext cx="4350240" cy="117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Encre 9" hidden="0"/>
          <p:cNvPicPr/>
          <p:nvPr isPhoto="0" userDrawn="0"/>
        </p:nvPicPr>
        <p:blipFill>
          <a:blip r:embed="rId2"/>
          <a:stretch/>
        </p:blipFill>
        <p:spPr bwMode="auto">
          <a:xfrm>
            <a:off x="-193537" y="305560"/>
            <a:ext cx="18000" cy="18000"/>
          </a:xfrm>
          <a:prstGeom prst="rect">
            <a:avLst/>
          </a:prstGeom>
        </p:spPr>
      </p:pic>
      <p:pic>
        <p:nvPicPr>
          <p:cNvPr id="5" name="Encre 34" hidden="0"/>
          <p:cNvPicPr/>
          <p:nvPr isPhoto="0" userDrawn="0"/>
        </p:nvPicPr>
        <p:blipFill>
          <a:blip r:embed="rId3"/>
          <a:stretch/>
        </p:blipFill>
        <p:spPr bwMode="auto">
          <a:xfrm>
            <a:off x="2880863" y="3091600"/>
            <a:ext cx="39960" cy="18720"/>
          </a:xfrm>
          <a:prstGeom prst="rect">
            <a:avLst/>
          </a:prstGeom>
        </p:spPr>
      </p:pic>
      <p:pic>
        <p:nvPicPr>
          <p:cNvPr id="6" name="Encre 44" hidden="0"/>
          <p:cNvPicPr/>
          <p:nvPr isPhoto="0" userDrawn="0"/>
        </p:nvPicPr>
        <p:blipFill>
          <a:blip r:embed="rId4"/>
          <a:stretch/>
        </p:blipFill>
        <p:spPr bwMode="auto">
          <a:xfrm>
            <a:off x="8344582" y="3458440"/>
            <a:ext cx="18000" cy="109440"/>
          </a:xfrm>
          <a:prstGeom prst="rect">
            <a:avLst/>
          </a:prstGeom>
        </p:spPr>
      </p:pic>
      <p:pic>
        <p:nvPicPr>
          <p:cNvPr id="7" name="Encre 76" hidden="0"/>
          <p:cNvPicPr/>
          <p:nvPr isPhoto="0" userDrawn="0"/>
        </p:nvPicPr>
        <p:blipFill>
          <a:blip r:embed="rId5"/>
          <a:stretch/>
        </p:blipFill>
        <p:spPr bwMode="auto">
          <a:xfrm>
            <a:off x="3040343" y="4277440"/>
            <a:ext cx="4936680" cy="137520"/>
          </a:xfrm>
          <a:prstGeom prst="rect">
            <a:avLst/>
          </a:prstGeom>
        </p:spPr>
      </p:pic>
      <p:pic>
        <p:nvPicPr>
          <p:cNvPr id="8" name="Encre 78" hidden="0"/>
          <p:cNvPicPr/>
          <p:nvPr isPhoto="0" userDrawn="0"/>
        </p:nvPicPr>
        <p:blipFill>
          <a:blip r:embed="rId6"/>
          <a:stretch/>
        </p:blipFill>
        <p:spPr bwMode="auto">
          <a:xfrm>
            <a:off x="3092183" y="4310200"/>
            <a:ext cx="3958560" cy="690840"/>
          </a:xfrm>
          <a:prstGeom prst="rect">
            <a:avLst/>
          </a:prstGeom>
        </p:spPr>
      </p:pic>
      <p:pic>
        <p:nvPicPr>
          <p:cNvPr id="9" name="Encre 139" hidden="0"/>
          <p:cNvPicPr/>
          <p:nvPr isPhoto="0" userDrawn="0"/>
        </p:nvPicPr>
        <p:blipFill>
          <a:blip r:embed="rId7"/>
          <a:stretch/>
        </p:blipFill>
        <p:spPr bwMode="auto">
          <a:xfrm>
            <a:off x="2133503" y="1768960"/>
            <a:ext cx="200520" cy="135360"/>
          </a:xfrm>
          <a:prstGeom prst="rect">
            <a:avLst/>
          </a:prstGeom>
        </p:spPr>
      </p:pic>
      <p:pic>
        <p:nvPicPr>
          <p:cNvPr id="10" name="Encre 141" hidden="0"/>
          <p:cNvPicPr/>
          <p:nvPr isPhoto="0" userDrawn="0"/>
        </p:nvPicPr>
        <p:blipFill>
          <a:blip r:embed="rId8"/>
          <a:stretch/>
        </p:blipFill>
        <p:spPr bwMode="auto">
          <a:xfrm>
            <a:off x="2650463" y="1956160"/>
            <a:ext cx="298800" cy="113400"/>
          </a:xfrm>
          <a:prstGeom prst="rect">
            <a:avLst/>
          </a:prstGeom>
        </p:spPr>
      </p:pic>
      <p:pic>
        <p:nvPicPr>
          <p:cNvPr id="11" name="Encre 42" hidden="0"/>
          <p:cNvPicPr/>
          <p:nvPr isPhoto="0" userDrawn="0"/>
        </p:nvPicPr>
        <p:blipFill>
          <a:blip r:embed="rId9"/>
          <a:stretch/>
        </p:blipFill>
        <p:spPr bwMode="auto">
          <a:xfrm>
            <a:off x="8189783" y="2382760"/>
            <a:ext cx="122040" cy="481680"/>
          </a:xfrm>
          <a:prstGeom prst="rect">
            <a:avLst/>
          </a:prstGeom>
        </p:spPr>
      </p:pic>
      <p:pic>
        <p:nvPicPr>
          <p:cNvPr id="12" name="Encre 55" hidden="0"/>
          <p:cNvPicPr/>
          <p:nvPr isPhoto="0" userDrawn="0"/>
        </p:nvPicPr>
        <p:blipFill>
          <a:blip r:embed="rId10"/>
          <a:stretch/>
        </p:blipFill>
        <p:spPr bwMode="auto">
          <a:xfrm>
            <a:off x="2606903" y="302680"/>
            <a:ext cx="364680" cy="271800"/>
          </a:xfrm>
          <a:prstGeom prst="rect">
            <a:avLst/>
          </a:prstGeom>
        </p:spPr>
      </p:pic>
      <p:pic>
        <p:nvPicPr>
          <p:cNvPr id="13" name="Encre 56" hidden="0"/>
          <p:cNvPicPr/>
          <p:nvPr isPhoto="0" userDrawn="0"/>
        </p:nvPicPr>
        <p:blipFill>
          <a:blip r:embed="rId11"/>
          <a:stretch/>
        </p:blipFill>
        <p:spPr bwMode="auto">
          <a:xfrm>
            <a:off x="3061943" y="419320"/>
            <a:ext cx="326160" cy="151920"/>
          </a:xfrm>
          <a:prstGeom prst="rect">
            <a:avLst/>
          </a:prstGeom>
        </p:spPr>
      </p:pic>
      <p:pic>
        <p:nvPicPr>
          <p:cNvPr id="14" name="Encre 57" hidden="0"/>
          <p:cNvPicPr/>
          <p:nvPr isPhoto="0" userDrawn="0"/>
        </p:nvPicPr>
        <p:blipFill>
          <a:blip r:embed="rId12"/>
          <a:stretch/>
        </p:blipFill>
        <p:spPr bwMode="auto">
          <a:xfrm>
            <a:off x="3581062" y="383680"/>
            <a:ext cx="377640" cy="169560"/>
          </a:xfrm>
          <a:prstGeom prst="rect">
            <a:avLst/>
          </a:prstGeom>
        </p:spPr>
      </p:pic>
      <p:pic>
        <p:nvPicPr>
          <p:cNvPr id="15" name="Encre 58" hidden="0"/>
          <p:cNvPicPr/>
          <p:nvPr isPhoto="0" userDrawn="0"/>
        </p:nvPicPr>
        <p:blipFill>
          <a:blip r:embed="rId13"/>
          <a:stretch/>
        </p:blipFill>
        <p:spPr bwMode="auto">
          <a:xfrm>
            <a:off x="4140143" y="407080"/>
            <a:ext cx="311760" cy="127440"/>
          </a:xfrm>
          <a:prstGeom prst="rect">
            <a:avLst/>
          </a:prstGeom>
        </p:spPr>
      </p:pic>
      <p:pic>
        <p:nvPicPr>
          <p:cNvPr id="16" name="Encre 60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7441343" y="348759"/>
            <a:ext cx="666000" cy="206280"/>
          </a:xfrm>
          <a:prstGeom prst="rect">
            <a:avLst/>
          </a:prstGeom>
        </p:spPr>
      </p:pic>
      <p:pic>
        <p:nvPicPr>
          <p:cNvPr id="17" name="Encre 6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8249543" y="404920"/>
            <a:ext cx="317880" cy="111600"/>
          </a:xfrm>
          <a:prstGeom prst="rect">
            <a:avLst/>
          </a:prstGeom>
        </p:spPr>
      </p:pic>
      <p:pic>
        <p:nvPicPr>
          <p:cNvPr id="18" name="Encre 62" hidden="0"/>
          <p:cNvPicPr/>
          <p:nvPr isPhoto="0" userDrawn="0"/>
        </p:nvPicPr>
        <p:blipFill>
          <a:blip r:embed="rId16"/>
          <a:stretch/>
        </p:blipFill>
        <p:spPr bwMode="auto">
          <a:xfrm>
            <a:off x="8977463" y="333280"/>
            <a:ext cx="242280" cy="248760"/>
          </a:xfrm>
          <a:prstGeom prst="rect">
            <a:avLst/>
          </a:prstGeom>
        </p:spPr>
      </p:pic>
      <p:pic>
        <p:nvPicPr>
          <p:cNvPr id="19" name="Encre 65" hidden="0"/>
          <p:cNvPicPr/>
          <p:nvPr isPhoto="0" userDrawn="0"/>
        </p:nvPicPr>
        <p:blipFill>
          <a:blip r:embed="rId17"/>
          <a:stretch/>
        </p:blipFill>
        <p:spPr bwMode="auto">
          <a:xfrm>
            <a:off x="7584983" y="4017520"/>
            <a:ext cx="261360" cy="157680"/>
          </a:xfrm>
          <a:prstGeom prst="rect">
            <a:avLst/>
          </a:prstGeom>
        </p:spPr>
      </p:pic>
      <p:pic>
        <p:nvPicPr>
          <p:cNvPr id="20" name="Encre 148" hidden="0"/>
          <p:cNvPicPr/>
          <p:nvPr isPhoto="0" userDrawn="0"/>
        </p:nvPicPr>
        <p:blipFill>
          <a:blip r:embed="rId18"/>
          <a:stretch/>
        </p:blipFill>
        <p:spPr bwMode="auto">
          <a:xfrm>
            <a:off x="3403223" y="3473560"/>
            <a:ext cx="43200" cy="62640"/>
          </a:xfrm>
          <a:prstGeom prst="rect">
            <a:avLst/>
          </a:prstGeom>
        </p:spPr>
      </p:pic>
      <p:pic>
        <p:nvPicPr>
          <p:cNvPr id="21" name="Encre 159" hidden="0"/>
          <p:cNvPicPr/>
          <p:nvPr isPhoto="0" userDrawn="0"/>
        </p:nvPicPr>
        <p:blipFill>
          <a:blip r:embed="rId19"/>
          <a:stretch/>
        </p:blipFill>
        <p:spPr bwMode="auto">
          <a:xfrm>
            <a:off x="-816298" y="2007945"/>
            <a:ext cx="40679" cy="35640"/>
          </a:xfrm>
          <a:prstGeom prst="rect">
            <a:avLst/>
          </a:prstGeom>
        </p:spPr>
      </p:pic>
      <p:pic>
        <p:nvPicPr>
          <p:cNvPr id="22" name="Encre 160" hidden="0"/>
          <p:cNvPicPr/>
          <p:nvPr isPhoto="0" userDrawn="0"/>
        </p:nvPicPr>
        <p:blipFill>
          <a:blip r:embed="rId20"/>
          <a:stretch/>
        </p:blipFill>
        <p:spPr bwMode="auto">
          <a:xfrm>
            <a:off x="-655378" y="2100825"/>
            <a:ext cx="25920" cy="18000"/>
          </a:xfrm>
          <a:prstGeom prst="rect">
            <a:avLst/>
          </a:prstGeom>
        </p:spPr>
      </p:pic>
      <p:pic>
        <p:nvPicPr>
          <p:cNvPr id="23" name="Encre 163" hidden="0"/>
          <p:cNvPicPr/>
          <p:nvPr isPhoto="0" userDrawn="0"/>
        </p:nvPicPr>
        <p:blipFill>
          <a:blip r:embed="rId21"/>
          <a:stretch/>
        </p:blipFill>
        <p:spPr bwMode="auto">
          <a:xfrm>
            <a:off x="3250223" y="3516760"/>
            <a:ext cx="4780800" cy="2007360"/>
          </a:xfrm>
          <a:prstGeom prst="rect">
            <a:avLst/>
          </a:prstGeom>
        </p:spPr>
      </p:pic>
      <p:pic>
        <p:nvPicPr>
          <p:cNvPr id="24" name="Encre 165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291263" y="3493360"/>
            <a:ext cx="18000" cy="18000"/>
          </a:xfrm>
          <a:prstGeom prst="rect">
            <a:avLst/>
          </a:prstGeom>
        </p:spPr>
      </p:pic>
      <p:pic>
        <p:nvPicPr>
          <p:cNvPr id="25" name="Encre 166" hidden="0"/>
          <p:cNvPicPr/>
          <p:nvPr isPhoto="0" userDrawn="0"/>
        </p:nvPicPr>
        <p:blipFill>
          <a:blip r:embed="rId22"/>
          <a:stretch/>
        </p:blipFill>
        <p:spPr bwMode="auto">
          <a:xfrm>
            <a:off x="3291263" y="3493360"/>
            <a:ext cx="4618440" cy="657720"/>
          </a:xfrm>
          <a:prstGeom prst="rect">
            <a:avLst/>
          </a:prstGeom>
        </p:spPr>
      </p:pic>
      <p:grpSp>
        <p:nvGrpSpPr>
          <p:cNvPr id="26" name="Groupe 177" hidden="0"/>
          <p:cNvGrpSpPr/>
          <p:nvPr isPhoto="0" userDrawn="0"/>
        </p:nvGrpSpPr>
        <p:grpSpPr bwMode="auto">
          <a:xfrm>
            <a:off x="-82977" y="623944"/>
            <a:ext cx="223920" cy="124920"/>
            <a:chOff x="-82977" y="623944"/>
            <a:chExt cx="223920" cy="124920"/>
          </a:xfrm>
        </p:grpSpPr>
        <p:pic>
          <p:nvPicPr>
            <p:cNvPr id="27" name="Encre 174" hidden="0"/>
            <p:cNvPicPr/>
            <p:nvPr isPhoto="0" userDrawn="0"/>
          </p:nvPicPr>
          <p:blipFill>
            <a:blip r:embed="rId23"/>
            <a:stretch/>
          </p:blipFill>
          <p:spPr bwMode="auto">
            <a:xfrm>
              <a:off x="-91977" y="615304"/>
              <a:ext cx="67680" cy="25920"/>
            </a:xfrm>
            <a:prstGeom prst="rect">
              <a:avLst/>
            </a:prstGeom>
          </p:spPr>
        </p:pic>
        <p:pic>
          <p:nvPicPr>
            <p:cNvPr id="28" name="Encre 175" hidden="0"/>
            <p:cNvPicPr/>
            <p:nvPr isPhoto="0" userDrawn="0"/>
          </p:nvPicPr>
          <p:blipFill>
            <a:blip r:embed="rId24"/>
            <a:stretch/>
          </p:blipFill>
          <p:spPr bwMode="auto">
            <a:xfrm>
              <a:off x="97742" y="699184"/>
              <a:ext cx="51840" cy="58679"/>
            </a:xfrm>
            <a:prstGeom prst="rect">
              <a:avLst/>
            </a:prstGeom>
          </p:spPr>
        </p:pic>
      </p:grpSp>
      <p:grpSp>
        <p:nvGrpSpPr>
          <p:cNvPr id="29" name="Groupe 179" hidden="0"/>
          <p:cNvGrpSpPr/>
          <p:nvPr isPhoto="0" userDrawn="0"/>
        </p:nvGrpSpPr>
        <p:grpSpPr bwMode="auto">
          <a:xfrm>
            <a:off x="2189663" y="3449080"/>
            <a:ext cx="6808320" cy="2140920"/>
            <a:chOff x="2189663" y="3449080"/>
            <a:chExt cx="6808320" cy="2140920"/>
          </a:xfrm>
        </p:grpSpPr>
        <p:pic>
          <p:nvPicPr>
            <p:cNvPr id="30" name="Encre 41" hidden="0"/>
            <p:cNvPicPr/>
            <p:nvPr isPhoto="0" userDrawn="0"/>
          </p:nvPicPr>
          <p:blipFill>
            <a:blip r:embed="rId25"/>
            <a:stretch/>
          </p:blipFill>
          <p:spPr bwMode="auto">
            <a:xfrm>
              <a:off x="2475143" y="4978360"/>
              <a:ext cx="362160" cy="309240"/>
            </a:xfrm>
            <a:prstGeom prst="rect">
              <a:avLst/>
            </a:prstGeom>
          </p:spPr>
        </p:pic>
        <p:pic>
          <p:nvPicPr>
            <p:cNvPr id="31" name="Encre 36" hidden="0"/>
            <p:cNvPicPr/>
            <p:nvPr isPhoto="0" userDrawn="0"/>
          </p:nvPicPr>
          <p:blipFill>
            <a:blip r:embed="rId26"/>
            <a:stretch/>
          </p:blipFill>
          <p:spPr bwMode="auto">
            <a:xfrm>
              <a:off x="2808143" y="3440080"/>
              <a:ext cx="250200" cy="123840"/>
            </a:xfrm>
            <a:prstGeom prst="rect">
              <a:avLst/>
            </a:prstGeom>
          </p:spPr>
        </p:pic>
        <p:pic>
          <p:nvPicPr>
            <p:cNvPr id="32" name="Encre 38" hidden="0"/>
            <p:cNvPicPr/>
            <p:nvPr isPhoto="0" userDrawn="0"/>
          </p:nvPicPr>
          <p:blipFill>
            <a:blip r:embed="rId27"/>
            <a:stretch/>
          </p:blipFill>
          <p:spPr bwMode="auto">
            <a:xfrm>
              <a:off x="2390183" y="4154680"/>
              <a:ext cx="51840" cy="226800"/>
            </a:xfrm>
            <a:prstGeom prst="rect">
              <a:avLst/>
            </a:prstGeom>
          </p:spPr>
        </p:pic>
        <p:pic>
          <p:nvPicPr>
            <p:cNvPr id="33" name="Encre 39" hidden="0"/>
            <p:cNvPicPr/>
            <p:nvPr isPhoto="0" userDrawn="0"/>
          </p:nvPicPr>
          <p:blipFill>
            <a:blip r:embed="rId28"/>
            <a:stretch/>
          </p:blipFill>
          <p:spPr bwMode="auto">
            <a:xfrm>
              <a:off x="2180663" y="4072959"/>
              <a:ext cx="630720" cy="350280"/>
            </a:xfrm>
            <a:prstGeom prst="rect">
              <a:avLst/>
            </a:prstGeom>
          </p:spPr>
        </p:pic>
        <p:pic>
          <p:nvPicPr>
            <p:cNvPr id="34" name="Encre 54" hidden="0"/>
            <p:cNvPicPr/>
            <p:nvPr isPhoto="0" userDrawn="0"/>
          </p:nvPicPr>
          <p:blipFill>
            <a:blip r:embed="rId29"/>
            <a:stretch/>
          </p:blipFill>
          <p:spPr bwMode="auto">
            <a:xfrm>
              <a:off x="8082143" y="5043519"/>
              <a:ext cx="924480" cy="555120"/>
            </a:xfrm>
            <a:prstGeom prst="rect">
              <a:avLst/>
            </a:prstGeom>
          </p:spPr>
        </p:pic>
        <p:pic>
          <p:nvPicPr>
            <p:cNvPr id="35" name="Encre 51" hidden="0"/>
            <p:cNvPicPr/>
            <p:nvPr isPhoto="0" userDrawn="0"/>
          </p:nvPicPr>
          <p:blipFill>
            <a:blip r:embed="rId30"/>
            <a:stretch/>
          </p:blipFill>
          <p:spPr bwMode="auto">
            <a:xfrm>
              <a:off x="8074582" y="4026160"/>
              <a:ext cx="242280" cy="28080"/>
            </a:xfrm>
            <a:prstGeom prst="rect">
              <a:avLst/>
            </a:prstGeom>
          </p:spPr>
        </p:pic>
        <p:pic>
          <p:nvPicPr>
            <p:cNvPr id="36" name="Encre 52" hidden="0"/>
            <p:cNvPicPr/>
            <p:nvPr isPhoto="0" userDrawn="0"/>
          </p:nvPicPr>
          <p:blipFill>
            <a:blip r:embed="rId31"/>
            <a:stretch/>
          </p:blipFill>
          <p:spPr bwMode="auto">
            <a:xfrm>
              <a:off x="7828703" y="3932920"/>
              <a:ext cx="819360" cy="447840"/>
            </a:xfrm>
            <a:prstGeom prst="rect">
              <a:avLst/>
            </a:prstGeom>
          </p:spPr>
        </p:pic>
        <p:pic>
          <p:nvPicPr>
            <p:cNvPr id="37" name="Encre 85" hidden="0"/>
            <p:cNvPicPr/>
            <p:nvPr isPhoto="0" userDrawn="0"/>
          </p:nvPicPr>
          <p:blipFill>
            <a:blip r:embed="rId32"/>
            <a:stretch/>
          </p:blipFill>
          <p:spPr bwMode="auto">
            <a:xfrm>
              <a:off x="4558823" y="3895480"/>
              <a:ext cx="312840" cy="269280"/>
            </a:xfrm>
            <a:prstGeom prst="rect">
              <a:avLst/>
            </a:prstGeom>
          </p:spPr>
        </p:pic>
        <p:pic>
          <p:nvPicPr>
            <p:cNvPr id="38" name="Encre 86" hidden="0"/>
            <p:cNvPicPr/>
            <p:nvPr isPhoto="0" userDrawn="0"/>
          </p:nvPicPr>
          <p:blipFill>
            <a:blip r:embed="rId33"/>
            <a:stretch/>
          </p:blipFill>
          <p:spPr bwMode="auto">
            <a:xfrm>
              <a:off x="5106023" y="4040560"/>
              <a:ext cx="27720" cy="132120"/>
            </a:xfrm>
            <a:prstGeom prst="rect">
              <a:avLst/>
            </a:prstGeom>
          </p:spPr>
        </p:pic>
        <p:pic>
          <p:nvPicPr>
            <p:cNvPr id="39" name="Encre 87" hidden="0"/>
            <p:cNvPicPr/>
            <p:nvPr isPhoto="0" userDrawn="0"/>
          </p:nvPicPr>
          <p:blipFill>
            <a:blip r:embed="rId34"/>
            <a:stretch/>
          </p:blipFill>
          <p:spPr bwMode="auto">
            <a:xfrm>
              <a:off x="4923143" y="3987280"/>
              <a:ext cx="317880" cy="176760"/>
            </a:xfrm>
            <a:prstGeom prst="rect">
              <a:avLst/>
            </a:prstGeom>
          </p:spPr>
        </p:pic>
        <p:pic>
          <p:nvPicPr>
            <p:cNvPr id="40" name="Encre 89" hidden="0"/>
            <p:cNvPicPr/>
            <p:nvPr isPhoto="0" userDrawn="0"/>
          </p:nvPicPr>
          <p:blipFill>
            <a:blip r:embed="rId35"/>
            <a:stretch/>
          </p:blipFill>
          <p:spPr bwMode="auto">
            <a:xfrm>
              <a:off x="5473223" y="3921040"/>
              <a:ext cx="168120" cy="298080"/>
            </a:xfrm>
            <a:prstGeom prst="rect">
              <a:avLst/>
            </a:prstGeom>
          </p:spPr>
        </p:pic>
        <p:pic>
          <p:nvPicPr>
            <p:cNvPr id="41" name="Encre 91" hidden="0"/>
            <p:cNvPicPr/>
            <p:nvPr isPhoto="0" userDrawn="0"/>
          </p:nvPicPr>
          <p:blipFill>
            <a:blip r:embed="rId36"/>
            <a:stretch/>
          </p:blipFill>
          <p:spPr bwMode="auto">
            <a:xfrm>
              <a:off x="5701103" y="4003480"/>
              <a:ext cx="182160" cy="118080"/>
            </a:xfrm>
            <a:prstGeom prst="rect">
              <a:avLst/>
            </a:prstGeom>
          </p:spPr>
        </p:pic>
        <p:pic>
          <p:nvPicPr>
            <p:cNvPr id="42" name="Encre 92" hidden="0"/>
            <p:cNvPicPr/>
            <p:nvPr isPhoto="0" userDrawn="0"/>
          </p:nvPicPr>
          <p:blipFill>
            <a:blip r:embed="rId37"/>
            <a:stretch/>
          </p:blipFill>
          <p:spPr bwMode="auto">
            <a:xfrm>
              <a:off x="6076582" y="4069360"/>
              <a:ext cx="228240" cy="25200"/>
            </a:xfrm>
            <a:prstGeom prst="rect">
              <a:avLst/>
            </a:prstGeom>
          </p:spPr>
        </p:pic>
        <p:pic>
          <p:nvPicPr>
            <p:cNvPr id="43" name="Encre 94" hidden="0"/>
            <p:cNvPicPr/>
            <p:nvPr isPhoto="0" userDrawn="0"/>
          </p:nvPicPr>
          <p:blipFill>
            <a:blip r:embed="rId38"/>
            <a:stretch/>
          </p:blipFill>
          <p:spPr bwMode="auto">
            <a:xfrm>
              <a:off x="6494903" y="4067920"/>
              <a:ext cx="47880" cy="113040"/>
            </a:xfrm>
            <a:prstGeom prst="rect">
              <a:avLst/>
            </a:prstGeom>
          </p:spPr>
        </p:pic>
        <p:pic>
          <p:nvPicPr>
            <p:cNvPr id="44" name="Encre 96" hidden="0"/>
            <p:cNvPicPr/>
            <p:nvPr isPhoto="0" userDrawn="0"/>
          </p:nvPicPr>
          <p:blipFill>
            <a:blip r:embed="rId39"/>
            <a:stretch/>
          </p:blipFill>
          <p:spPr bwMode="auto">
            <a:xfrm>
              <a:off x="6466463" y="4054600"/>
              <a:ext cx="174240" cy="104760"/>
            </a:xfrm>
            <a:prstGeom prst="rect">
              <a:avLst/>
            </a:prstGeom>
          </p:spPr>
        </p:pic>
        <p:pic>
          <p:nvPicPr>
            <p:cNvPr id="45" name="Encre 97" hidden="0"/>
            <p:cNvPicPr/>
            <p:nvPr isPhoto="0" userDrawn="0"/>
          </p:nvPicPr>
          <p:blipFill>
            <a:blip r:embed="rId40"/>
            <a:stretch/>
          </p:blipFill>
          <p:spPr bwMode="auto">
            <a:xfrm>
              <a:off x="6692903" y="4066120"/>
              <a:ext cx="159480" cy="97200"/>
            </a:xfrm>
            <a:prstGeom prst="rect">
              <a:avLst/>
            </a:prstGeom>
          </p:spPr>
        </p:pic>
        <p:pic>
          <p:nvPicPr>
            <p:cNvPr id="46" name="Encre 98" hidden="0"/>
            <p:cNvPicPr/>
            <p:nvPr isPhoto="0" userDrawn="0"/>
          </p:nvPicPr>
          <p:blipFill>
            <a:blip r:embed="rId41"/>
            <a:stretch/>
          </p:blipFill>
          <p:spPr bwMode="auto">
            <a:xfrm>
              <a:off x="6854903" y="3967120"/>
              <a:ext cx="167040" cy="261000"/>
            </a:xfrm>
            <a:prstGeom prst="rect">
              <a:avLst/>
            </a:prstGeom>
          </p:spPr>
        </p:pic>
        <p:pic>
          <p:nvPicPr>
            <p:cNvPr id="47" name="Encre 82" hidden="0"/>
            <p:cNvPicPr/>
            <p:nvPr isPhoto="0" userDrawn="0"/>
          </p:nvPicPr>
          <p:blipFill>
            <a:blip r:embed="rId42"/>
            <a:stretch/>
          </p:blipFill>
          <p:spPr bwMode="auto">
            <a:xfrm>
              <a:off x="7011143" y="4993480"/>
              <a:ext cx="811800" cy="133560"/>
            </a:xfrm>
            <a:prstGeom prst="rect">
              <a:avLst/>
            </a:prstGeom>
          </p:spPr>
        </p:pic>
        <p:pic>
          <p:nvPicPr>
            <p:cNvPr id="48" name="Encre 83" hidden="0"/>
            <p:cNvPicPr/>
            <p:nvPr isPhoto="0" userDrawn="0"/>
          </p:nvPicPr>
          <p:blipFill>
            <a:blip r:embed="rId43"/>
            <a:stretch/>
          </p:blipFill>
          <p:spPr bwMode="auto">
            <a:xfrm>
              <a:off x="7648703" y="5000320"/>
              <a:ext cx="215640" cy="176400"/>
            </a:xfrm>
            <a:prstGeom prst="rect">
              <a:avLst/>
            </a:prstGeom>
          </p:spPr>
        </p:pic>
        <p:pic>
          <p:nvPicPr>
            <p:cNvPr id="49" name="Encre 100" hidden="0"/>
            <p:cNvPicPr/>
            <p:nvPr isPhoto="0" userDrawn="0"/>
          </p:nvPicPr>
          <p:blipFill>
            <a:blip r:embed="rId44"/>
            <a:stretch/>
          </p:blipFill>
          <p:spPr bwMode="auto">
            <a:xfrm>
              <a:off x="5474303" y="4393000"/>
              <a:ext cx="171000" cy="174240"/>
            </a:xfrm>
            <a:prstGeom prst="rect">
              <a:avLst/>
            </a:prstGeom>
          </p:spPr>
        </p:pic>
        <p:pic>
          <p:nvPicPr>
            <p:cNvPr id="50" name="Encre 101" hidden="0"/>
            <p:cNvPicPr/>
            <p:nvPr isPhoto="0" userDrawn="0"/>
          </p:nvPicPr>
          <p:blipFill>
            <a:blip r:embed="rId45"/>
            <a:stretch/>
          </p:blipFill>
          <p:spPr bwMode="auto">
            <a:xfrm>
              <a:off x="5904503" y="4471840"/>
              <a:ext cx="27360" cy="110880"/>
            </a:xfrm>
            <a:prstGeom prst="rect">
              <a:avLst/>
            </a:prstGeom>
          </p:spPr>
        </p:pic>
        <p:pic>
          <p:nvPicPr>
            <p:cNvPr id="51" name="Encre 102" hidden="0"/>
            <p:cNvPicPr/>
            <p:nvPr isPhoto="0" userDrawn="0"/>
          </p:nvPicPr>
          <p:blipFill>
            <a:blip r:embed="rId46"/>
            <a:stretch/>
          </p:blipFill>
          <p:spPr bwMode="auto">
            <a:xfrm>
              <a:off x="5787863" y="4460680"/>
              <a:ext cx="272160" cy="168840"/>
            </a:xfrm>
            <a:prstGeom prst="rect">
              <a:avLst/>
            </a:prstGeom>
          </p:spPr>
        </p:pic>
        <p:pic>
          <p:nvPicPr>
            <p:cNvPr id="52" name="Encre 104" hidden="0"/>
            <p:cNvPicPr/>
            <p:nvPr isPhoto="0" userDrawn="0"/>
          </p:nvPicPr>
          <p:blipFill>
            <a:blip r:embed="rId47"/>
            <a:stretch/>
          </p:blipFill>
          <p:spPr bwMode="auto">
            <a:xfrm>
              <a:off x="6216263" y="4480480"/>
              <a:ext cx="171719" cy="198360"/>
            </a:xfrm>
            <a:prstGeom prst="rect">
              <a:avLst/>
            </a:prstGeom>
          </p:spPr>
        </p:pic>
        <p:pic>
          <p:nvPicPr>
            <p:cNvPr id="53" name="Encre 105" hidden="0"/>
            <p:cNvPicPr/>
            <p:nvPr isPhoto="0" userDrawn="0"/>
          </p:nvPicPr>
          <p:blipFill>
            <a:blip r:embed="rId48"/>
            <a:stretch/>
          </p:blipFill>
          <p:spPr bwMode="auto">
            <a:xfrm>
              <a:off x="6559703" y="4535200"/>
              <a:ext cx="45000" cy="91080"/>
            </a:xfrm>
            <a:prstGeom prst="rect">
              <a:avLst/>
            </a:prstGeom>
          </p:spPr>
        </p:pic>
        <p:pic>
          <p:nvPicPr>
            <p:cNvPr id="54" name="Encre 106" hidden="0"/>
            <p:cNvPicPr/>
            <p:nvPr isPhoto="0" userDrawn="0"/>
          </p:nvPicPr>
          <p:blipFill>
            <a:blip r:embed="rId49"/>
            <a:stretch/>
          </p:blipFill>
          <p:spPr bwMode="auto">
            <a:xfrm>
              <a:off x="6457103" y="4488400"/>
              <a:ext cx="200880" cy="195120"/>
            </a:xfrm>
            <a:prstGeom prst="rect">
              <a:avLst/>
            </a:prstGeom>
          </p:spPr>
        </p:pic>
        <p:pic>
          <p:nvPicPr>
            <p:cNvPr id="55" name="Encre 107" hidden="0"/>
            <p:cNvPicPr/>
            <p:nvPr isPhoto="0" userDrawn="0"/>
          </p:nvPicPr>
          <p:blipFill>
            <a:blip r:embed="rId50"/>
            <a:stretch/>
          </p:blipFill>
          <p:spPr bwMode="auto">
            <a:xfrm>
              <a:off x="6763103" y="4584880"/>
              <a:ext cx="106560" cy="96120"/>
            </a:xfrm>
            <a:prstGeom prst="rect">
              <a:avLst/>
            </a:prstGeom>
          </p:spPr>
        </p:pic>
        <p:pic>
          <p:nvPicPr>
            <p:cNvPr id="56" name="Encre 108" hidden="0"/>
            <p:cNvPicPr/>
            <p:nvPr isPhoto="0" userDrawn="0"/>
          </p:nvPicPr>
          <p:blipFill>
            <a:blip r:embed="rId51"/>
            <a:stretch/>
          </p:blipFill>
          <p:spPr bwMode="auto">
            <a:xfrm>
              <a:off x="6827903" y="4447000"/>
              <a:ext cx="236520" cy="344880"/>
            </a:xfrm>
            <a:prstGeom prst="rect">
              <a:avLst/>
            </a:prstGeom>
          </p:spPr>
        </p:pic>
        <p:pic>
          <p:nvPicPr>
            <p:cNvPr id="57" name="Encre 109" hidden="0"/>
            <p:cNvPicPr/>
            <p:nvPr isPhoto="0" userDrawn="0"/>
          </p:nvPicPr>
          <p:blipFill>
            <a:blip r:embed="rId52"/>
            <a:stretch/>
          </p:blipFill>
          <p:spPr bwMode="auto">
            <a:xfrm>
              <a:off x="6716663" y="4526560"/>
              <a:ext cx="78840" cy="155520"/>
            </a:xfrm>
            <a:prstGeom prst="rect">
              <a:avLst/>
            </a:prstGeom>
          </p:spPr>
        </p:pic>
        <p:pic>
          <p:nvPicPr>
            <p:cNvPr id="58" name="Encre 111" hidden="0"/>
            <p:cNvPicPr/>
            <p:nvPr isPhoto="0" userDrawn="0"/>
          </p:nvPicPr>
          <p:blipFill>
            <a:blip r:embed="rId53"/>
            <a:stretch/>
          </p:blipFill>
          <p:spPr bwMode="auto">
            <a:xfrm>
              <a:off x="6720623" y="4512520"/>
              <a:ext cx="174960" cy="147960"/>
            </a:xfrm>
            <a:prstGeom prst="rect">
              <a:avLst/>
            </a:prstGeom>
          </p:spPr>
        </p:pic>
        <p:pic>
          <p:nvPicPr>
            <p:cNvPr id="59" name="Encre 113" hidden="0"/>
            <p:cNvPicPr/>
            <p:nvPr isPhoto="0" userDrawn="0"/>
          </p:nvPicPr>
          <p:blipFill>
            <a:blip r:embed="rId54"/>
            <a:stretch/>
          </p:blipFill>
          <p:spPr bwMode="auto">
            <a:xfrm>
              <a:off x="3217103" y="5016880"/>
              <a:ext cx="4657320" cy="223200"/>
            </a:xfrm>
            <a:prstGeom prst="rect">
              <a:avLst/>
            </a:prstGeom>
          </p:spPr>
        </p:pic>
        <p:pic>
          <p:nvPicPr>
            <p:cNvPr id="60" name="Encre 114" hidden="0"/>
            <p:cNvPicPr/>
            <p:nvPr isPhoto="0" userDrawn="0"/>
          </p:nvPicPr>
          <p:blipFill>
            <a:blip r:embed="rId55"/>
            <a:stretch/>
          </p:blipFill>
          <p:spPr bwMode="auto">
            <a:xfrm>
              <a:off x="4063103" y="4748680"/>
              <a:ext cx="207000" cy="173160"/>
            </a:xfrm>
            <a:prstGeom prst="rect">
              <a:avLst/>
            </a:prstGeom>
          </p:spPr>
        </p:pic>
        <p:pic>
          <p:nvPicPr>
            <p:cNvPr id="61" name="Encre 115" hidden="0"/>
            <p:cNvPicPr/>
            <p:nvPr isPhoto="0" userDrawn="0"/>
          </p:nvPicPr>
          <p:blipFill>
            <a:blip r:embed="rId56"/>
            <a:stretch/>
          </p:blipFill>
          <p:spPr bwMode="auto">
            <a:xfrm>
              <a:off x="4381703" y="4810240"/>
              <a:ext cx="379080" cy="147240"/>
            </a:xfrm>
            <a:prstGeom prst="rect">
              <a:avLst/>
            </a:prstGeom>
          </p:spPr>
        </p:pic>
        <p:pic>
          <p:nvPicPr>
            <p:cNvPr id="62" name="Encre 168" hidden="0"/>
            <p:cNvPicPr/>
            <p:nvPr isPhoto="0" userDrawn="0"/>
          </p:nvPicPr>
          <p:blipFill>
            <a:blip r:embed="rId57"/>
            <a:stretch/>
          </p:blipFill>
          <p:spPr bwMode="auto">
            <a:xfrm>
              <a:off x="2782943" y="5054320"/>
              <a:ext cx="22680" cy="37080"/>
            </a:xfrm>
            <a:prstGeom prst="rect">
              <a:avLst/>
            </a:prstGeom>
          </p:spPr>
        </p:pic>
        <p:pic>
          <p:nvPicPr>
            <p:cNvPr id="63" name="Encre 169" hidden="0"/>
            <p:cNvPicPr/>
            <p:nvPr isPhoto="0" userDrawn="0"/>
          </p:nvPicPr>
          <p:blipFill>
            <a:blip r:embed="rId58"/>
            <a:stretch/>
          </p:blipFill>
          <p:spPr bwMode="auto">
            <a:xfrm>
              <a:off x="3865823" y="4678120"/>
              <a:ext cx="45000" cy="19440"/>
            </a:xfrm>
            <a:prstGeom prst="rect">
              <a:avLst/>
            </a:prstGeom>
          </p:spPr>
        </p:pic>
        <p:pic>
          <p:nvPicPr>
            <p:cNvPr id="64" name="Encre 178" hidden="0"/>
            <p:cNvPicPr/>
            <p:nvPr isPhoto="0" userDrawn="0"/>
          </p:nvPicPr>
          <p:blipFill>
            <a:blip r:embed="rId59"/>
            <a:stretch/>
          </p:blipFill>
          <p:spPr bwMode="auto">
            <a:xfrm>
              <a:off x="2951423" y="3554200"/>
              <a:ext cx="4786920" cy="1407240"/>
            </a:xfrm>
            <a:prstGeom prst="rect">
              <a:avLst/>
            </a:prstGeom>
          </p:spPr>
        </p:pic>
      </p:grpSp>
      <p:grpSp>
        <p:nvGrpSpPr>
          <p:cNvPr id="65" name="Groupe 185" hidden="0"/>
          <p:cNvGrpSpPr/>
          <p:nvPr isPhoto="0" userDrawn="0"/>
        </p:nvGrpSpPr>
        <p:grpSpPr bwMode="auto">
          <a:xfrm>
            <a:off x="7782623" y="3240280"/>
            <a:ext cx="721800" cy="306000"/>
            <a:chOff x="7782623" y="3240280"/>
            <a:chExt cx="721800" cy="306000"/>
          </a:xfrm>
        </p:grpSpPr>
        <p:pic>
          <p:nvPicPr>
            <p:cNvPr id="66" name="Encre 183" hidden="0"/>
            <p:cNvPicPr/>
            <p:nvPr isPhoto="0" userDrawn="0"/>
          </p:nvPicPr>
          <p:blipFill>
            <a:blip r:embed="rId60"/>
            <a:stretch/>
          </p:blipFill>
          <p:spPr bwMode="auto">
            <a:xfrm>
              <a:off x="7773983" y="3231640"/>
              <a:ext cx="487439" cy="323640"/>
            </a:xfrm>
            <a:prstGeom prst="rect">
              <a:avLst/>
            </a:prstGeom>
          </p:spPr>
        </p:pic>
        <p:pic>
          <p:nvPicPr>
            <p:cNvPr id="67" name="Encre 184" hidden="0"/>
            <p:cNvPicPr/>
            <p:nvPr isPhoto="0" userDrawn="0"/>
          </p:nvPicPr>
          <p:blipFill>
            <a:blip r:embed="rId61"/>
            <a:stretch/>
          </p:blipFill>
          <p:spPr bwMode="auto">
            <a:xfrm>
              <a:off x="8344582" y="3261880"/>
              <a:ext cx="168840" cy="23760"/>
            </a:xfrm>
            <a:prstGeom prst="rect">
              <a:avLst/>
            </a:prstGeom>
          </p:spPr>
        </p:pic>
      </p:grpSp>
      <p:pic>
        <p:nvPicPr>
          <p:cNvPr id="68" name="Encre 24" hidden="0"/>
          <p:cNvPicPr/>
          <p:nvPr isPhoto="0" userDrawn="0"/>
        </p:nvPicPr>
        <p:blipFill>
          <a:blip r:embed="rId62"/>
          <a:stretch/>
        </p:blipFill>
        <p:spPr bwMode="auto">
          <a:xfrm>
            <a:off x="8734463" y="2225440"/>
            <a:ext cx="111240" cy="431640"/>
          </a:xfrm>
          <a:prstGeom prst="rect">
            <a:avLst/>
          </a:prstGeom>
        </p:spPr>
      </p:pic>
      <p:pic>
        <p:nvPicPr>
          <p:cNvPr id="69" name="Encre 32" hidden="0"/>
          <p:cNvPicPr/>
          <p:nvPr isPhoto="0" userDrawn="0"/>
        </p:nvPicPr>
        <p:blipFill>
          <a:blip r:embed="rId63"/>
          <a:stretch/>
        </p:blipFill>
        <p:spPr bwMode="auto">
          <a:xfrm>
            <a:off x="2326823" y="2267560"/>
            <a:ext cx="149040" cy="292320"/>
          </a:xfrm>
          <a:prstGeom prst="rect">
            <a:avLst/>
          </a:prstGeom>
        </p:spPr>
      </p:pic>
      <p:pic>
        <p:nvPicPr>
          <p:cNvPr id="70" name="Encre 15" hidden="0"/>
          <p:cNvPicPr/>
          <p:nvPr isPhoto="0" userDrawn="0"/>
        </p:nvPicPr>
        <p:blipFill>
          <a:blip r:embed="rId64"/>
          <a:stretch/>
        </p:blipFill>
        <p:spPr bwMode="auto">
          <a:xfrm>
            <a:off x="1234943" y="2390680"/>
            <a:ext cx="8710200" cy="162360"/>
          </a:xfrm>
          <a:prstGeom prst="rect">
            <a:avLst/>
          </a:prstGeom>
        </p:spPr>
      </p:pic>
      <p:pic>
        <p:nvPicPr>
          <p:cNvPr id="71" name="Encre 16" hidden="0"/>
          <p:cNvPicPr/>
          <p:nvPr isPhoto="0" userDrawn="0"/>
        </p:nvPicPr>
        <p:blipFill>
          <a:blip r:embed="rId65"/>
          <a:stretch/>
        </p:blipFill>
        <p:spPr bwMode="auto">
          <a:xfrm>
            <a:off x="9721583" y="2370520"/>
            <a:ext cx="331560" cy="294840"/>
          </a:xfrm>
          <a:prstGeom prst="rect">
            <a:avLst/>
          </a:prstGeom>
        </p:spPr>
      </p:pic>
      <p:pic>
        <p:nvPicPr>
          <p:cNvPr id="72" name="Encre 18" hidden="0"/>
          <p:cNvPicPr/>
          <p:nvPr isPhoto="0" userDrawn="0"/>
        </p:nvPicPr>
        <p:blipFill>
          <a:blip r:embed="rId66"/>
          <a:stretch/>
        </p:blipFill>
        <p:spPr bwMode="auto">
          <a:xfrm>
            <a:off x="3156983" y="2043280"/>
            <a:ext cx="85680" cy="420120"/>
          </a:xfrm>
          <a:prstGeom prst="rect">
            <a:avLst/>
          </a:prstGeom>
        </p:spPr>
      </p:pic>
      <p:pic>
        <p:nvPicPr>
          <p:cNvPr id="73" name="Encre 19" hidden="0"/>
          <p:cNvPicPr/>
          <p:nvPr isPhoto="0" userDrawn="0"/>
        </p:nvPicPr>
        <p:blipFill>
          <a:blip r:embed="rId67"/>
          <a:stretch/>
        </p:blipFill>
        <p:spPr bwMode="auto">
          <a:xfrm>
            <a:off x="2808503" y="1262800"/>
            <a:ext cx="862560" cy="327240"/>
          </a:xfrm>
          <a:prstGeom prst="rect">
            <a:avLst/>
          </a:prstGeom>
        </p:spPr>
      </p:pic>
      <p:pic>
        <p:nvPicPr>
          <p:cNvPr id="74" name="Encre 20" hidden="0"/>
          <p:cNvPicPr/>
          <p:nvPr isPhoto="0" userDrawn="0"/>
        </p:nvPicPr>
        <p:blipFill>
          <a:blip r:embed="rId68"/>
          <a:stretch/>
        </p:blipFill>
        <p:spPr bwMode="auto">
          <a:xfrm>
            <a:off x="3952223" y="1438120"/>
            <a:ext cx="474480" cy="241560"/>
          </a:xfrm>
          <a:prstGeom prst="rect">
            <a:avLst/>
          </a:prstGeom>
        </p:spPr>
      </p:pic>
      <p:pic>
        <p:nvPicPr>
          <p:cNvPr id="75" name="Encre 21" hidden="0"/>
          <p:cNvPicPr/>
          <p:nvPr isPhoto="0" userDrawn="0"/>
        </p:nvPicPr>
        <p:blipFill>
          <a:blip r:embed="rId69"/>
          <a:stretch/>
        </p:blipFill>
        <p:spPr bwMode="auto">
          <a:xfrm>
            <a:off x="3793103" y="1495720"/>
            <a:ext cx="574560" cy="45000"/>
          </a:xfrm>
          <a:prstGeom prst="rect">
            <a:avLst/>
          </a:prstGeom>
        </p:spPr>
      </p:pic>
      <p:pic>
        <p:nvPicPr>
          <p:cNvPr id="76" name="Encre 117" hidden="0"/>
          <p:cNvPicPr/>
          <p:nvPr isPhoto="0" userDrawn="0"/>
        </p:nvPicPr>
        <p:blipFill>
          <a:blip r:embed="rId70"/>
          <a:stretch/>
        </p:blipFill>
        <p:spPr bwMode="auto">
          <a:xfrm>
            <a:off x="2921543" y="1675720"/>
            <a:ext cx="287640" cy="140400"/>
          </a:xfrm>
          <a:prstGeom prst="rect">
            <a:avLst/>
          </a:prstGeom>
        </p:spPr>
      </p:pic>
      <p:pic>
        <p:nvPicPr>
          <p:cNvPr id="77" name="Encre 118" hidden="0"/>
          <p:cNvPicPr/>
          <p:nvPr isPhoto="0" userDrawn="0"/>
        </p:nvPicPr>
        <p:blipFill>
          <a:blip r:embed="rId71"/>
          <a:stretch/>
        </p:blipFill>
        <p:spPr bwMode="auto">
          <a:xfrm>
            <a:off x="3184343" y="1801000"/>
            <a:ext cx="538200" cy="97920"/>
          </a:xfrm>
          <a:prstGeom prst="rect">
            <a:avLst/>
          </a:prstGeom>
        </p:spPr>
      </p:pic>
      <p:pic>
        <p:nvPicPr>
          <p:cNvPr id="78" name="Encre 119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15703" y="1731520"/>
            <a:ext cx="18000" cy="18000"/>
          </a:xfrm>
          <a:prstGeom prst="rect">
            <a:avLst/>
          </a:prstGeom>
        </p:spPr>
      </p:pic>
      <p:pic>
        <p:nvPicPr>
          <p:cNvPr id="79" name="Encre 120" hidden="0"/>
          <p:cNvPicPr/>
          <p:nvPr isPhoto="0" userDrawn="0"/>
        </p:nvPicPr>
        <p:blipFill>
          <a:blip r:embed="rId72"/>
          <a:stretch/>
        </p:blipFill>
        <p:spPr bwMode="auto">
          <a:xfrm>
            <a:off x="3686903" y="1671040"/>
            <a:ext cx="221400" cy="221760"/>
          </a:xfrm>
          <a:prstGeom prst="rect">
            <a:avLst/>
          </a:prstGeom>
        </p:spPr>
      </p:pic>
      <p:pic>
        <p:nvPicPr>
          <p:cNvPr id="80" name="Encre 122" hidden="0"/>
          <p:cNvPicPr/>
          <p:nvPr isPhoto="0" userDrawn="0"/>
        </p:nvPicPr>
        <p:blipFill>
          <a:blip r:embed="rId73"/>
          <a:stretch/>
        </p:blipFill>
        <p:spPr bwMode="auto">
          <a:xfrm>
            <a:off x="8739143" y="2056600"/>
            <a:ext cx="19800" cy="39960"/>
          </a:xfrm>
          <a:prstGeom prst="rect">
            <a:avLst/>
          </a:prstGeom>
        </p:spPr>
      </p:pic>
      <p:pic>
        <p:nvPicPr>
          <p:cNvPr id="81" name="Encre 131" hidden="0"/>
          <p:cNvPicPr/>
          <p:nvPr isPhoto="0" userDrawn="0"/>
        </p:nvPicPr>
        <p:blipFill>
          <a:blip r:embed="rId74"/>
          <a:stretch/>
        </p:blipFill>
        <p:spPr bwMode="auto">
          <a:xfrm>
            <a:off x="2132423" y="1863640"/>
            <a:ext cx="258480" cy="211320"/>
          </a:xfrm>
          <a:prstGeom prst="rect">
            <a:avLst/>
          </a:prstGeom>
        </p:spPr>
      </p:pic>
      <p:pic>
        <p:nvPicPr>
          <p:cNvPr id="82" name="Encre 132" hidden="0"/>
          <p:cNvPicPr/>
          <p:nvPr isPhoto="0" userDrawn="0"/>
        </p:nvPicPr>
        <p:blipFill>
          <a:blip r:embed="rId75"/>
          <a:stretch/>
        </p:blipFill>
        <p:spPr bwMode="auto">
          <a:xfrm>
            <a:off x="2454623" y="1838080"/>
            <a:ext cx="52920" cy="223200"/>
          </a:xfrm>
          <a:prstGeom prst="rect">
            <a:avLst/>
          </a:prstGeom>
        </p:spPr>
      </p:pic>
      <p:pic>
        <p:nvPicPr>
          <p:cNvPr id="83" name="Encre 133" hidden="0"/>
          <p:cNvPicPr/>
          <p:nvPr isPhoto="0" userDrawn="0"/>
        </p:nvPicPr>
        <p:blipFill>
          <a:blip r:embed="rId76"/>
          <a:stretch/>
        </p:blipFill>
        <p:spPr bwMode="auto">
          <a:xfrm>
            <a:off x="2727143" y="1969480"/>
            <a:ext cx="470880" cy="95760"/>
          </a:xfrm>
          <a:prstGeom prst="rect">
            <a:avLst/>
          </a:prstGeom>
        </p:spPr>
      </p:pic>
      <p:pic>
        <p:nvPicPr>
          <p:cNvPr id="84" name="Encre 135" hidden="0"/>
          <p:cNvPicPr/>
          <p:nvPr isPhoto="0" userDrawn="0"/>
        </p:nvPicPr>
        <p:blipFill>
          <a:blip r:embed="rId77"/>
          <a:stretch/>
        </p:blipFill>
        <p:spPr bwMode="auto">
          <a:xfrm>
            <a:off x="7683623" y="2106280"/>
            <a:ext cx="276840" cy="191880"/>
          </a:xfrm>
          <a:prstGeom prst="rect">
            <a:avLst/>
          </a:prstGeom>
        </p:spPr>
      </p:pic>
      <p:pic>
        <p:nvPicPr>
          <p:cNvPr id="85" name="Encre 136" hidden="0"/>
          <p:cNvPicPr/>
          <p:nvPr isPhoto="0" userDrawn="0"/>
        </p:nvPicPr>
        <p:blipFill>
          <a:blip r:embed="rId78"/>
          <a:stretch/>
        </p:blipFill>
        <p:spPr bwMode="auto">
          <a:xfrm>
            <a:off x="7920863" y="2107000"/>
            <a:ext cx="239760" cy="157320"/>
          </a:xfrm>
          <a:prstGeom prst="rect">
            <a:avLst/>
          </a:prstGeom>
        </p:spPr>
      </p:pic>
      <p:pic>
        <p:nvPicPr>
          <p:cNvPr id="86" name="Encre 137" hidden="0"/>
          <p:cNvPicPr/>
          <p:nvPr isPhoto="0" userDrawn="0"/>
        </p:nvPicPr>
        <p:blipFill>
          <a:blip r:embed="rId79"/>
          <a:stretch/>
        </p:blipFill>
        <p:spPr bwMode="auto">
          <a:xfrm>
            <a:off x="8210303" y="2192320"/>
            <a:ext cx="547920" cy="83880"/>
          </a:xfrm>
          <a:prstGeom prst="rect">
            <a:avLst/>
          </a:prstGeom>
        </p:spPr>
      </p:pic>
      <p:pic>
        <p:nvPicPr>
          <p:cNvPr id="87" name="Encre 195" hidden="0"/>
          <p:cNvPicPr/>
          <p:nvPr isPhoto="0" userDrawn="0"/>
        </p:nvPicPr>
        <p:blipFill>
          <a:blip r:embed="rId80"/>
          <a:stretch/>
        </p:blipFill>
        <p:spPr bwMode="auto">
          <a:xfrm>
            <a:off x="4594823" y="1551160"/>
            <a:ext cx="84240" cy="180719"/>
          </a:xfrm>
          <a:prstGeom prst="rect">
            <a:avLst/>
          </a:prstGeom>
        </p:spPr>
      </p:pic>
      <p:pic>
        <p:nvPicPr>
          <p:cNvPr id="88" name="Encre 196" hidden="0"/>
          <p:cNvPicPr/>
          <p:nvPr isPhoto="0" userDrawn="0"/>
        </p:nvPicPr>
        <p:blipFill>
          <a:blip r:embed="rId81"/>
          <a:stretch/>
        </p:blipFill>
        <p:spPr bwMode="auto">
          <a:xfrm>
            <a:off x="4531823" y="1611640"/>
            <a:ext cx="212040" cy="28800"/>
          </a:xfrm>
          <a:prstGeom prst="rect">
            <a:avLst/>
          </a:prstGeom>
        </p:spPr>
      </p:pic>
      <p:pic>
        <p:nvPicPr>
          <p:cNvPr id="89" name="Encre 197" hidden="0"/>
          <p:cNvPicPr/>
          <p:nvPr isPhoto="0" userDrawn="0"/>
        </p:nvPicPr>
        <p:blipFill>
          <a:blip r:embed="rId82"/>
          <a:stretch/>
        </p:blipFill>
        <p:spPr bwMode="auto">
          <a:xfrm>
            <a:off x="4962383" y="1566280"/>
            <a:ext cx="161640" cy="165240"/>
          </a:xfrm>
          <a:prstGeom prst="rect">
            <a:avLst/>
          </a:prstGeom>
        </p:spPr>
      </p:pic>
      <p:grpSp>
        <p:nvGrpSpPr>
          <p:cNvPr id="90" name="Groupe 200" hidden="0"/>
          <p:cNvGrpSpPr/>
          <p:nvPr isPhoto="0" userDrawn="0"/>
        </p:nvGrpSpPr>
        <p:grpSpPr bwMode="auto">
          <a:xfrm>
            <a:off x="8454743" y="1224280"/>
            <a:ext cx="2593080" cy="828720"/>
            <a:chOff x="8454743" y="1224280"/>
            <a:chExt cx="2593080" cy="828720"/>
          </a:xfrm>
        </p:grpSpPr>
        <p:pic>
          <p:nvPicPr>
            <p:cNvPr id="91" name="Encre 25" hidden="0"/>
            <p:cNvPicPr/>
            <p:nvPr isPhoto="0" userDrawn="0"/>
          </p:nvPicPr>
          <p:blipFill>
            <a:blip r:embed="rId83"/>
            <a:stretch/>
          </p:blipFill>
          <p:spPr bwMode="auto">
            <a:xfrm>
              <a:off x="8445743" y="1215280"/>
              <a:ext cx="582840" cy="402840"/>
            </a:xfrm>
            <a:prstGeom prst="rect">
              <a:avLst/>
            </a:prstGeom>
          </p:spPr>
        </p:pic>
        <p:pic>
          <p:nvPicPr>
            <p:cNvPr id="92" name="Encre 26" hidden="0"/>
            <p:cNvPicPr/>
            <p:nvPr isPhoto="0" userDrawn="0"/>
          </p:nvPicPr>
          <p:blipFill>
            <a:blip r:embed="rId84"/>
            <a:stretch/>
          </p:blipFill>
          <p:spPr bwMode="auto">
            <a:xfrm>
              <a:off x="9184463" y="1595080"/>
              <a:ext cx="347400" cy="223560"/>
            </a:xfrm>
            <a:prstGeom prst="rect">
              <a:avLst/>
            </a:prstGeom>
          </p:spPr>
        </p:pic>
        <p:pic>
          <p:nvPicPr>
            <p:cNvPr id="93" name="Encre 27" hidden="0"/>
            <p:cNvPicPr/>
            <p:nvPr isPhoto="0" userDrawn="0"/>
          </p:nvPicPr>
          <p:blipFill>
            <a:blip r:embed="rId85"/>
            <a:stretch/>
          </p:blipFill>
          <p:spPr bwMode="auto">
            <a:xfrm>
              <a:off x="9103463" y="1632880"/>
              <a:ext cx="472680" cy="42120"/>
            </a:xfrm>
            <a:prstGeom prst="rect">
              <a:avLst/>
            </a:prstGeom>
          </p:spPr>
        </p:pic>
        <p:pic>
          <p:nvPicPr>
            <p:cNvPr id="94" name="Encre 28" hidden="0"/>
            <p:cNvPicPr/>
            <p:nvPr isPhoto="0" userDrawn="0"/>
          </p:nvPicPr>
          <p:blipFill>
            <a:blip r:embed="rId86"/>
            <a:stretch/>
          </p:blipFill>
          <p:spPr bwMode="auto">
            <a:xfrm>
              <a:off x="9761903" y="1658440"/>
              <a:ext cx="44640" cy="152640"/>
            </a:xfrm>
            <a:prstGeom prst="rect">
              <a:avLst/>
            </a:prstGeom>
          </p:spPr>
        </p:pic>
        <p:pic>
          <p:nvPicPr>
            <p:cNvPr id="95" name="Encre 29" hidden="0"/>
            <p:cNvPicPr/>
            <p:nvPr isPhoto="0" userDrawn="0"/>
          </p:nvPicPr>
          <p:blipFill>
            <a:blip r:embed="rId87"/>
            <a:stretch/>
          </p:blipFill>
          <p:spPr bwMode="auto">
            <a:xfrm>
              <a:off x="9532943" y="1713160"/>
              <a:ext cx="639720" cy="34920"/>
            </a:xfrm>
            <a:prstGeom prst="rect">
              <a:avLst/>
            </a:prstGeom>
          </p:spPr>
        </p:pic>
        <p:pic>
          <p:nvPicPr>
            <p:cNvPr id="96" name="Encre 126" hidden="0"/>
            <p:cNvPicPr/>
            <p:nvPr isPhoto="0" userDrawn="0"/>
          </p:nvPicPr>
          <p:blipFill>
            <a:blip r:embed="rId88"/>
            <a:stretch/>
          </p:blipFill>
          <p:spPr bwMode="auto">
            <a:xfrm>
              <a:off x="8572463" y="1871920"/>
              <a:ext cx="271440" cy="137160"/>
            </a:xfrm>
            <a:prstGeom prst="rect">
              <a:avLst/>
            </a:prstGeom>
          </p:spPr>
        </p:pic>
        <p:pic>
          <p:nvPicPr>
            <p:cNvPr id="97" name="Encre 127" hidden="0"/>
            <p:cNvPicPr/>
            <p:nvPr isPhoto="0" userDrawn="0"/>
          </p:nvPicPr>
          <p:blipFill>
            <a:blip r:embed="rId89"/>
            <a:stretch/>
          </p:blipFill>
          <p:spPr bwMode="auto">
            <a:xfrm>
              <a:off x="8961623" y="1894240"/>
              <a:ext cx="182160" cy="44280"/>
            </a:xfrm>
            <a:prstGeom prst="rect">
              <a:avLst/>
            </a:prstGeom>
          </p:spPr>
        </p:pic>
        <p:pic>
          <p:nvPicPr>
            <p:cNvPr id="98" name="Encre 128" hidden="0"/>
            <p:cNvPicPr/>
            <p:nvPr isPhoto="0" userDrawn="0"/>
          </p:nvPicPr>
          <p:blipFill>
            <a:blip r:embed="rId90"/>
            <a:stretch/>
          </p:blipFill>
          <p:spPr bwMode="auto">
            <a:xfrm>
              <a:off x="8989703" y="1882000"/>
              <a:ext cx="856080" cy="180000"/>
            </a:xfrm>
            <a:prstGeom prst="rect">
              <a:avLst/>
            </a:prstGeom>
          </p:spPr>
        </p:pic>
        <p:pic>
          <p:nvPicPr>
            <p:cNvPr id="99" name="Encre 129" hidden="0"/>
            <p:cNvPicPr/>
            <p:nvPr isPhoto="0" userDrawn="0"/>
          </p:nvPicPr>
          <p:blipFill>
            <a:blip r:embed="rId91"/>
            <a:stretch/>
          </p:blipFill>
          <p:spPr bwMode="auto">
            <a:xfrm>
              <a:off x="9318383" y="1895680"/>
              <a:ext cx="76320" cy="25200"/>
            </a:xfrm>
            <a:prstGeom prst="rect">
              <a:avLst/>
            </a:prstGeom>
          </p:spPr>
        </p:pic>
        <p:pic>
          <p:nvPicPr>
            <p:cNvPr id="100" name="Encre 199" hidden="0"/>
            <p:cNvPicPr/>
            <p:nvPr isPhoto="0" userDrawn="0"/>
          </p:nvPicPr>
          <p:blipFill>
            <a:blip r:embed="rId92"/>
            <a:stretch/>
          </p:blipFill>
          <p:spPr bwMode="auto">
            <a:xfrm>
              <a:off x="10152143" y="1627120"/>
              <a:ext cx="904320" cy="235440"/>
            </a:xfrm>
            <a:prstGeom prst="rect">
              <a:avLst/>
            </a:prstGeom>
          </p:spPr>
        </p:pic>
      </p:grpSp>
      <p:pic>
        <p:nvPicPr>
          <p:cNvPr id="101" name="Encre 205" hidden="0"/>
          <p:cNvPicPr/>
          <p:nvPr isPhoto="0" userDrawn="0"/>
        </p:nvPicPr>
        <p:blipFill>
          <a:blip r:embed="rId93"/>
          <a:stretch/>
        </p:blipFill>
        <p:spPr bwMode="auto">
          <a:xfrm>
            <a:off x="6426863" y="3831400"/>
            <a:ext cx="79560" cy="91080"/>
          </a:xfrm>
          <a:prstGeom prst="rect">
            <a:avLst/>
          </a:prstGeom>
        </p:spPr>
      </p:pic>
      <p:grpSp>
        <p:nvGrpSpPr>
          <p:cNvPr id="102" name="Groupe 209" hidden="0"/>
          <p:cNvGrpSpPr/>
          <p:nvPr isPhoto="0" userDrawn="0"/>
        </p:nvGrpSpPr>
        <p:grpSpPr bwMode="auto">
          <a:xfrm>
            <a:off x="2252303" y="3262240"/>
            <a:ext cx="766080" cy="361800"/>
            <a:chOff x="2252303" y="3262240"/>
            <a:chExt cx="766080" cy="361800"/>
          </a:xfrm>
        </p:grpSpPr>
        <p:pic>
          <p:nvPicPr>
            <p:cNvPr id="103" name="Encre 180" hidden="0"/>
            <p:cNvPicPr/>
            <p:nvPr isPhoto="0" userDrawn="0"/>
          </p:nvPicPr>
          <p:blipFill>
            <a:blip r:embed="rId94"/>
            <a:stretch/>
          </p:blipFill>
          <p:spPr bwMode="auto">
            <a:xfrm>
              <a:off x="2243303" y="3259720"/>
              <a:ext cx="465840" cy="372960"/>
            </a:xfrm>
            <a:prstGeom prst="rect">
              <a:avLst/>
            </a:prstGeom>
          </p:spPr>
        </p:pic>
        <p:pic>
          <p:nvPicPr>
            <p:cNvPr id="104" name="Encre 181" hidden="0"/>
            <p:cNvPicPr/>
            <p:nvPr isPhoto="0" userDrawn="0"/>
          </p:nvPicPr>
          <p:blipFill>
            <a:blip r:embed="rId95"/>
            <a:stretch/>
          </p:blipFill>
          <p:spPr bwMode="auto">
            <a:xfrm>
              <a:off x="2745143" y="3253240"/>
              <a:ext cx="281880" cy="32760"/>
            </a:xfrm>
            <a:prstGeom prst="rect">
              <a:avLst/>
            </a:prstGeom>
          </p:spPr>
        </p:pic>
      </p:grpSp>
      <p:grpSp>
        <p:nvGrpSpPr>
          <p:cNvPr id="105" name="Groupe 208" hidden="0"/>
          <p:cNvGrpSpPr/>
          <p:nvPr isPhoto="0" userDrawn="0"/>
        </p:nvGrpSpPr>
        <p:grpSpPr bwMode="auto">
          <a:xfrm>
            <a:off x="80423" y="1563040"/>
            <a:ext cx="1177920" cy="1132200"/>
            <a:chOff x="80423" y="1563040"/>
            <a:chExt cx="1177920" cy="1132200"/>
          </a:xfrm>
        </p:grpSpPr>
        <p:pic>
          <p:nvPicPr>
            <p:cNvPr id="106" name="Encre 191" hidden="0"/>
            <p:cNvPicPr/>
            <p:nvPr isPhoto="0" userDrawn="0"/>
          </p:nvPicPr>
          <p:blipFill>
            <a:blip r:embed="rId96"/>
            <a:stretch/>
          </p:blipFill>
          <p:spPr bwMode="auto">
            <a:xfrm>
              <a:off x="159983" y="1554040"/>
              <a:ext cx="314640" cy="305280"/>
            </a:xfrm>
            <a:prstGeom prst="rect">
              <a:avLst/>
            </a:prstGeom>
          </p:spPr>
        </p:pic>
        <p:pic>
          <p:nvPicPr>
            <p:cNvPr id="107" name="Encre 192" hidden="0"/>
            <p:cNvPicPr/>
            <p:nvPr isPhoto="0" userDrawn="0"/>
          </p:nvPicPr>
          <p:blipFill>
            <a:blip r:embed="rId97"/>
            <a:stretch/>
          </p:blipFill>
          <p:spPr bwMode="auto">
            <a:xfrm>
              <a:off x="548423" y="1643320"/>
              <a:ext cx="267840" cy="195480"/>
            </a:xfrm>
            <a:prstGeom prst="rect">
              <a:avLst/>
            </a:prstGeom>
          </p:spPr>
        </p:pic>
        <p:pic>
          <p:nvPicPr>
            <p:cNvPr id="108" name="Encre 193" hidden="0"/>
            <p:cNvPicPr/>
            <p:nvPr isPhoto="0" userDrawn="0"/>
          </p:nvPicPr>
          <p:blipFill>
            <a:blip r:embed="rId98"/>
            <a:stretch/>
          </p:blipFill>
          <p:spPr bwMode="auto">
            <a:xfrm>
              <a:off x="538703" y="1678240"/>
              <a:ext cx="262440" cy="59040"/>
            </a:xfrm>
            <a:prstGeom prst="rect">
              <a:avLst/>
            </a:prstGeom>
          </p:spPr>
        </p:pic>
        <p:pic>
          <p:nvPicPr>
            <p:cNvPr id="109" name="Encre 186" hidden="0"/>
            <p:cNvPicPr/>
            <p:nvPr isPhoto="0" userDrawn="0"/>
          </p:nvPicPr>
          <p:blipFill>
            <a:blip r:embed="rId2"/>
            <a:stretch/>
          </p:blipFill>
          <p:spPr bwMode="auto">
            <a:xfrm>
              <a:off x="1185983" y="2472760"/>
              <a:ext cx="19440" cy="19440"/>
            </a:xfrm>
            <a:prstGeom prst="rect">
              <a:avLst/>
            </a:prstGeom>
          </p:spPr>
        </p:pic>
        <p:pic>
          <p:nvPicPr>
            <p:cNvPr id="110" name="Encre 187" hidden="0"/>
            <p:cNvPicPr/>
            <p:nvPr isPhoto="0" userDrawn="0"/>
          </p:nvPicPr>
          <p:blipFill>
            <a:blip r:embed="rId2"/>
            <a:stretch/>
          </p:blipFill>
          <p:spPr bwMode="auto">
            <a:xfrm>
              <a:off x="1187423" y="2472760"/>
              <a:ext cx="18000" cy="18000"/>
            </a:xfrm>
            <a:prstGeom prst="rect">
              <a:avLst/>
            </a:prstGeom>
          </p:spPr>
        </p:pic>
        <p:pic>
          <p:nvPicPr>
            <p:cNvPr id="111" name="Encre 188" hidden="0"/>
            <p:cNvPicPr/>
            <p:nvPr isPhoto="0" userDrawn="0"/>
          </p:nvPicPr>
          <p:blipFill>
            <a:blip r:embed="rId99"/>
            <a:stretch/>
          </p:blipFill>
          <p:spPr bwMode="auto">
            <a:xfrm>
              <a:off x="259343" y="2426680"/>
              <a:ext cx="1007640" cy="64080"/>
            </a:xfrm>
            <a:prstGeom prst="rect">
              <a:avLst/>
            </a:prstGeom>
          </p:spPr>
        </p:pic>
        <p:pic>
          <p:nvPicPr>
            <p:cNvPr id="112" name="Encre 189" hidden="0"/>
            <p:cNvPicPr/>
            <p:nvPr isPhoto="0" userDrawn="0"/>
          </p:nvPicPr>
          <p:blipFill>
            <a:blip r:embed="rId100"/>
            <a:stretch/>
          </p:blipFill>
          <p:spPr bwMode="auto">
            <a:xfrm>
              <a:off x="292463" y="2248120"/>
              <a:ext cx="61560" cy="358200"/>
            </a:xfrm>
            <a:prstGeom prst="rect">
              <a:avLst/>
            </a:prstGeom>
          </p:spPr>
        </p:pic>
        <p:pic>
          <p:nvPicPr>
            <p:cNvPr id="113" name="Encre 201" hidden="0"/>
            <p:cNvPicPr/>
            <p:nvPr isPhoto="0" userDrawn="0"/>
          </p:nvPicPr>
          <p:blipFill>
            <a:blip r:embed="rId2"/>
            <a:stretch/>
          </p:blipFill>
          <p:spPr bwMode="auto">
            <a:xfrm>
              <a:off x="71783" y="2329480"/>
              <a:ext cx="18000" cy="18000"/>
            </a:xfrm>
            <a:prstGeom prst="rect">
              <a:avLst/>
            </a:prstGeom>
          </p:spPr>
        </p:pic>
        <p:pic>
          <p:nvPicPr>
            <p:cNvPr id="114" name="Encre 202" hidden="0"/>
            <p:cNvPicPr/>
            <p:nvPr isPhoto="0" userDrawn="0"/>
          </p:nvPicPr>
          <p:blipFill>
            <a:blip r:embed="rId101"/>
            <a:stretch/>
          </p:blipFill>
          <p:spPr bwMode="auto">
            <a:xfrm>
              <a:off x="71783" y="2290600"/>
              <a:ext cx="129240" cy="413280"/>
            </a:xfrm>
            <a:prstGeom prst="rect">
              <a:avLst/>
            </a:prstGeom>
          </p:spPr>
        </p:pic>
      </p:grpSp>
      <p:pic>
        <p:nvPicPr>
          <p:cNvPr id="115" name="Encre 210" hidden="0"/>
          <p:cNvPicPr/>
          <p:nvPr isPhoto="0" userDrawn="0"/>
        </p:nvPicPr>
        <p:blipFill>
          <a:blip r:embed="rId102"/>
          <a:stretch/>
        </p:blipFill>
        <p:spPr bwMode="auto">
          <a:xfrm>
            <a:off x="2899223" y="4707640"/>
            <a:ext cx="158400" cy="250920"/>
          </a:xfrm>
          <a:prstGeom prst="rect">
            <a:avLst/>
          </a:prstGeom>
        </p:spPr>
      </p:pic>
      <p:pic>
        <p:nvPicPr>
          <p:cNvPr id="116" name="Encre 211" hidden="0"/>
          <p:cNvPicPr/>
          <p:nvPr isPhoto="0" userDrawn="0"/>
        </p:nvPicPr>
        <p:blipFill>
          <a:blip r:embed="rId103"/>
          <a:stretch/>
        </p:blipFill>
        <p:spPr bwMode="auto">
          <a:xfrm>
            <a:off x="2898863" y="3468160"/>
            <a:ext cx="4915080" cy="1547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fr-FR"/>
              <a:t>Modèle sans dispersants matures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49300" y="15462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fr-FR"/>
              <a:t>Pas de temps annuel, Comptage avant reproduction, Cycle de vie femelle</a:t>
            </a:r>
            <a:endParaRPr/>
          </a:p>
          <a:p>
            <a:pPr>
              <a:defRPr/>
            </a:pPr>
            <a:r>
              <a:rPr lang="fr-FR"/>
              <a:t>Une seule population. Pas de dispersion longue distance entre populations</a:t>
            </a:r>
            <a:endParaRPr/>
          </a:p>
          <a:p>
            <a:pPr>
              <a:defRPr/>
            </a:pPr>
            <a:r>
              <a:rPr lang="fr-FR"/>
              <a:t>Deux classes </a:t>
            </a:r>
            <a:endParaRPr/>
          </a:p>
          <a:p>
            <a:pPr lvl="1">
              <a:defRPr/>
            </a:pPr>
            <a:r>
              <a:rPr lang="fr-FR"/>
              <a:t>nd</a:t>
            </a:r>
            <a:r>
              <a:rPr lang="fr-FR"/>
              <a:t> : effectifs d’individus « dispersants » : individus sans territoires au sein d’une population</a:t>
            </a:r>
            <a:endParaRPr/>
          </a:p>
          <a:p>
            <a:pPr lvl="1">
              <a:defRPr/>
            </a:pPr>
            <a:r>
              <a:rPr lang="fr-FR"/>
              <a:t>Nr : effectif d’individus reproducteur / résidents</a:t>
            </a:r>
            <a:endParaRPr/>
          </a:p>
          <a:p>
            <a:pPr>
              <a:defRPr/>
            </a:pPr>
            <a:r>
              <a:rPr lang="fr-FR"/>
              <a:t>Paramètres</a:t>
            </a:r>
            <a:endParaRPr/>
          </a:p>
          <a:p>
            <a:pPr lvl="1">
              <a:defRPr/>
            </a:pPr>
            <a:r>
              <a:rPr lang="fr-FR"/>
              <a:t>sk</a:t>
            </a:r>
            <a:r>
              <a:rPr lang="fr-FR"/>
              <a:t> : survie des « </a:t>
            </a:r>
            <a:r>
              <a:rPr lang="fr-FR"/>
              <a:t>kittens</a:t>
            </a:r>
            <a:r>
              <a:rPr lang="fr-FR"/>
              <a:t> » i.e. chatons/juvéniles</a:t>
            </a:r>
            <a:endParaRPr/>
          </a:p>
          <a:p>
            <a:pPr lvl="1">
              <a:defRPr/>
            </a:pPr>
            <a:r>
              <a:rPr lang="fr-FR"/>
              <a:t>sd</a:t>
            </a:r>
            <a:r>
              <a:rPr lang="fr-FR"/>
              <a:t> survie des dispersants</a:t>
            </a:r>
            <a:endParaRPr/>
          </a:p>
          <a:p>
            <a:pPr lvl="1">
              <a:defRPr/>
            </a:pPr>
            <a:r>
              <a:rPr lang="fr-FR"/>
              <a:t>sr survie des résidents</a:t>
            </a:r>
            <a:endParaRPr/>
          </a:p>
          <a:p>
            <a:pPr lvl="1">
              <a:defRPr/>
            </a:pPr>
            <a:r>
              <a:rPr lang="fr-FR"/>
              <a:t>f : fécondité</a:t>
            </a:r>
            <a:endParaRPr/>
          </a:p>
          <a:p>
            <a:pPr lvl="1">
              <a:defRPr/>
            </a:pPr>
            <a:r>
              <a:rPr lang="fr-FR"/>
              <a:t>alpha: proportion de résidents effectivement reproducteurs</a:t>
            </a:r>
            <a:endParaRPr/>
          </a:p>
          <a:p>
            <a:pPr lvl="1">
              <a:defRPr/>
            </a:pPr>
            <a:r>
              <a:rPr lang="fr-FR"/>
              <a:t>sigma : sexe ratio</a:t>
            </a:r>
            <a:endParaRPr/>
          </a:p>
          <a:p>
            <a:pPr lvl="1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2" hidden="0"/>
          <p:cNvCxnSpPr>
            <a:cxnSpLocks/>
          </p:cNvCxnSpPr>
          <p:nvPr isPhoto="0" userDrawn="0"/>
        </p:nvCxnSpPr>
        <p:spPr bwMode="auto">
          <a:xfrm>
            <a:off x="2006600" y="3022600"/>
            <a:ext cx="816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 hidden="0"/>
          <p:cNvSpPr/>
          <p:nvPr isPhoto="0" userDrawn="0"/>
        </p:nvSpPr>
        <p:spPr bwMode="auto">
          <a:xfrm>
            <a:off x="2933699" y="2590800"/>
            <a:ext cx="812800" cy="43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Rectangle 7" hidden="0"/>
          <p:cNvSpPr/>
          <p:nvPr isPhoto="0" userDrawn="0"/>
        </p:nvSpPr>
        <p:spPr bwMode="auto">
          <a:xfrm>
            <a:off x="8851900" y="2590800"/>
            <a:ext cx="812800" cy="43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" name="ZoneTexte 8" hidden="0"/>
          <p:cNvSpPr>
            <a:spLocks noAdjustHandles="0" noChangeArrowheads="0"/>
          </p:cNvSpPr>
          <p:nvPr isPhoto="0" userDrawn="0"/>
        </p:nvSpPr>
        <p:spPr bwMode="auto">
          <a:xfrm>
            <a:off x="3045788" y="194446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3600"/>
              <a:t>Rt</a:t>
            </a:r>
            <a:endParaRPr lang="fr-FR" sz="3600"/>
          </a:p>
        </p:txBody>
      </p:sp>
      <p:sp>
        <p:nvSpPr>
          <p:cNvPr id="8" name="ZoneTexte 9" hidden="0"/>
          <p:cNvSpPr>
            <a:spLocks noAdjustHandles="0" noChangeArrowheads="0"/>
          </p:cNvSpPr>
          <p:nvPr isPhoto="0" userDrawn="0"/>
        </p:nvSpPr>
        <p:spPr bwMode="auto">
          <a:xfrm>
            <a:off x="8851900" y="1975535"/>
            <a:ext cx="504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3600"/>
              <a:t>Rt+1</a:t>
            </a:r>
            <a:endParaRPr/>
          </a:p>
        </p:txBody>
      </p:sp>
      <p:pic>
        <p:nvPicPr>
          <p:cNvPr id="9" name="Graphique 11" descr="Appareil photo avec un remplissage uni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81578" y="2565398"/>
            <a:ext cx="457200" cy="457200"/>
          </a:xfrm>
          <a:prstGeom prst="rect">
            <a:avLst/>
          </a:prstGeom>
        </p:spPr>
      </p:pic>
      <p:pic>
        <p:nvPicPr>
          <p:cNvPr id="10" name="Graphique 12" descr="Appareil photo avec un remplissage uni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115300" y="2552696"/>
            <a:ext cx="457200" cy="457200"/>
          </a:xfrm>
          <a:prstGeom prst="rect">
            <a:avLst/>
          </a:prstGeom>
        </p:spPr>
      </p:pic>
      <p:sp>
        <p:nvSpPr>
          <p:cNvPr id="11" name="ZoneTexte 14" hidden="0"/>
          <p:cNvSpPr>
            <a:spLocks noAdjustHandles="0" noChangeArrowheads="0"/>
          </p:cNvSpPr>
          <p:nvPr isPhoto="0" userDrawn="0"/>
        </p:nvSpPr>
        <p:spPr bwMode="auto">
          <a:xfrm>
            <a:off x="8178800" y="3443066"/>
            <a:ext cx="102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/>
              <a:t>nd</a:t>
            </a:r>
            <a:endParaRPr lang="fr-FR" sz="2800"/>
          </a:p>
          <a:p>
            <a:pPr>
              <a:defRPr/>
            </a:pPr>
            <a:endParaRPr lang="fr-FR" sz="2800"/>
          </a:p>
          <a:p>
            <a:pPr>
              <a:defRPr/>
            </a:pPr>
            <a:endParaRPr lang="fr-FR" sz="2800"/>
          </a:p>
          <a:p>
            <a:pPr>
              <a:defRPr/>
            </a:pPr>
            <a:r>
              <a:rPr lang="fr-FR" sz="2800"/>
              <a:t>nr</a:t>
            </a:r>
            <a:endParaRPr/>
          </a:p>
        </p:txBody>
      </p:sp>
      <p:cxnSp>
        <p:nvCxnSpPr>
          <p:cNvPr id="12" name="Connecteur droit avec flèche 16" hidden="0"/>
          <p:cNvCxnSpPr>
            <a:cxnSpLocks/>
          </p:cNvCxnSpPr>
          <p:nvPr isPhoto="0" userDrawn="0"/>
        </p:nvCxnSpPr>
        <p:spPr bwMode="auto">
          <a:xfrm>
            <a:off x="3045788" y="3746500"/>
            <a:ext cx="4891712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8" hidden="0"/>
          <p:cNvCxnSpPr>
            <a:cxnSpLocks/>
          </p:cNvCxnSpPr>
          <p:nvPr isPhoto="0" userDrawn="0"/>
        </p:nvCxnSpPr>
        <p:spPr bwMode="auto">
          <a:xfrm flipV="1">
            <a:off x="3015144" y="5089352"/>
            <a:ext cx="4922356" cy="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20" hidden="0"/>
          <p:cNvCxnSpPr>
            <a:cxnSpLocks/>
          </p:cNvCxnSpPr>
          <p:nvPr isPhoto="0" userDrawn="0"/>
        </p:nvCxnSpPr>
        <p:spPr bwMode="auto">
          <a:xfrm flipV="1">
            <a:off x="2984500" y="3746497"/>
            <a:ext cx="4953000" cy="120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24" hidden="0"/>
          <p:cNvSpPr>
            <a:spLocks noAdjustHandles="0" noChangeArrowheads="0"/>
          </p:cNvSpPr>
          <p:nvPr isPhoto="0" userDrawn="0"/>
        </p:nvSpPr>
        <p:spPr bwMode="auto">
          <a:xfrm>
            <a:off x="4013201" y="365759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sd</a:t>
            </a:r>
            <a:endParaRPr lang="fr-FR"/>
          </a:p>
        </p:txBody>
      </p:sp>
      <p:sp>
        <p:nvSpPr>
          <p:cNvPr id="16" name="ZoneTexte 25" hidden="0"/>
          <p:cNvSpPr>
            <a:spLocks noAdjustHandles="0" noChangeArrowheads="0"/>
          </p:cNvSpPr>
          <p:nvPr isPhoto="0" userDrawn="0"/>
        </p:nvSpPr>
        <p:spPr bwMode="auto">
          <a:xfrm>
            <a:off x="4121735" y="475082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sr</a:t>
            </a:r>
            <a:endParaRPr/>
          </a:p>
        </p:txBody>
      </p:sp>
      <p:sp>
        <p:nvSpPr>
          <p:cNvPr id="17" name="ZoneTexte 26" hidden="0"/>
          <p:cNvSpPr>
            <a:spLocks noAdjustHandles="0" noChangeArrowheads="0"/>
          </p:cNvSpPr>
          <p:nvPr isPhoto="0" userDrawn="0"/>
        </p:nvSpPr>
        <p:spPr bwMode="auto">
          <a:xfrm rot="20893546">
            <a:off x="2819822" y="4382486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alpha * f * sigma *</a:t>
            </a:r>
            <a:r>
              <a:rPr lang="fr-FR"/>
              <a:t>sk</a:t>
            </a:r>
            <a:endParaRPr lang="fr-FR"/>
          </a:p>
        </p:txBody>
      </p:sp>
      <p:sp>
        <p:nvSpPr>
          <p:cNvPr id="18" name="ZoneTexte 30" hidden="0"/>
          <p:cNvSpPr>
            <a:spLocks noAdjustHandles="0" noChangeArrowheads="0"/>
          </p:cNvSpPr>
          <p:nvPr isPhoto="0" userDrawn="0"/>
        </p:nvSpPr>
        <p:spPr bwMode="auto">
          <a:xfrm>
            <a:off x="2206978" y="3443066"/>
            <a:ext cx="102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/>
              <a:t>nd</a:t>
            </a:r>
            <a:endParaRPr lang="fr-FR" sz="2800"/>
          </a:p>
          <a:p>
            <a:pPr>
              <a:defRPr/>
            </a:pPr>
            <a:endParaRPr lang="fr-FR" sz="2800"/>
          </a:p>
          <a:p>
            <a:pPr>
              <a:defRPr/>
            </a:pPr>
            <a:endParaRPr lang="fr-FR" sz="2800"/>
          </a:p>
          <a:p>
            <a:pPr>
              <a:defRPr/>
            </a:pPr>
            <a:r>
              <a:rPr lang="fr-FR" sz="2800"/>
              <a:t>nr</a:t>
            </a:r>
            <a:endParaRPr/>
          </a:p>
        </p:txBody>
      </p:sp>
      <p:sp>
        <p:nvSpPr>
          <p:cNvPr id="19" name="ZoneTexte 39" hidden="0"/>
          <p:cNvSpPr>
            <a:spLocks noAdjustHandles="0" noChangeArrowheads="0"/>
          </p:cNvSpPr>
          <p:nvPr isPhoto="0" userDrawn="0"/>
        </p:nvSpPr>
        <p:spPr bwMode="auto">
          <a:xfrm>
            <a:off x="2206978" y="1979481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1 mars</a:t>
            </a:r>
            <a:endParaRPr/>
          </a:p>
        </p:txBody>
      </p:sp>
      <p:sp>
        <p:nvSpPr>
          <p:cNvPr id="20" name="ZoneTexte 40" hidden="0"/>
          <p:cNvSpPr>
            <a:spLocks noAdjustHandles="0" noChangeArrowheads="0"/>
          </p:cNvSpPr>
          <p:nvPr isPhoto="0" userDrawn="0"/>
        </p:nvSpPr>
        <p:spPr bwMode="auto">
          <a:xfrm>
            <a:off x="7896720" y="2091576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1 mars</a:t>
            </a:r>
            <a:endParaRPr/>
          </a:p>
        </p:txBody>
      </p:sp>
      <p:sp>
        <p:nvSpPr>
          <p:cNvPr id="21" name="ZoneTexte 41" hidden="0"/>
          <p:cNvSpPr>
            <a:spLocks noAdjustHandles="0" noChangeArrowheads="0"/>
          </p:cNvSpPr>
          <p:nvPr isPhoto="0" userDrawn="0"/>
        </p:nvSpPr>
        <p:spPr bwMode="auto">
          <a:xfrm>
            <a:off x="3621403" y="1979481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1 avril</a:t>
            </a:r>
            <a:endParaRPr/>
          </a:p>
        </p:txBody>
      </p:sp>
      <p:sp>
        <p:nvSpPr>
          <p:cNvPr id="22" name="ZoneTexte 42" hidden="0"/>
          <p:cNvSpPr>
            <a:spLocks noAdjustHandles="0" noChangeArrowheads="0"/>
          </p:cNvSpPr>
          <p:nvPr isPhoto="0" userDrawn="0"/>
        </p:nvSpPr>
        <p:spPr bwMode="auto">
          <a:xfrm>
            <a:off x="9796956" y="2038171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1 avril</a:t>
            </a:r>
            <a:endParaRPr/>
          </a:p>
        </p:txBody>
      </p:sp>
      <p:sp>
        <p:nvSpPr>
          <p:cNvPr id="23" name="ZoneTexte 1" hidden="0"/>
          <p:cNvSpPr>
            <a:spLocks noAdjustHandles="0" noChangeArrowheads="0"/>
          </p:cNvSpPr>
          <p:nvPr isPhoto="0" userDrawn="0"/>
        </p:nvSpPr>
        <p:spPr bwMode="auto">
          <a:xfrm>
            <a:off x="901700" y="838200"/>
            <a:ext cx="832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i="1"/>
              <a:t>Schéma de construction du cycle de vie suivant la flèche du temps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13" hidden="0"/>
          <p:cNvSpPr>
            <a:spLocks noAdjustHandles="0" noChangeArrowheads="0"/>
          </p:cNvSpPr>
          <p:nvPr isPhoto="0" userDrawn="0"/>
        </p:nvSpPr>
        <p:spPr bwMode="auto">
          <a:xfrm>
            <a:off x="4488039" y="2211168"/>
            <a:ext cx="440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/>
              <a:t>nd</a:t>
            </a:r>
            <a:r>
              <a:rPr lang="fr-FR" sz="2800"/>
              <a:t>			nr</a:t>
            </a:r>
            <a:endParaRPr/>
          </a:p>
        </p:txBody>
      </p:sp>
      <p:sp>
        <p:nvSpPr>
          <p:cNvPr id="5" name="Ellipse 28" hidden="0"/>
          <p:cNvSpPr/>
          <p:nvPr isPhoto="0" userDrawn="0"/>
        </p:nvSpPr>
        <p:spPr bwMode="auto">
          <a:xfrm>
            <a:off x="4394200" y="2147668"/>
            <a:ext cx="825500" cy="7098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Ellipse 29" hidden="0"/>
          <p:cNvSpPr/>
          <p:nvPr isPhoto="0" userDrawn="0"/>
        </p:nvSpPr>
        <p:spPr bwMode="auto">
          <a:xfrm>
            <a:off x="7099299" y="2180677"/>
            <a:ext cx="673102" cy="67012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7" name="Connecteur droit avec flèche 31" hidden="0"/>
          <p:cNvCxnSpPr>
            <a:cxnSpLocks/>
          </p:cNvCxnSpPr>
          <p:nvPr isPhoto="0" userDrawn="0"/>
        </p:nvCxnSpPr>
        <p:spPr bwMode="auto">
          <a:xfrm flipV="1">
            <a:off x="5419757" y="2515740"/>
            <a:ext cx="1575121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3" hidden="0"/>
          <p:cNvSpPr>
            <a:spLocks noAdjustHandles="0" noChangeArrowheads="0"/>
          </p:cNvSpPr>
          <p:nvPr isPhoto="0" userDrawn="0"/>
        </p:nvSpPr>
        <p:spPr bwMode="auto">
          <a:xfrm>
            <a:off x="5742647" y="2114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sd</a:t>
            </a:r>
            <a:endParaRPr lang="fr-FR"/>
          </a:p>
        </p:txBody>
      </p:sp>
      <p:sp>
        <p:nvSpPr>
          <p:cNvPr id="9" name="Arc 34" hidden="0"/>
          <p:cNvSpPr/>
          <p:nvPr isPhoto="0" userDrawn="0"/>
        </p:nvSpPr>
        <p:spPr bwMode="auto">
          <a:xfrm>
            <a:off x="7315201" y="2734388"/>
            <a:ext cx="914400" cy="914400"/>
          </a:xfrm>
          <a:prstGeom prst="arc">
            <a:avLst>
              <a:gd name="adj1" fmla="val 16200000"/>
              <a:gd name="adj2" fmla="val 137158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ZoneTexte 35" hidden="0"/>
          <p:cNvSpPr>
            <a:spLocks noAdjustHandles="0" noChangeArrowheads="0"/>
          </p:cNvSpPr>
          <p:nvPr isPhoto="0" userDrawn="0"/>
        </p:nvSpPr>
        <p:spPr bwMode="auto">
          <a:xfrm>
            <a:off x="8120497" y="283287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sr</a:t>
            </a:r>
            <a:endParaRPr/>
          </a:p>
        </p:txBody>
      </p:sp>
      <p:sp>
        <p:nvSpPr>
          <p:cNvPr id="11" name="Arc 36" hidden="0"/>
          <p:cNvSpPr/>
          <p:nvPr isPhoto="0" userDrawn="0"/>
        </p:nvSpPr>
        <p:spPr bwMode="auto">
          <a:xfrm rot="16199999">
            <a:off x="5702301" y="298588"/>
            <a:ext cx="914400" cy="3215331"/>
          </a:xfrm>
          <a:prstGeom prst="arc">
            <a:avLst>
              <a:gd name="adj1" fmla="val 15311484"/>
              <a:gd name="adj2" fmla="val 6017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" name="ZoneTexte 37" hidden="0"/>
          <p:cNvSpPr>
            <a:spLocks noAdjustHandles="0" noChangeArrowheads="0"/>
          </p:cNvSpPr>
          <p:nvPr isPhoto="0" userDrawn="0"/>
        </p:nvSpPr>
        <p:spPr bwMode="auto">
          <a:xfrm>
            <a:off x="5076759" y="1492534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alpha * f * sigma *</a:t>
            </a:r>
            <a:r>
              <a:rPr lang="fr-FR"/>
              <a:t>sk</a:t>
            </a:r>
            <a:endParaRPr lang="fr-FR"/>
          </a:p>
        </p:txBody>
      </p:sp>
      <p:sp>
        <p:nvSpPr>
          <p:cNvPr id="13" name="ZoneTexte 44" hidden="0"/>
          <p:cNvSpPr>
            <a:spLocks noAdjustHandles="0" noChangeArrowheads="0"/>
          </p:cNvSpPr>
          <p:nvPr isPhoto="0" userDrawn="0"/>
        </p:nvSpPr>
        <p:spPr bwMode="auto">
          <a:xfrm>
            <a:off x="3272617" y="5042059"/>
            <a:ext cx="6569619" cy="7619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lang="fr-FR"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fr-FR" sz="28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800" b="0" i="1">
                                    <a:latin typeface="Cambria Math"/>
                                  </a:rPr>
                                  <m:t>𝑛𝑑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fr-FR" sz="2800" b="0" i="1">
                                    <a:latin typeface="Cambria Math"/>
                                  </a:rPr>
                                  <m:t>𝑛𝑟</m:t>
                                </m:r>
                              </m:e>
                            </m:mr>
                          </m:m>
                        </m:e>
                      </m:d>
                      <m:r>
                        <m:rPr/>
                        <a:rPr lang="fr-FR" sz="2800" b="0" i="1" baseline="-25000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fr-FR" sz="2800" baseline="-25000"/>
              <a:t>+1</a:t>
            </a:r>
            <a:r>
              <a:rPr lang="fr-FR" sz="2800"/>
              <a:t>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lang="fr-FR"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2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fr-FR" sz="28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fr-FR" sz="2800" i="1">
                                    <a:latin typeface="Cambria Math"/>
                                  </a:rPr>
                                  <m:t>𝑎𝑙𝑝h𝑎</m:t>
                                </m:r>
                                <m:r>
                                  <m:rPr/>
                                  <a:rPr lang="fr-FR" sz="2800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m:rPr/>
                                  <a:rPr lang="fr-FR" sz="28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m:rPr/>
                                  <a:rPr lang="fr-FR" sz="2800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m:rPr/>
                                  <a:rPr lang="fr-FR" sz="2800" i="1">
                                    <a:latin typeface="Cambria Math"/>
                                  </a:rPr>
                                  <m:t>𝑠𝑟</m:t>
                                </m:r>
                                <m:r>
                                  <m:rPr/>
                                  <a:rPr lang="fr-FR" sz="2800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m:rPr/>
                                  <a:rPr lang="fr-FR" sz="2800" i="1">
                                    <a:latin typeface="Cambria Math"/>
                                  </a:rPr>
                                  <m:t>𝑠𝑘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fr-FR" sz="2800" i="1">
                                    <a:latin typeface="Cambria Math"/>
                                  </a:rPr>
                                  <m:t>𝑠𝑑</m:t>
                                </m:r>
                              </m:e>
                              <m:e>
                                <m:r>
                                  <m:rPr/>
                                  <a:rPr lang="fr-FR" sz="2800" i="1">
                                    <a:latin typeface="Cambria Math"/>
                                  </a:rPr>
                                  <m:t>𝑠𝑟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 sz="2800"/>
              <a:t>*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lang="fr-FR"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fr-FR" sz="28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800" b="0" i="1">
                                    <a:latin typeface="Cambria Math"/>
                                  </a:rPr>
                                  <m:t>𝑛𝑑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fr-FR" sz="2800" b="0" i="1">
                                    <a:latin typeface="Cambria Math"/>
                                  </a:rPr>
                                  <m:t>𝑛𝑟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 sz="2800" baseline="-25000"/>
              <a:t> t</a:t>
            </a:r>
            <a:r>
              <a:rPr lang="fr-FR" sz="2800"/>
              <a:t> </a:t>
            </a:r>
            <a:endParaRPr/>
          </a:p>
        </p:txBody>
      </p:sp>
      <p:sp>
        <p:nvSpPr>
          <p:cNvPr id="14" name="ZoneTexte 45" hidden="0"/>
          <p:cNvSpPr>
            <a:spLocks noAdjustHandles="0" noChangeArrowheads="0"/>
          </p:cNvSpPr>
          <p:nvPr isPhoto="0" userDrawn="0"/>
        </p:nvSpPr>
        <p:spPr bwMode="auto">
          <a:xfrm>
            <a:off x="901700" y="838200"/>
            <a:ext cx="7297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i="1"/>
              <a:t>Cycle de vie suivant les notations de </a:t>
            </a:r>
            <a:r>
              <a:rPr lang="fr-FR" sz="2400" i="1"/>
              <a:t>Caswell</a:t>
            </a:r>
            <a:r>
              <a:rPr lang="fr-FR" sz="2400" i="1"/>
              <a:t> (1989, 2001)</a:t>
            </a:r>
            <a:endParaRPr/>
          </a:p>
        </p:txBody>
      </p:sp>
      <p:sp>
        <p:nvSpPr>
          <p:cNvPr id="15" name="ZoneTexte 46" hidden="0"/>
          <p:cNvSpPr>
            <a:spLocks noAdjustHandles="0" noChangeArrowheads="0"/>
          </p:cNvSpPr>
          <p:nvPr isPhoto="0" userDrawn="0"/>
        </p:nvSpPr>
        <p:spPr bwMode="auto">
          <a:xfrm>
            <a:off x="961273" y="3892780"/>
            <a:ext cx="478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i="1"/>
              <a:t>Equation matricielle correspondante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/>
              <a:t>Modèle avec dispersants matures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49300" y="15462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fr-FR"/>
              <a:t>Pas de temps annuel, Comptage avant reproduction, Cycle de vie femelle</a:t>
            </a:r>
            <a:endParaRPr/>
          </a:p>
          <a:p>
            <a:pPr>
              <a:defRPr/>
            </a:pPr>
            <a:r>
              <a:rPr lang="fr-FR"/>
              <a:t>Une seule population. Pas de dispersion longue distance entre populations</a:t>
            </a:r>
            <a:endParaRPr/>
          </a:p>
          <a:p>
            <a:pPr>
              <a:defRPr/>
            </a:pPr>
            <a:r>
              <a:rPr lang="fr-FR"/>
              <a:t>Trois classes </a:t>
            </a:r>
            <a:endParaRPr/>
          </a:p>
          <a:p>
            <a:pPr lvl="1">
              <a:defRPr/>
            </a:pPr>
            <a:r>
              <a:rPr lang="fr-FR"/>
              <a:t>nd1 : effectifs d’individus « dispersants » de 1 an</a:t>
            </a:r>
            <a:endParaRPr/>
          </a:p>
          <a:p>
            <a:pPr lvl="1">
              <a:defRPr/>
            </a:pPr>
            <a:r>
              <a:rPr lang="fr-FR"/>
              <a:t>Nd2 : effectifs d’individus « dispersants » de 2 an et plus</a:t>
            </a:r>
            <a:endParaRPr/>
          </a:p>
          <a:p>
            <a:pPr lvl="1">
              <a:defRPr/>
            </a:pPr>
            <a:r>
              <a:rPr lang="fr-FR"/>
              <a:t>nr : effectif d’individus reproducteur / résidents</a:t>
            </a:r>
            <a:endParaRPr/>
          </a:p>
          <a:p>
            <a:pPr>
              <a:defRPr/>
            </a:pPr>
            <a:r>
              <a:rPr lang="fr-FR"/>
              <a:t>Paramètres</a:t>
            </a:r>
            <a:endParaRPr/>
          </a:p>
          <a:p>
            <a:pPr lvl="1">
              <a:defRPr/>
            </a:pPr>
            <a:r>
              <a:rPr lang="fr-FR"/>
              <a:t>Sk</a:t>
            </a:r>
            <a:r>
              <a:rPr lang="fr-FR"/>
              <a:t> : survie des « </a:t>
            </a:r>
            <a:r>
              <a:rPr lang="fr-FR"/>
              <a:t>kittens</a:t>
            </a:r>
            <a:r>
              <a:rPr lang="fr-FR"/>
              <a:t> » i.e. chatons/</a:t>
            </a:r>
            <a:r>
              <a:rPr lang="fr-FR"/>
              <a:t>juveniles</a:t>
            </a:r>
            <a:endParaRPr lang="fr-FR"/>
          </a:p>
          <a:p>
            <a:pPr lvl="1">
              <a:defRPr/>
            </a:pPr>
            <a:r>
              <a:rPr lang="fr-FR"/>
              <a:t>Sd1 survie des dispersants de 1 an</a:t>
            </a:r>
            <a:endParaRPr/>
          </a:p>
          <a:p>
            <a:pPr lvl="1">
              <a:defRPr/>
            </a:pPr>
            <a:r>
              <a:rPr lang="fr-FR"/>
              <a:t>Sd2 survie des dispersants de 2 ans et plus</a:t>
            </a:r>
            <a:endParaRPr/>
          </a:p>
          <a:p>
            <a:pPr lvl="1">
              <a:defRPr/>
            </a:pPr>
            <a:r>
              <a:rPr lang="fr-FR"/>
              <a:t>Sr survie des résidents</a:t>
            </a:r>
            <a:endParaRPr/>
          </a:p>
          <a:p>
            <a:pPr lvl="1">
              <a:defRPr/>
            </a:pPr>
            <a:r>
              <a:rPr lang="fr-FR"/>
              <a:t>td1r : taux de passage de dispersant d’1 an a résident</a:t>
            </a:r>
            <a:endParaRPr/>
          </a:p>
          <a:p>
            <a:pPr lvl="1">
              <a:defRPr/>
            </a:pPr>
            <a:r>
              <a:rPr lang="fr-FR"/>
              <a:t>td2r : taux de passage de dispersant de 2 ans et plus a résident</a:t>
            </a:r>
            <a:endParaRPr/>
          </a:p>
          <a:p>
            <a:pPr lvl="1">
              <a:defRPr/>
            </a:pPr>
            <a:r>
              <a:rPr lang="fr-FR"/>
              <a:t>Trd2: taux de passage de résident a dispersant</a:t>
            </a:r>
            <a:endParaRPr/>
          </a:p>
          <a:p>
            <a:pPr lvl="1">
              <a:defRPr/>
            </a:pPr>
            <a:r>
              <a:rPr lang="fr-FR"/>
              <a:t>F : fécondité</a:t>
            </a:r>
            <a:endParaRPr/>
          </a:p>
          <a:p>
            <a:pPr lvl="1">
              <a:defRPr/>
            </a:pPr>
            <a:r>
              <a:rPr lang="fr-FR"/>
              <a:t>Alpha: proportion de résidents effectivement reproducteurs</a:t>
            </a:r>
            <a:endParaRPr/>
          </a:p>
          <a:p>
            <a:pPr lvl="1">
              <a:defRPr/>
            </a:pPr>
            <a:r>
              <a:rPr lang="fr-FR"/>
              <a:t>Sigma : sexe ratio</a:t>
            </a:r>
            <a:endParaRPr/>
          </a:p>
          <a:p>
            <a:pPr lvl="1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2" hidden="0"/>
          <p:cNvCxnSpPr>
            <a:cxnSpLocks/>
          </p:cNvCxnSpPr>
          <p:nvPr isPhoto="0" userDrawn="0"/>
        </p:nvCxnSpPr>
        <p:spPr bwMode="auto">
          <a:xfrm>
            <a:off x="2006600" y="3022600"/>
            <a:ext cx="816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 hidden="0"/>
          <p:cNvSpPr/>
          <p:nvPr isPhoto="0" userDrawn="0"/>
        </p:nvSpPr>
        <p:spPr bwMode="auto">
          <a:xfrm>
            <a:off x="2933699" y="2590800"/>
            <a:ext cx="812800" cy="43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Rectangle 7" hidden="0"/>
          <p:cNvSpPr/>
          <p:nvPr isPhoto="0" userDrawn="0"/>
        </p:nvSpPr>
        <p:spPr bwMode="auto">
          <a:xfrm>
            <a:off x="8851900" y="2590800"/>
            <a:ext cx="812800" cy="43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" name="ZoneTexte 8" hidden="0"/>
          <p:cNvSpPr>
            <a:spLocks noAdjustHandles="0" noChangeArrowheads="0"/>
          </p:cNvSpPr>
          <p:nvPr isPhoto="0" userDrawn="0"/>
        </p:nvSpPr>
        <p:spPr bwMode="auto">
          <a:xfrm>
            <a:off x="3045788" y="194446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3600"/>
              <a:t>Rt</a:t>
            </a:r>
            <a:endParaRPr lang="fr-FR" sz="3600"/>
          </a:p>
        </p:txBody>
      </p:sp>
      <p:sp>
        <p:nvSpPr>
          <p:cNvPr id="8" name="ZoneTexte 9" hidden="0"/>
          <p:cNvSpPr>
            <a:spLocks noAdjustHandles="0" noChangeArrowheads="0"/>
          </p:cNvSpPr>
          <p:nvPr isPhoto="0" userDrawn="0"/>
        </p:nvSpPr>
        <p:spPr bwMode="auto">
          <a:xfrm>
            <a:off x="8712200" y="1930741"/>
            <a:ext cx="504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3600"/>
              <a:t>Rt+1</a:t>
            </a:r>
            <a:endParaRPr/>
          </a:p>
        </p:txBody>
      </p:sp>
      <p:pic>
        <p:nvPicPr>
          <p:cNvPr id="9" name="Graphique 11" descr="Appareil photo avec un remplissage uni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81578" y="2565398"/>
            <a:ext cx="457200" cy="457200"/>
          </a:xfrm>
          <a:prstGeom prst="rect">
            <a:avLst/>
          </a:prstGeom>
        </p:spPr>
      </p:pic>
      <p:pic>
        <p:nvPicPr>
          <p:cNvPr id="10" name="Graphique 12" descr="Appareil photo avec un remplissage uni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115300" y="2552696"/>
            <a:ext cx="457200" cy="457200"/>
          </a:xfrm>
          <a:prstGeom prst="rect">
            <a:avLst/>
          </a:prstGeom>
        </p:spPr>
      </p:pic>
      <p:cxnSp>
        <p:nvCxnSpPr>
          <p:cNvPr id="11" name="Connecteur droit avec flèche 16" hidden="0"/>
          <p:cNvCxnSpPr>
            <a:cxnSpLocks/>
          </p:cNvCxnSpPr>
          <p:nvPr isPhoto="0" userDrawn="0"/>
        </p:nvCxnSpPr>
        <p:spPr bwMode="auto">
          <a:xfrm>
            <a:off x="2950233" y="3811147"/>
            <a:ext cx="4824196" cy="137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8" hidden="0"/>
          <p:cNvCxnSpPr>
            <a:cxnSpLocks/>
          </p:cNvCxnSpPr>
          <p:nvPr isPhoto="0" userDrawn="0"/>
        </p:nvCxnSpPr>
        <p:spPr bwMode="auto">
          <a:xfrm flipV="1">
            <a:off x="3015144" y="5381193"/>
            <a:ext cx="4922356" cy="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20" hidden="0"/>
          <p:cNvCxnSpPr>
            <a:cxnSpLocks/>
          </p:cNvCxnSpPr>
          <p:nvPr isPhoto="0" userDrawn="0"/>
        </p:nvCxnSpPr>
        <p:spPr bwMode="auto">
          <a:xfrm flipV="1">
            <a:off x="3019485" y="3675013"/>
            <a:ext cx="4918015" cy="155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24" hidden="0"/>
          <p:cNvSpPr>
            <a:spLocks noAdjustHandles="0" noChangeArrowheads="0"/>
          </p:cNvSpPr>
          <p:nvPr isPhoto="0" userDrawn="0"/>
        </p:nvSpPr>
        <p:spPr bwMode="auto">
          <a:xfrm rot="552641">
            <a:off x="2983003" y="3500239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sd1*(1-td1r)</a:t>
            </a:r>
            <a:endParaRPr/>
          </a:p>
        </p:txBody>
      </p:sp>
      <p:sp>
        <p:nvSpPr>
          <p:cNvPr id="15" name="ZoneTexte 25" hidden="0"/>
          <p:cNvSpPr>
            <a:spLocks noAdjustHandles="0" noChangeArrowheads="0"/>
          </p:cNvSpPr>
          <p:nvPr isPhoto="0" userDrawn="0"/>
        </p:nvSpPr>
        <p:spPr bwMode="auto">
          <a:xfrm>
            <a:off x="4389983" y="5333324"/>
            <a:ext cx="11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sr*(1-tdr2)</a:t>
            </a:r>
            <a:endParaRPr/>
          </a:p>
        </p:txBody>
      </p:sp>
      <p:sp>
        <p:nvSpPr>
          <p:cNvPr id="16" name="ZoneTexte 26" hidden="0"/>
          <p:cNvSpPr>
            <a:spLocks noAdjustHandles="0" noChangeArrowheads="0"/>
          </p:cNvSpPr>
          <p:nvPr isPhoto="0" userDrawn="0"/>
        </p:nvSpPr>
        <p:spPr bwMode="auto">
          <a:xfrm rot="20542522">
            <a:off x="2850055" y="4624128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alpha * f * sigma *</a:t>
            </a:r>
            <a:r>
              <a:rPr lang="fr-FR"/>
              <a:t>sk</a:t>
            </a:r>
            <a:endParaRPr lang="fr-FR"/>
          </a:p>
        </p:txBody>
      </p:sp>
      <p:sp>
        <p:nvSpPr>
          <p:cNvPr id="17" name="ZoneTexte 30" hidden="0"/>
          <p:cNvSpPr>
            <a:spLocks noAdjustHandles="0" noChangeArrowheads="0"/>
          </p:cNvSpPr>
          <p:nvPr isPhoto="0" userDrawn="0"/>
        </p:nvSpPr>
        <p:spPr bwMode="auto">
          <a:xfrm>
            <a:off x="2206978" y="3443066"/>
            <a:ext cx="1028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/>
              <a:t>nd1</a:t>
            </a:r>
            <a:endParaRPr/>
          </a:p>
          <a:p>
            <a:pPr>
              <a:defRPr/>
            </a:pPr>
            <a:endParaRPr lang="fr-FR" sz="2800"/>
          </a:p>
          <a:p>
            <a:pPr>
              <a:defRPr/>
            </a:pPr>
            <a:r>
              <a:rPr lang="fr-FR" sz="2800"/>
              <a:t>nd2</a:t>
            </a:r>
            <a:endParaRPr/>
          </a:p>
          <a:p>
            <a:pPr>
              <a:defRPr/>
            </a:pPr>
            <a:endParaRPr lang="fr-FR" sz="2800"/>
          </a:p>
          <a:p>
            <a:pPr>
              <a:defRPr/>
            </a:pPr>
            <a:r>
              <a:rPr lang="fr-FR" sz="2800"/>
              <a:t>nr</a:t>
            </a:r>
            <a:endParaRPr/>
          </a:p>
        </p:txBody>
      </p:sp>
      <p:sp>
        <p:nvSpPr>
          <p:cNvPr id="18" name="ZoneTexte 32" hidden="0"/>
          <p:cNvSpPr>
            <a:spLocks noAdjustHandles="0" noChangeArrowheads="0"/>
          </p:cNvSpPr>
          <p:nvPr isPhoto="0" userDrawn="0"/>
        </p:nvSpPr>
        <p:spPr bwMode="auto">
          <a:xfrm>
            <a:off x="8039100" y="3368901"/>
            <a:ext cx="1028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/>
              <a:t>nd1</a:t>
            </a:r>
            <a:endParaRPr/>
          </a:p>
          <a:p>
            <a:pPr>
              <a:defRPr/>
            </a:pPr>
            <a:endParaRPr lang="fr-FR" sz="2800"/>
          </a:p>
          <a:p>
            <a:pPr>
              <a:defRPr/>
            </a:pPr>
            <a:r>
              <a:rPr lang="fr-FR" sz="2800"/>
              <a:t>nd2</a:t>
            </a:r>
            <a:endParaRPr/>
          </a:p>
          <a:p>
            <a:pPr>
              <a:defRPr/>
            </a:pPr>
            <a:endParaRPr lang="fr-FR" sz="2800"/>
          </a:p>
          <a:p>
            <a:pPr>
              <a:defRPr/>
            </a:pPr>
            <a:r>
              <a:rPr lang="fr-FR" sz="2800"/>
              <a:t>nr</a:t>
            </a:r>
            <a:endParaRPr/>
          </a:p>
        </p:txBody>
      </p:sp>
      <p:cxnSp>
        <p:nvCxnSpPr>
          <p:cNvPr id="19" name="Connecteur droit avec flèche 39" hidden="0"/>
          <p:cNvCxnSpPr>
            <a:cxnSpLocks/>
          </p:cNvCxnSpPr>
          <p:nvPr isPhoto="0" userDrawn="0"/>
        </p:nvCxnSpPr>
        <p:spPr bwMode="auto">
          <a:xfrm>
            <a:off x="2902915" y="3696536"/>
            <a:ext cx="4940766" cy="81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40" hidden="0"/>
          <p:cNvCxnSpPr>
            <a:cxnSpLocks/>
            <a:endCxn id="18" idx="1"/>
          </p:cNvCxnSpPr>
          <p:nvPr isPhoto="0" userDrawn="0"/>
        </p:nvCxnSpPr>
        <p:spPr bwMode="auto">
          <a:xfrm flipV="1">
            <a:off x="3067556" y="4492286"/>
            <a:ext cx="4971544" cy="5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41" hidden="0"/>
          <p:cNvCxnSpPr>
            <a:cxnSpLocks/>
          </p:cNvCxnSpPr>
          <p:nvPr isPhoto="0" userDrawn="0"/>
        </p:nvCxnSpPr>
        <p:spPr bwMode="auto">
          <a:xfrm>
            <a:off x="3067556" y="4650280"/>
            <a:ext cx="4706873" cy="64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42" hidden="0"/>
          <p:cNvCxnSpPr>
            <a:cxnSpLocks/>
          </p:cNvCxnSpPr>
          <p:nvPr isPhoto="0" userDrawn="0"/>
        </p:nvCxnSpPr>
        <p:spPr bwMode="auto">
          <a:xfrm flipV="1">
            <a:off x="3049788" y="4507509"/>
            <a:ext cx="4793893" cy="85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43" hidden="0"/>
          <p:cNvSpPr>
            <a:spLocks noAdjustHandles="0" noChangeArrowheads="0"/>
          </p:cNvSpPr>
          <p:nvPr isPhoto="0" userDrawn="0"/>
        </p:nvSpPr>
        <p:spPr bwMode="auto">
          <a:xfrm rot="20934626">
            <a:off x="3678356" y="4856376"/>
            <a:ext cx="86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sr*tdr2</a:t>
            </a:r>
            <a:endParaRPr/>
          </a:p>
        </p:txBody>
      </p:sp>
      <p:sp>
        <p:nvSpPr>
          <p:cNvPr id="24" name="ZoneTexte 44" hidden="0"/>
          <p:cNvSpPr>
            <a:spLocks noAdjustHandles="0" noChangeArrowheads="0"/>
          </p:cNvSpPr>
          <p:nvPr isPhoto="0" userDrawn="0"/>
        </p:nvSpPr>
        <p:spPr bwMode="auto">
          <a:xfrm rot="1021381">
            <a:off x="2943208" y="3894158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Sd1*td1r</a:t>
            </a:r>
            <a:endParaRPr/>
          </a:p>
        </p:txBody>
      </p:sp>
      <p:sp>
        <p:nvSpPr>
          <p:cNvPr id="25" name="ZoneTexte 45" hidden="0"/>
          <p:cNvSpPr>
            <a:spLocks noAdjustHandles="0" noChangeArrowheads="0"/>
          </p:cNvSpPr>
          <p:nvPr isPhoto="0" userDrawn="0"/>
        </p:nvSpPr>
        <p:spPr bwMode="auto">
          <a:xfrm>
            <a:off x="5186201" y="4182128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sd2*(1-td2r)</a:t>
            </a:r>
            <a:endParaRPr/>
          </a:p>
        </p:txBody>
      </p:sp>
      <p:sp>
        <p:nvSpPr>
          <p:cNvPr id="26" name="ZoneTexte 46" hidden="0"/>
          <p:cNvSpPr>
            <a:spLocks noAdjustHandles="0" noChangeArrowheads="0"/>
          </p:cNvSpPr>
          <p:nvPr isPhoto="0" userDrawn="0"/>
        </p:nvSpPr>
        <p:spPr bwMode="auto">
          <a:xfrm rot="342024">
            <a:off x="5858366" y="4789229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Sd2*td2r</a:t>
            </a:r>
            <a:endParaRPr/>
          </a:p>
        </p:txBody>
      </p:sp>
      <p:sp>
        <p:nvSpPr>
          <p:cNvPr id="27" name="ZoneTexte 19" hidden="0"/>
          <p:cNvSpPr>
            <a:spLocks noAdjustHandles="0" noChangeArrowheads="0"/>
          </p:cNvSpPr>
          <p:nvPr isPhoto="0" userDrawn="0"/>
        </p:nvSpPr>
        <p:spPr bwMode="auto">
          <a:xfrm>
            <a:off x="2206978" y="1979481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1 mars</a:t>
            </a:r>
            <a:endParaRPr/>
          </a:p>
        </p:txBody>
      </p:sp>
      <p:sp>
        <p:nvSpPr>
          <p:cNvPr id="28" name="ZoneTexte 47" hidden="0"/>
          <p:cNvSpPr>
            <a:spLocks noAdjustHandles="0" noChangeArrowheads="0"/>
          </p:cNvSpPr>
          <p:nvPr isPhoto="0" userDrawn="0"/>
        </p:nvSpPr>
        <p:spPr bwMode="auto">
          <a:xfrm>
            <a:off x="7896720" y="2091576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1 mars</a:t>
            </a:r>
            <a:endParaRPr/>
          </a:p>
        </p:txBody>
      </p:sp>
      <p:sp>
        <p:nvSpPr>
          <p:cNvPr id="29" name="ZoneTexte 21" hidden="0"/>
          <p:cNvSpPr>
            <a:spLocks noAdjustHandles="0" noChangeArrowheads="0"/>
          </p:cNvSpPr>
          <p:nvPr isPhoto="0" userDrawn="0"/>
        </p:nvSpPr>
        <p:spPr bwMode="auto">
          <a:xfrm>
            <a:off x="3621403" y="1979481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1 avril</a:t>
            </a:r>
            <a:endParaRPr/>
          </a:p>
        </p:txBody>
      </p:sp>
      <p:sp>
        <p:nvSpPr>
          <p:cNvPr id="30" name="ZoneTexte 48" hidden="0"/>
          <p:cNvSpPr>
            <a:spLocks noAdjustHandles="0" noChangeArrowheads="0"/>
          </p:cNvSpPr>
          <p:nvPr isPhoto="0" userDrawn="0"/>
        </p:nvSpPr>
        <p:spPr bwMode="auto">
          <a:xfrm>
            <a:off x="9796956" y="2038171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1 avril</a:t>
            </a:r>
            <a:endParaRPr/>
          </a:p>
        </p:txBody>
      </p:sp>
      <p:sp>
        <p:nvSpPr>
          <p:cNvPr id="31" name="ZoneTexte 74" hidden="0"/>
          <p:cNvSpPr>
            <a:spLocks noAdjustHandles="0" noChangeArrowheads="0"/>
          </p:cNvSpPr>
          <p:nvPr isPhoto="0" userDrawn="0"/>
        </p:nvSpPr>
        <p:spPr bwMode="auto">
          <a:xfrm>
            <a:off x="901700" y="838200"/>
            <a:ext cx="832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i="1"/>
              <a:t>Schéma de construction du cycle de vie suivant la flèche du temps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49" hidden="0"/>
          <p:cNvSpPr>
            <a:spLocks noAdjustHandles="0" noChangeArrowheads="0"/>
          </p:cNvSpPr>
          <p:nvPr isPhoto="0" userDrawn="0"/>
        </p:nvSpPr>
        <p:spPr bwMode="auto">
          <a:xfrm>
            <a:off x="3019158" y="2211692"/>
            <a:ext cx="444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/>
              <a:t>nd1				nr</a:t>
            </a:r>
            <a:endParaRPr/>
          </a:p>
        </p:txBody>
      </p:sp>
      <p:sp>
        <p:nvSpPr>
          <p:cNvPr id="5" name="Ellipse 50" hidden="0"/>
          <p:cNvSpPr/>
          <p:nvPr isPhoto="0" userDrawn="0"/>
        </p:nvSpPr>
        <p:spPr bwMode="auto">
          <a:xfrm>
            <a:off x="4600928" y="2900579"/>
            <a:ext cx="825500" cy="7098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Ellipse 51" hidden="0"/>
          <p:cNvSpPr/>
          <p:nvPr isPhoto="0" userDrawn="0"/>
        </p:nvSpPr>
        <p:spPr bwMode="auto">
          <a:xfrm>
            <a:off x="6611111" y="2173056"/>
            <a:ext cx="673102" cy="67012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7" name="Connecteur droit avec flèche 52" hidden="0"/>
          <p:cNvCxnSpPr>
            <a:cxnSpLocks/>
            <a:stCxn id="8" idx="6"/>
          </p:cNvCxnSpPr>
          <p:nvPr isPhoto="0" userDrawn="0"/>
        </p:nvCxnSpPr>
        <p:spPr bwMode="auto">
          <a:xfrm>
            <a:off x="3837678" y="2493269"/>
            <a:ext cx="2741674" cy="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53" hidden="0"/>
          <p:cNvSpPr>
            <a:spLocks noAdjustHandles="0" noChangeArrowheads="0"/>
          </p:cNvSpPr>
          <p:nvPr isPhoto="0" userDrawn="0"/>
        </p:nvSpPr>
        <p:spPr bwMode="auto">
          <a:xfrm>
            <a:off x="4523689" y="2107237"/>
            <a:ext cx="102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sd1*td1r</a:t>
            </a:r>
            <a:endParaRPr/>
          </a:p>
        </p:txBody>
      </p:sp>
      <p:sp>
        <p:nvSpPr>
          <p:cNvPr id="10" name="Arc 54" hidden="0"/>
          <p:cNvSpPr/>
          <p:nvPr isPhoto="0" userDrawn="0"/>
        </p:nvSpPr>
        <p:spPr bwMode="auto">
          <a:xfrm rot="17181550">
            <a:off x="7231664" y="2221850"/>
            <a:ext cx="698185" cy="691431"/>
          </a:xfrm>
          <a:prstGeom prst="arc">
            <a:avLst>
              <a:gd name="adj1" fmla="val 16200000"/>
              <a:gd name="adj2" fmla="val 137158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ZoneTexte 55" hidden="0"/>
          <p:cNvSpPr>
            <a:spLocks noAdjustHandles="0" noChangeArrowheads="0"/>
          </p:cNvSpPr>
          <p:nvPr isPhoto="0" userDrawn="0"/>
        </p:nvSpPr>
        <p:spPr bwMode="auto">
          <a:xfrm>
            <a:off x="7304714" y="2910139"/>
            <a:ext cx="11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sr*(1-tdr2)</a:t>
            </a:r>
            <a:endParaRPr/>
          </a:p>
        </p:txBody>
      </p:sp>
      <p:sp>
        <p:nvSpPr>
          <p:cNvPr id="12" name="Arc 56" hidden="0"/>
          <p:cNvSpPr/>
          <p:nvPr isPhoto="0" userDrawn="0"/>
        </p:nvSpPr>
        <p:spPr bwMode="auto">
          <a:xfrm rot="16199999">
            <a:off x="4581550" y="-218189"/>
            <a:ext cx="1086527" cy="4446238"/>
          </a:xfrm>
          <a:prstGeom prst="arc">
            <a:avLst>
              <a:gd name="adj1" fmla="val 15717839"/>
              <a:gd name="adj2" fmla="val 57783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ZoneTexte 57" hidden="0"/>
          <p:cNvSpPr>
            <a:spLocks noAdjustHandles="0" noChangeArrowheads="0"/>
          </p:cNvSpPr>
          <p:nvPr isPhoto="0" userDrawn="0"/>
        </p:nvSpPr>
        <p:spPr bwMode="auto">
          <a:xfrm>
            <a:off x="4062663" y="1458937"/>
            <a:ext cx="212429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alpha * f * sigma *</a:t>
            </a:r>
            <a:r>
              <a:rPr lang="fr-FR"/>
              <a:t>sk</a:t>
            </a:r>
            <a:endParaRPr lang="fr-FR"/>
          </a:p>
        </p:txBody>
      </p:sp>
      <p:sp>
        <p:nvSpPr>
          <p:cNvPr id="8" name="Ellipse 58" hidden="0"/>
          <p:cNvSpPr/>
          <p:nvPr isPhoto="0" userDrawn="0"/>
        </p:nvSpPr>
        <p:spPr bwMode="auto">
          <a:xfrm>
            <a:off x="3012178" y="2138353"/>
            <a:ext cx="825500" cy="7098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4" name="Connecteur droit avec flèche 59" hidden="0"/>
          <p:cNvCxnSpPr>
            <a:cxnSpLocks/>
            <a:endCxn id="5" idx="1"/>
          </p:cNvCxnSpPr>
          <p:nvPr isPhoto="0" userDrawn="0"/>
        </p:nvCxnSpPr>
        <p:spPr bwMode="auto">
          <a:xfrm>
            <a:off x="3774030" y="2647360"/>
            <a:ext cx="947790" cy="35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60" hidden="0"/>
          <p:cNvCxnSpPr>
            <a:cxnSpLocks/>
            <a:endCxn id="6" idx="3"/>
          </p:cNvCxnSpPr>
          <p:nvPr isPhoto="0" userDrawn="0"/>
        </p:nvCxnSpPr>
        <p:spPr bwMode="auto">
          <a:xfrm flipV="1">
            <a:off x="5360915" y="2745045"/>
            <a:ext cx="1348770" cy="36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64" hidden="0"/>
          <p:cNvSpPr>
            <a:spLocks noAdjustHandles="0" noChangeArrowheads="0"/>
          </p:cNvSpPr>
          <p:nvPr isPhoto="0" userDrawn="0"/>
        </p:nvSpPr>
        <p:spPr bwMode="auto">
          <a:xfrm>
            <a:off x="4688736" y="3006824"/>
            <a:ext cx="9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800"/>
              <a:t>nd2</a:t>
            </a:r>
            <a:endParaRPr/>
          </a:p>
        </p:txBody>
      </p:sp>
      <p:sp>
        <p:nvSpPr>
          <p:cNvPr id="17" name="ZoneTexte 65" hidden="0"/>
          <p:cNvSpPr>
            <a:spLocks noAdjustHandles="0" noChangeArrowheads="0"/>
          </p:cNvSpPr>
          <p:nvPr isPhoto="0" userDrawn="0"/>
        </p:nvSpPr>
        <p:spPr bwMode="auto">
          <a:xfrm rot="20634534">
            <a:off x="5588610" y="2915439"/>
            <a:ext cx="102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sd2*td2r</a:t>
            </a:r>
            <a:endParaRPr/>
          </a:p>
        </p:txBody>
      </p:sp>
      <p:sp>
        <p:nvSpPr>
          <p:cNvPr id="18" name="ZoneTexte 66" hidden="0"/>
          <p:cNvSpPr>
            <a:spLocks noAdjustHandles="0" noChangeArrowheads="0"/>
          </p:cNvSpPr>
          <p:nvPr isPhoto="0" userDrawn="0"/>
        </p:nvSpPr>
        <p:spPr bwMode="auto">
          <a:xfrm rot="20934626">
            <a:off x="5445509" y="2529194"/>
            <a:ext cx="86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sr*tdr2</a:t>
            </a:r>
            <a:endParaRPr/>
          </a:p>
        </p:txBody>
      </p:sp>
      <p:cxnSp>
        <p:nvCxnSpPr>
          <p:cNvPr id="19" name="Connecteur droit avec flèche 67" hidden="0"/>
          <p:cNvCxnSpPr>
            <a:cxnSpLocks/>
          </p:cNvCxnSpPr>
          <p:nvPr isPhoto="0" userDrawn="0"/>
        </p:nvCxnSpPr>
        <p:spPr bwMode="auto">
          <a:xfrm flipH="1">
            <a:off x="5350033" y="2670166"/>
            <a:ext cx="1279767" cy="36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70" hidden="0"/>
          <p:cNvSpPr>
            <a:spLocks noAdjustHandles="0" noChangeArrowheads="0"/>
          </p:cNvSpPr>
          <p:nvPr isPhoto="0" userDrawn="0"/>
        </p:nvSpPr>
        <p:spPr bwMode="auto">
          <a:xfrm rot="1415713">
            <a:off x="3378691" y="2878035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sd1*(1-td1r)</a:t>
            </a:r>
            <a:endParaRPr/>
          </a:p>
        </p:txBody>
      </p:sp>
      <p:sp>
        <p:nvSpPr>
          <p:cNvPr id="21" name="Arc 71" hidden="0"/>
          <p:cNvSpPr/>
          <p:nvPr isPhoto="0" userDrawn="0"/>
        </p:nvSpPr>
        <p:spPr bwMode="auto">
          <a:xfrm rot="18985277">
            <a:off x="5244793" y="3310357"/>
            <a:ext cx="661470" cy="598636"/>
          </a:xfrm>
          <a:prstGeom prst="arc">
            <a:avLst>
              <a:gd name="adj1" fmla="val 16200000"/>
              <a:gd name="adj2" fmla="val 137158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" name="ZoneTexte 72" hidden="0"/>
          <p:cNvSpPr>
            <a:spLocks noAdjustHandles="0" noChangeArrowheads="0"/>
          </p:cNvSpPr>
          <p:nvPr isPhoto="0" userDrawn="0"/>
        </p:nvSpPr>
        <p:spPr bwMode="auto">
          <a:xfrm>
            <a:off x="4010449" y="3647790"/>
            <a:ext cx="200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sd2*(1-td2r)</a:t>
            </a:r>
            <a:endParaRPr/>
          </a:p>
        </p:txBody>
      </p:sp>
      <p:sp>
        <p:nvSpPr>
          <p:cNvPr id="23" name="ZoneTexte 73" hidden="0"/>
          <p:cNvSpPr>
            <a:spLocks noAdjustHandles="0" noChangeArrowheads="0"/>
          </p:cNvSpPr>
          <p:nvPr isPhoto="0" userDrawn="0"/>
        </p:nvSpPr>
        <p:spPr bwMode="auto">
          <a:xfrm>
            <a:off x="2611695" y="5393394"/>
            <a:ext cx="7935313" cy="8917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lang="fr-FR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>
                                    <a:latin typeface="Cambria Math"/>
                                  </a:rPr>
                                  <m:t>𝑛𝑑</m:t>
                                </m:r>
                                <m:r>
                                  <m:rPr/>
                                  <a:rPr lang="fr-FR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fr-FR" b="0" i="1">
                                    <a:latin typeface="Cambria Math"/>
                                  </a:rPr>
                                  <m:t>𝑛𝑑</m:t>
                                </m:r>
                                <m:r>
                                  <m:rPr/>
                                  <a:rPr lang="fr-FR" b="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fr-FR" b="0" i="1">
                                    <a:latin typeface="Cambria Math"/>
                                  </a:rPr>
                                  <m:t>𝑛𝑟</m:t>
                                </m:r>
                              </m:e>
                            </m:mr>
                          </m:m>
                        </m:e>
                      </m:d>
                      <m:r>
                        <m:rPr/>
                        <a:rPr lang="fr-FR" b="0" i="1" baseline="-25000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fr-FR" baseline="-25000"/>
              <a:t>+1</a:t>
            </a:r>
            <a:r>
              <a:rPr lang="fr-FR"/>
              <a:t>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lang="fr-FR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3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fr-FR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𝑎𝑙𝑝h𝑎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𝑠𝑟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𝑠𝑘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𝑠𝑑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1∗(1−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𝑡𝑑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𝑠𝑑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2∗(1−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𝑡𝑑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𝑠𝑟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∗(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𝑡𝑟𝑑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2)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𝑠𝑑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𝑡𝑑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𝑠𝑑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2∗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𝑡𝑑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𝑠𝑟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∗(1−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𝑡𝑟𝑑</m:t>
                                </m:r>
                                <m:r>
                                  <m:rPr/>
                                  <a:rPr lang="fr-FR" i="1">
                                    <a:latin typeface="Cambria Math"/>
                                  </a:rPr>
                                  <m:t>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/>
              <a:t>*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lang="fr-FR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>
                                    <a:latin typeface="Cambria Math"/>
                                  </a:rPr>
                                  <m:t>𝑛𝑑</m:t>
                                </m:r>
                                <m:r>
                                  <m:rPr/>
                                  <a:rPr lang="fr-FR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fr-FR" b="0" i="1">
                                    <a:latin typeface="Cambria Math"/>
                                  </a:rPr>
                                  <m:t>𝑛𝑑</m:t>
                                </m:r>
                                <m:r>
                                  <m:rPr/>
                                  <a:rPr lang="fr-FR" b="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fr-FR" b="0" i="1">
                                    <a:latin typeface="Cambria Math"/>
                                  </a:rPr>
                                  <m:t>𝑛𝑟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 baseline="-25000"/>
              <a:t> t</a:t>
            </a:r>
            <a:r>
              <a:rPr lang="fr-FR"/>
              <a:t> </a:t>
            </a:r>
            <a:endParaRPr/>
          </a:p>
        </p:txBody>
      </p:sp>
      <p:sp>
        <p:nvSpPr>
          <p:cNvPr id="24" name="ZoneTexte 61" hidden="0"/>
          <p:cNvSpPr>
            <a:spLocks noAdjustHandles="0" noChangeArrowheads="0"/>
          </p:cNvSpPr>
          <p:nvPr isPhoto="0" userDrawn="0"/>
        </p:nvSpPr>
        <p:spPr bwMode="auto">
          <a:xfrm>
            <a:off x="901700" y="838200"/>
            <a:ext cx="7297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i="1"/>
              <a:t>Cycle de vie suivant les notations de </a:t>
            </a:r>
            <a:r>
              <a:rPr lang="fr-FR" sz="2400" i="1"/>
              <a:t>Caswell</a:t>
            </a:r>
            <a:r>
              <a:rPr lang="fr-FR" sz="2400" i="1"/>
              <a:t> (1989, 2001)</a:t>
            </a:r>
            <a:endParaRPr/>
          </a:p>
        </p:txBody>
      </p:sp>
      <p:sp>
        <p:nvSpPr>
          <p:cNvPr id="25" name="ZoneTexte 62" hidden="0"/>
          <p:cNvSpPr>
            <a:spLocks noAdjustHandles="0" noChangeArrowheads="0"/>
          </p:cNvSpPr>
          <p:nvPr isPhoto="0" userDrawn="0"/>
        </p:nvSpPr>
        <p:spPr bwMode="auto">
          <a:xfrm>
            <a:off x="901700" y="4412030"/>
            <a:ext cx="478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i="1"/>
              <a:t>Equation matricielle correspondante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fr-FR" sz="3600"/>
              <a:t>Archives pour le plaisir de yeux …</a:t>
            </a:r>
            <a:endParaRPr/>
          </a:p>
        </p:txBody>
      </p:sp>
      <p:sp>
        <p:nvSpPr>
          <p:cNvPr id="5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Et la gloire de la palette graphique…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Encre 21" hidden="0"/>
          <p:cNvPicPr/>
          <p:nvPr isPhoto="0" userDrawn="0"/>
        </p:nvPicPr>
        <p:blipFill>
          <a:blip r:embed="rId2"/>
          <a:stretch/>
        </p:blipFill>
        <p:spPr bwMode="auto">
          <a:xfrm>
            <a:off x="8551223" y="1130680"/>
            <a:ext cx="44640" cy="378000"/>
          </a:xfrm>
          <a:prstGeom prst="rect">
            <a:avLst/>
          </a:prstGeom>
        </p:spPr>
      </p:pic>
      <p:pic>
        <p:nvPicPr>
          <p:cNvPr id="5" name="Encre 25" hidden="0"/>
          <p:cNvPicPr/>
          <p:nvPr isPhoto="0" userDrawn="0"/>
        </p:nvPicPr>
        <p:blipFill>
          <a:blip r:embed="rId3"/>
          <a:stretch/>
        </p:blipFill>
        <p:spPr bwMode="auto">
          <a:xfrm>
            <a:off x="-354457" y="1309600"/>
            <a:ext cx="30600" cy="23760"/>
          </a:xfrm>
          <a:prstGeom prst="rect">
            <a:avLst/>
          </a:prstGeom>
        </p:spPr>
      </p:pic>
      <p:pic>
        <p:nvPicPr>
          <p:cNvPr id="6" name="Encre 84" hidden="0"/>
          <p:cNvPicPr/>
          <p:nvPr isPhoto="0" userDrawn="0"/>
        </p:nvPicPr>
        <p:blipFill>
          <a:blip r:embed="rId4"/>
          <a:stretch/>
        </p:blipFill>
        <p:spPr bwMode="auto">
          <a:xfrm>
            <a:off x="5612543" y="2575720"/>
            <a:ext cx="57600" cy="148680"/>
          </a:xfrm>
          <a:prstGeom prst="rect">
            <a:avLst/>
          </a:prstGeom>
        </p:spPr>
      </p:pic>
      <p:pic>
        <p:nvPicPr>
          <p:cNvPr id="7" name="Encre 110" hidden="0"/>
          <p:cNvPicPr/>
          <p:nvPr isPhoto="0" userDrawn="0"/>
        </p:nvPicPr>
        <p:blipFill>
          <a:blip r:embed="rId5"/>
          <a:stretch/>
        </p:blipFill>
        <p:spPr bwMode="auto">
          <a:xfrm>
            <a:off x="3950783" y="3665080"/>
            <a:ext cx="24480" cy="19440"/>
          </a:xfrm>
          <a:prstGeom prst="rect">
            <a:avLst/>
          </a:prstGeom>
        </p:spPr>
      </p:pic>
      <p:pic>
        <p:nvPicPr>
          <p:cNvPr id="8" name="Encre 7" hidden="0"/>
          <p:cNvPicPr/>
          <p:nvPr isPhoto="0" userDrawn="0"/>
        </p:nvPicPr>
        <p:blipFill>
          <a:blip r:embed="rId6"/>
          <a:stretch/>
        </p:blipFill>
        <p:spPr bwMode="auto">
          <a:xfrm>
            <a:off x="2863223" y="471880"/>
            <a:ext cx="455400" cy="273600"/>
          </a:xfrm>
          <a:prstGeom prst="rect">
            <a:avLst/>
          </a:prstGeom>
        </p:spPr>
      </p:pic>
      <p:pic>
        <p:nvPicPr>
          <p:cNvPr id="9" name="Encre 8" hidden="0"/>
          <p:cNvPicPr/>
          <p:nvPr isPhoto="0" userDrawn="0"/>
        </p:nvPicPr>
        <p:blipFill>
          <a:blip r:embed="rId7"/>
          <a:stretch/>
        </p:blipFill>
        <p:spPr bwMode="auto">
          <a:xfrm>
            <a:off x="3395303" y="705160"/>
            <a:ext cx="129960" cy="135720"/>
          </a:xfrm>
          <a:prstGeom prst="rect">
            <a:avLst/>
          </a:prstGeom>
        </p:spPr>
      </p:pic>
      <p:pic>
        <p:nvPicPr>
          <p:cNvPr id="10" name="Encre 9" hidden="0"/>
          <p:cNvPicPr/>
          <p:nvPr isPhoto="0" userDrawn="0"/>
        </p:nvPicPr>
        <p:blipFill>
          <a:blip r:embed="rId8"/>
          <a:stretch/>
        </p:blipFill>
        <p:spPr bwMode="auto">
          <a:xfrm>
            <a:off x="3368663" y="705160"/>
            <a:ext cx="221760" cy="48600"/>
          </a:xfrm>
          <a:prstGeom prst="rect">
            <a:avLst/>
          </a:prstGeom>
        </p:spPr>
      </p:pic>
      <p:pic>
        <p:nvPicPr>
          <p:cNvPr id="11" name="Encre 11" hidden="0"/>
          <p:cNvPicPr/>
          <p:nvPr isPhoto="0" userDrawn="0"/>
        </p:nvPicPr>
        <p:blipFill>
          <a:blip r:embed="rId9"/>
          <a:stretch/>
        </p:blipFill>
        <p:spPr bwMode="auto">
          <a:xfrm>
            <a:off x="8525303" y="249400"/>
            <a:ext cx="403920" cy="320040"/>
          </a:xfrm>
          <a:prstGeom prst="rect">
            <a:avLst/>
          </a:prstGeom>
        </p:spPr>
      </p:pic>
      <p:pic>
        <p:nvPicPr>
          <p:cNvPr id="12" name="Encre 12" hidden="0"/>
          <p:cNvPicPr/>
          <p:nvPr isPhoto="0" userDrawn="0"/>
        </p:nvPicPr>
        <p:blipFill>
          <a:blip r:embed="rId10"/>
          <a:stretch/>
        </p:blipFill>
        <p:spPr bwMode="auto">
          <a:xfrm>
            <a:off x="9033623" y="422560"/>
            <a:ext cx="120960" cy="161280"/>
          </a:xfrm>
          <a:prstGeom prst="rect">
            <a:avLst/>
          </a:prstGeom>
        </p:spPr>
      </p:pic>
      <p:pic>
        <p:nvPicPr>
          <p:cNvPr id="13" name="Encre 13" hidden="0"/>
          <p:cNvPicPr/>
          <p:nvPr isPhoto="0" userDrawn="0"/>
        </p:nvPicPr>
        <p:blipFill>
          <a:blip r:embed="rId11"/>
          <a:stretch/>
        </p:blipFill>
        <p:spPr bwMode="auto">
          <a:xfrm>
            <a:off x="8915903" y="470080"/>
            <a:ext cx="294120" cy="33480"/>
          </a:xfrm>
          <a:prstGeom prst="rect">
            <a:avLst/>
          </a:prstGeom>
        </p:spPr>
      </p:pic>
      <p:pic>
        <p:nvPicPr>
          <p:cNvPr id="14" name="Encre 14" hidden="0"/>
          <p:cNvPicPr/>
          <p:nvPr isPhoto="0" userDrawn="0"/>
        </p:nvPicPr>
        <p:blipFill>
          <a:blip r:embed="rId12"/>
          <a:stretch/>
        </p:blipFill>
        <p:spPr bwMode="auto">
          <a:xfrm>
            <a:off x="9239183" y="439120"/>
            <a:ext cx="93600" cy="142920"/>
          </a:xfrm>
          <a:prstGeom prst="rect">
            <a:avLst/>
          </a:prstGeom>
        </p:spPr>
      </p:pic>
      <p:pic>
        <p:nvPicPr>
          <p:cNvPr id="15" name="Encre 15" hidden="0"/>
          <p:cNvPicPr/>
          <p:nvPr isPhoto="0" userDrawn="0"/>
        </p:nvPicPr>
        <p:blipFill>
          <a:blip r:embed="rId13"/>
          <a:stretch/>
        </p:blipFill>
        <p:spPr bwMode="auto">
          <a:xfrm>
            <a:off x="9196703" y="510759"/>
            <a:ext cx="212040" cy="33480"/>
          </a:xfrm>
          <a:prstGeom prst="rect">
            <a:avLst/>
          </a:prstGeom>
        </p:spPr>
      </p:pic>
      <p:pic>
        <p:nvPicPr>
          <p:cNvPr id="16" name="Encre 16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9485423" y="416800"/>
            <a:ext cx="221760" cy="163080"/>
          </a:xfrm>
          <a:prstGeom prst="rect">
            <a:avLst/>
          </a:prstGeom>
        </p:spPr>
      </p:pic>
      <p:pic>
        <p:nvPicPr>
          <p:cNvPr id="17" name="Encre 19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678903" y="1181800"/>
            <a:ext cx="183600" cy="369360"/>
          </a:xfrm>
          <a:prstGeom prst="rect">
            <a:avLst/>
          </a:prstGeom>
        </p:spPr>
      </p:pic>
      <p:pic>
        <p:nvPicPr>
          <p:cNvPr id="18" name="Encre 1" hidden="0"/>
          <p:cNvPicPr/>
          <p:nvPr isPhoto="0" userDrawn="0"/>
        </p:nvPicPr>
        <p:blipFill>
          <a:blip r:embed="rId16"/>
          <a:stretch/>
        </p:blipFill>
        <p:spPr bwMode="auto">
          <a:xfrm>
            <a:off x="1397303" y="1188280"/>
            <a:ext cx="8844840" cy="181800"/>
          </a:xfrm>
          <a:prstGeom prst="rect">
            <a:avLst/>
          </a:prstGeom>
        </p:spPr>
      </p:pic>
      <p:pic>
        <p:nvPicPr>
          <p:cNvPr id="19" name="Encre 2" hidden="0"/>
          <p:cNvPicPr/>
          <p:nvPr isPhoto="0" userDrawn="0"/>
        </p:nvPicPr>
        <p:blipFill>
          <a:blip r:embed="rId17"/>
          <a:stretch/>
        </p:blipFill>
        <p:spPr bwMode="auto">
          <a:xfrm>
            <a:off x="10412063" y="1181080"/>
            <a:ext cx="47880" cy="28080"/>
          </a:xfrm>
          <a:prstGeom prst="rect">
            <a:avLst/>
          </a:prstGeom>
        </p:spPr>
      </p:pic>
      <p:pic>
        <p:nvPicPr>
          <p:cNvPr id="20" name="Encre 3" hidden="0"/>
          <p:cNvPicPr/>
          <p:nvPr isPhoto="0" userDrawn="0"/>
        </p:nvPicPr>
        <p:blipFill>
          <a:blip r:embed="rId18"/>
          <a:stretch/>
        </p:blipFill>
        <p:spPr bwMode="auto">
          <a:xfrm>
            <a:off x="10127663" y="1056880"/>
            <a:ext cx="317520" cy="228240"/>
          </a:xfrm>
          <a:prstGeom prst="rect">
            <a:avLst/>
          </a:prstGeom>
        </p:spPr>
      </p:pic>
      <p:pic>
        <p:nvPicPr>
          <p:cNvPr id="21" name="Encre 5" hidden="0"/>
          <p:cNvPicPr/>
          <p:nvPr isPhoto="0" userDrawn="0"/>
        </p:nvPicPr>
        <p:blipFill>
          <a:blip r:embed="rId19"/>
          <a:stretch/>
        </p:blipFill>
        <p:spPr bwMode="auto">
          <a:xfrm>
            <a:off x="3000743" y="1169560"/>
            <a:ext cx="117720" cy="376920"/>
          </a:xfrm>
          <a:prstGeom prst="rect">
            <a:avLst/>
          </a:prstGeom>
        </p:spPr>
      </p:pic>
      <p:pic>
        <p:nvPicPr>
          <p:cNvPr id="22" name="Encre 10" hidden="0"/>
          <p:cNvPicPr/>
          <p:nvPr isPhoto="0" userDrawn="0"/>
        </p:nvPicPr>
        <p:blipFill>
          <a:blip r:embed="rId20"/>
          <a:stretch/>
        </p:blipFill>
        <p:spPr bwMode="auto">
          <a:xfrm>
            <a:off x="8871623" y="1122760"/>
            <a:ext cx="68760" cy="313560"/>
          </a:xfrm>
          <a:prstGeom prst="rect">
            <a:avLst/>
          </a:prstGeom>
        </p:spPr>
      </p:pic>
      <p:pic>
        <p:nvPicPr>
          <p:cNvPr id="23" name="Encre 156" hidden="0"/>
          <p:cNvPicPr/>
          <p:nvPr isPhoto="0" userDrawn="0"/>
        </p:nvPicPr>
        <p:blipFill>
          <a:blip r:embed="rId21"/>
          <a:stretch/>
        </p:blipFill>
        <p:spPr bwMode="auto">
          <a:xfrm>
            <a:off x="3728303" y="4400200"/>
            <a:ext cx="250920" cy="223200"/>
          </a:xfrm>
          <a:prstGeom prst="rect">
            <a:avLst/>
          </a:prstGeom>
        </p:spPr>
      </p:pic>
      <p:pic>
        <p:nvPicPr>
          <p:cNvPr id="24" name="Encre 165" hidden="0"/>
          <p:cNvPicPr/>
          <p:nvPr isPhoto="0" userDrawn="0"/>
        </p:nvPicPr>
        <p:blipFill>
          <a:blip r:embed="rId22"/>
          <a:stretch/>
        </p:blipFill>
        <p:spPr bwMode="auto">
          <a:xfrm>
            <a:off x="5233823" y="4393360"/>
            <a:ext cx="221040" cy="261360"/>
          </a:xfrm>
          <a:prstGeom prst="rect">
            <a:avLst/>
          </a:prstGeom>
        </p:spPr>
      </p:pic>
      <p:pic>
        <p:nvPicPr>
          <p:cNvPr id="25" name="Encre 167" hidden="0"/>
          <p:cNvPicPr/>
          <p:nvPr isPhoto="0" userDrawn="0"/>
        </p:nvPicPr>
        <p:blipFill>
          <a:blip r:embed="rId23"/>
          <a:stretch/>
        </p:blipFill>
        <p:spPr bwMode="auto">
          <a:xfrm>
            <a:off x="3852503" y="3674440"/>
            <a:ext cx="4630680" cy="1027800"/>
          </a:xfrm>
          <a:prstGeom prst="rect">
            <a:avLst/>
          </a:prstGeom>
        </p:spPr>
      </p:pic>
      <p:pic>
        <p:nvPicPr>
          <p:cNvPr id="26" name="Encre 181" hidden="0"/>
          <p:cNvPicPr/>
          <p:nvPr isPhoto="0" userDrawn="0"/>
        </p:nvPicPr>
        <p:blipFill>
          <a:blip r:embed="rId24"/>
          <a:stretch/>
        </p:blipFill>
        <p:spPr bwMode="auto">
          <a:xfrm>
            <a:off x="7717823" y="3727000"/>
            <a:ext cx="57600" cy="28080"/>
          </a:xfrm>
          <a:prstGeom prst="rect">
            <a:avLst/>
          </a:prstGeom>
        </p:spPr>
      </p:pic>
      <p:pic>
        <p:nvPicPr>
          <p:cNvPr id="27" name="Encre 149" hidden="0"/>
          <p:cNvPicPr/>
          <p:nvPr isPhoto="0" userDrawn="0"/>
        </p:nvPicPr>
        <p:blipFill>
          <a:blip r:embed="rId25"/>
          <a:stretch/>
        </p:blipFill>
        <p:spPr bwMode="auto">
          <a:xfrm>
            <a:off x="3829463" y="4606840"/>
            <a:ext cx="4230000" cy="195120"/>
          </a:xfrm>
          <a:prstGeom prst="rect">
            <a:avLst/>
          </a:prstGeom>
        </p:spPr>
      </p:pic>
      <p:pic>
        <p:nvPicPr>
          <p:cNvPr id="28" name="Encre 150" hidden="0"/>
          <p:cNvPicPr/>
          <p:nvPr isPhoto="0" userDrawn="0"/>
        </p:nvPicPr>
        <p:blipFill>
          <a:blip r:embed="rId26"/>
          <a:stretch/>
        </p:blipFill>
        <p:spPr bwMode="auto">
          <a:xfrm>
            <a:off x="5077943" y="4877920"/>
            <a:ext cx="503640" cy="242280"/>
          </a:xfrm>
          <a:prstGeom prst="rect">
            <a:avLst/>
          </a:prstGeom>
        </p:spPr>
      </p:pic>
      <p:pic>
        <p:nvPicPr>
          <p:cNvPr id="29" name="Encre 151" hidden="0"/>
          <p:cNvPicPr/>
          <p:nvPr isPhoto="0" userDrawn="0"/>
        </p:nvPicPr>
        <p:blipFill>
          <a:blip r:embed="rId27"/>
          <a:stretch/>
        </p:blipFill>
        <p:spPr bwMode="auto">
          <a:xfrm>
            <a:off x="5666183" y="4971880"/>
            <a:ext cx="226440" cy="163440"/>
          </a:xfrm>
          <a:prstGeom prst="rect">
            <a:avLst/>
          </a:prstGeom>
        </p:spPr>
      </p:pic>
      <p:pic>
        <p:nvPicPr>
          <p:cNvPr id="30" name="Encre 42" hidden="0"/>
          <p:cNvPicPr/>
          <p:nvPr isPhoto="0" userDrawn="0"/>
        </p:nvPicPr>
        <p:blipFill>
          <a:blip r:embed="rId28"/>
          <a:stretch/>
        </p:blipFill>
        <p:spPr bwMode="auto">
          <a:xfrm>
            <a:off x="2568023" y="4264480"/>
            <a:ext cx="606600" cy="536400"/>
          </a:xfrm>
          <a:prstGeom prst="rect">
            <a:avLst/>
          </a:prstGeom>
        </p:spPr>
      </p:pic>
      <p:pic>
        <p:nvPicPr>
          <p:cNvPr id="31" name="Encre 46" hidden="0"/>
          <p:cNvPicPr/>
          <p:nvPr isPhoto="0" userDrawn="0"/>
        </p:nvPicPr>
        <p:blipFill>
          <a:blip r:embed="rId29"/>
          <a:stretch/>
        </p:blipFill>
        <p:spPr bwMode="auto">
          <a:xfrm>
            <a:off x="8211743" y="4186000"/>
            <a:ext cx="564120" cy="440640"/>
          </a:xfrm>
          <a:prstGeom prst="rect">
            <a:avLst/>
          </a:prstGeom>
        </p:spPr>
      </p:pic>
      <p:pic>
        <p:nvPicPr>
          <p:cNvPr id="32" name="Encre 32" hidden="0"/>
          <p:cNvPicPr/>
          <p:nvPr isPhoto="0" userDrawn="0"/>
        </p:nvPicPr>
        <p:blipFill>
          <a:blip r:embed="rId30"/>
          <a:stretch/>
        </p:blipFill>
        <p:spPr bwMode="auto">
          <a:xfrm>
            <a:off x="8796023" y="2445400"/>
            <a:ext cx="155520" cy="169200"/>
          </a:xfrm>
          <a:prstGeom prst="rect">
            <a:avLst/>
          </a:prstGeom>
        </p:spPr>
      </p:pic>
      <p:pic>
        <p:nvPicPr>
          <p:cNvPr id="33" name="Encre 33" hidden="0"/>
          <p:cNvPicPr/>
          <p:nvPr isPhoto="0" userDrawn="0"/>
        </p:nvPicPr>
        <p:blipFill>
          <a:blip r:embed="rId31"/>
          <a:stretch/>
        </p:blipFill>
        <p:spPr bwMode="auto">
          <a:xfrm>
            <a:off x="8709263" y="2176840"/>
            <a:ext cx="218520" cy="27720"/>
          </a:xfrm>
          <a:prstGeom prst="rect">
            <a:avLst/>
          </a:prstGeom>
        </p:spPr>
      </p:pic>
      <p:pic>
        <p:nvPicPr>
          <p:cNvPr id="34" name="Encre 43" hidden="0"/>
          <p:cNvPicPr/>
          <p:nvPr isPhoto="0" userDrawn="0"/>
        </p:nvPicPr>
        <p:blipFill>
          <a:blip r:embed="rId32"/>
          <a:stretch/>
        </p:blipFill>
        <p:spPr bwMode="auto">
          <a:xfrm>
            <a:off x="8167823" y="3074320"/>
            <a:ext cx="90720" cy="477000"/>
          </a:xfrm>
          <a:prstGeom prst="rect">
            <a:avLst/>
          </a:prstGeom>
        </p:spPr>
      </p:pic>
      <p:pic>
        <p:nvPicPr>
          <p:cNvPr id="35" name="Encre 44" hidden="0"/>
          <p:cNvPicPr/>
          <p:nvPr isPhoto="0" userDrawn="0"/>
        </p:nvPicPr>
        <p:blipFill>
          <a:blip r:embed="rId33"/>
          <a:stretch/>
        </p:blipFill>
        <p:spPr bwMode="auto">
          <a:xfrm>
            <a:off x="8004023" y="3061720"/>
            <a:ext cx="530640" cy="438120"/>
          </a:xfrm>
          <a:prstGeom prst="rect">
            <a:avLst/>
          </a:prstGeom>
        </p:spPr>
      </p:pic>
      <p:pic>
        <p:nvPicPr>
          <p:cNvPr id="36" name="Encre 47" hidden="0"/>
          <p:cNvPicPr/>
          <p:nvPr isPhoto="0" userDrawn="0"/>
        </p:nvPicPr>
        <p:blipFill>
          <a:blip r:embed="rId34"/>
          <a:stretch/>
        </p:blipFill>
        <p:spPr bwMode="auto">
          <a:xfrm>
            <a:off x="3496463" y="2552680"/>
            <a:ext cx="4233240" cy="738720"/>
          </a:xfrm>
          <a:prstGeom prst="rect">
            <a:avLst/>
          </a:prstGeom>
        </p:spPr>
      </p:pic>
      <p:pic>
        <p:nvPicPr>
          <p:cNvPr id="37" name="Encre 48" hidden="0"/>
          <p:cNvPicPr/>
          <p:nvPr isPhoto="0" userDrawn="0"/>
        </p:nvPicPr>
        <p:blipFill>
          <a:blip r:embed="rId35"/>
          <a:stretch/>
        </p:blipFill>
        <p:spPr bwMode="auto">
          <a:xfrm>
            <a:off x="7528463" y="3130480"/>
            <a:ext cx="309600" cy="83520"/>
          </a:xfrm>
          <a:prstGeom prst="rect">
            <a:avLst/>
          </a:prstGeom>
        </p:spPr>
      </p:pic>
      <p:pic>
        <p:nvPicPr>
          <p:cNvPr id="38" name="Encre 49" hidden="0"/>
          <p:cNvPicPr/>
          <p:nvPr isPhoto="0" userDrawn="0"/>
        </p:nvPicPr>
        <p:blipFill>
          <a:blip r:embed="rId36"/>
          <a:stretch/>
        </p:blipFill>
        <p:spPr bwMode="auto">
          <a:xfrm>
            <a:off x="7920143" y="3404800"/>
            <a:ext cx="27360" cy="34920"/>
          </a:xfrm>
          <a:prstGeom prst="rect">
            <a:avLst/>
          </a:prstGeom>
        </p:spPr>
      </p:pic>
      <p:pic>
        <p:nvPicPr>
          <p:cNvPr id="39" name="Encre 50" hidden="0"/>
          <p:cNvPicPr/>
          <p:nvPr isPhoto="0" userDrawn="0"/>
        </p:nvPicPr>
        <p:blipFill>
          <a:blip r:embed="rId37"/>
          <a:stretch/>
        </p:blipFill>
        <p:spPr bwMode="auto">
          <a:xfrm>
            <a:off x="7765343" y="3402640"/>
            <a:ext cx="190080" cy="75960"/>
          </a:xfrm>
          <a:prstGeom prst="rect">
            <a:avLst/>
          </a:prstGeom>
        </p:spPr>
      </p:pic>
      <p:pic>
        <p:nvPicPr>
          <p:cNvPr id="40" name="Encre 51" hidden="0"/>
          <p:cNvPicPr/>
          <p:nvPr isPhoto="0" userDrawn="0"/>
        </p:nvPicPr>
        <p:blipFill>
          <a:blip r:embed="rId38"/>
          <a:stretch/>
        </p:blipFill>
        <p:spPr bwMode="auto">
          <a:xfrm>
            <a:off x="7609823" y="3196720"/>
            <a:ext cx="149760" cy="150480"/>
          </a:xfrm>
          <a:prstGeom prst="rect">
            <a:avLst/>
          </a:prstGeom>
        </p:spPr>
      </p:pic>
      <p:pic>
        <p:nvPicPr>
          <p:cNvPr id="41" name="Encre 27" hidden="0"/>
          <p:cNvPicPr/>
          <p:nvPr isPhoto="0" userDrawn="0"/>
        </p:nvPicPr>
        <p:blipFill>
          <a:blip r:embed="rId39"/>
          <a:stretch/>
        </p:blipFill>
        <p:spPr bwMode="auto">
          <a:xfrm>
            <a:off x="2894903" y="2401120"/>
            <a:ext cx="159840" cy="205920"/>
          </a:xfrm>
          <a:prstGeom prst="rect">
            <a:avLst/>
          </a:prstGeom>
        </p:spPr>
      </p:pic>
      <p:pic>
        <p:nvPicPr>
          <p:cNvPr id="42" name="Encre 29" hidden="0"/>
          <p:cNvPicPr/>
          <p:nvPr isPhoto="0" userDrawn="0"/>
        </p:nvPicPr>
        <p:blipFill>
          <a:blip r:embed="rId40"/>
          <a:stretch/>
        </p:blipFill>
        <p:spPr bwMode="auto">
          <a:xfrm>
            <a:off x="2972303" y="2163880"/>
            <a:ext cx="364680" cy="28080"/>
          </a:xfrm>
          <a:prstGeom prst="rect">
            <a:avLst/>
          </a:prstGeom>
        </p:spPr>
      </p:pic>
      <p:pic>
        <p:nvPicPr>
          <p:cNvPr id="43" name="Encre 54" hidden="0"/>
          <p:cNvPicPr/>
          <p:nvPr isPhoto="0" userDrawn="0"/>
        </p:nvPicPr>
        <p:blipFill>
          <a:blip r:embed="rId41"/>
          <a:stretch/>
        </p:blipFill>
        <p:spPr bwMode="auto">
          <a:xfrm>
            <a:off x="2498903" y="2217160"/>
            <a:ext cx="164160" cy="339840"/>
          </a:xfrm>
          <a:prstGeom prst="rect">
            <a:avLst/>
          </a:prstGeom>
        </p:spPr>
      </p:pic>
      <p:pic>
        <p:nvPicPr>
          <p:cNvPr id="44" name="Encre 55" hidden="0"/>
          <p:cNvPicPr/>
          <p:nvPr isPhoto="0" userDrawn="0"/>
        </p:nvPicPr>
        <p:blipFill>
          <a:blip r:embed="rId42"/>
          <a:stretch/>
        </p:blipFill>
        <p:spPr bwMode="auto">
          <a:xfrm>
            <a:off x="2382263" y="2177560"/>
            <a:ext cx="450000" cy="333720"/>
          </a:xfrm>
          <a:prstGeom prst="rect">
            <a:avLst/>
          </a:prstGeom>
        </p:spPr>
      </p:pic>
      <p:pic>
        <p:nvPicPr>
          <p:cNvPr id="45" name="Encre 57" hidden="0"/>
          <p:cNvPicPr/>
          <p:nvPr isPhoto="0" userDrawn="0"/>
        </p:nvPicPr>
        <p:blipFill>
          <a:blip r:embed="rId43"/>
          <a:stretch/>
        </p:blipFill>
        <p:spPr bwMode="auto">
          <a:xfrm>
            <a:off x="8061983" y="2152360"/>
            <a:ext cx="47880" cy="537840"/>
          </a:xfrm>
          <a:prstGeom prst="rect">
            <a:avLst/>
          </a:prstGeom>
        </p:spPr>
      </p:pic>
      <p:pic>
        <p:nvPicPr>
          <p:cNvPr id="46" name="Encre 58" hidden="0"/>
          <p:cNvPicPr/>
          <p:nvPr isPhoto="0" userDrawn="0"/>
        </p:nvPicPr>
        <p:blipFill>
          <a:blip r:embed="rId44"/>
          <a:stretch/>
        </p:blipFill>
        <p:spPr bwMode="auto">
          <a:xfrm>
            <a:off x="7743383" y="2167840"/>
            <a:ext cx="564120" cy="452520"/>
          </a:xfrm>
          <a:prstGeom prst="rect">
            <a:avLst/>
          </a:prstGeom>
        </p:spPr>
      </p:pic>
      <p:pic>
        <p:nvPicPr>
          <p:cNvPr id="47" name="Encre 35" hidden="0"/>
          <p:cNvPicPr/>
          <p:nvPr isPhoto="0" userDrawn="0"/>
        </p:nvPicPr>
        <p:blipFill>
          <a:blip r:embed="rId45"/>
          <a:stretch/>
        </p:blipFill>
        <p:spPr bwMode="auto">
          <a:xfrm>
            <a:off x="2674223" y="3342160"/>
            <a:ext cx="119160" cy="324720"/>
          </a:xfrm>
          <a:prstGeom prst="rect">
            <a:avLst/>
          </a:prstGeom>
        </p:spPr>
      </p:pic>
      <p:pic>
        <p:nvPicPr>
          <p:cNvPr id="48" name="Encre 36" hidden="0"/>
          <p:cNvPicPr/>
          <p:nvPr isPhoto="0" userDrawn="0"/>
        </p:nvPicPr>
        <p:blipFill>
          <a:blip r:embed="rId46"/>
          <a:stretch/>
        </p:blipFill>
        <p:spPr bwMode="auto">
          <a:xfrm>
            <a:off x="2383703" y="3254680"/>
            <a:ext cx="689400" cy="382680"/>
          </a:xfrm>
          <a:prstGeom prst="rect">
            <a:avLst/>
          </a:prstGeom>
        </p:spPr>
      </p:pic>
      <p:pic>
        <p:nvPicPr>
          <p:cNvPr id="49" name="Encre 60" hidden="0"/>
          <p:cNvPicPr/>
          <p:nvPr isPhoto="0" userDrawn="0"/>
        </p:nvPicPr>
        <p:blipFill>
          <a:blip r:embed="rId47"/>
          <a:stretch/>
        </p:blipFill>
        <p:spPr bwMode="auto">
          <a:xfrm>
            <a:off x="2863583" y="3572200"/>
            <a:ext cx="210240" cy="139680"/>
          </a:xfrm>
          <a:prstGeom prst="rect">
            <a:avLst/>
          </a:prstGeom>
        </p:spPr>
      </p:pic>
      <p:pic>
        <p:nvPicPr>
          <p:cNvPr id="50" name="Encre 61" hidden="0"/>
          <p:cNvPicPr/>
          <p:nvPr isPhoto="0" userDrawn="0"/>
        </p:nvPicPr>
        <p:blipFill>
          <a:blip r:embed="rId48"/>
          <a:stretch/>
        </p:blipFill>
        <p:spPr bwMode="auto">
          <a:xfrm>
            <a:off x="2884463" y="3697120"/>
            <a:ext cx="172440" cy="77040"/>
          </a:xfrm>
          <a:prstGeom prst="rect">
            <a:avLst/>
          </a:prstGeom>
        </p:spPr>
      </p:pic>
      <p:pic>
        <p:nvPicPr>
          <p:cNvPr id="51" name="Encre 62" hidden="0"/>
          <p:cNvPicPr/>
          <p:nvPr isPhoto="0" userDrawn="0"/>
        </p:nvPicPr>
        <p:blipFill>
          <a:blip r:embed="rId49"/>
          <a:stretch/>
        </p:blipFill>
        <p:spPr bwMode="auto">
          <a:xfrm>
            <a:off x="3100103" y="3513520"/>
            <a:ext cx="201240" cy="219240"/>
          </a:xfrm>
          <a:prstGeom prst="rect">
            <a:avLst/>
          </a:prstGeom>
        </p:spPr>
      </p:pic>
      <p:pic>
        <p:nvPicPr>
          <p:cNvPr id="52" name="Encre 63" hidden="0"/>
          <p:cNvPicPr/>
          <p:nvPr isPhoto="0" userDrawn="0"/>
        </p:nvPicPr>
        <p:blipFill>
          <a:blip r:embed="rId50"/>
          <a:stretch/>
        </p:blipFill>
        <p:spPr bwMode="auto">
          <a:xfrm>
            <a:off x="3168143" y="3244600"/>
            <a:ext cx="384120" cy="44640"/>
          </a:xfrm>
          <a:prstGeom prst="rect">
            <a:avLst/>
          </a:prstGeom>
        </p:spPr>
      </p:pic>
      <p:pic>
        <p:nvPicPr>
          <p:cNvPr id="53" name="Encre 65" hidden="0"/>
          <p:cNvPicPr/>
          <p:nvPr isPhoto="0" userDrawn="0"/>
        </p:nvPicPr>
        <p:blipFill>
          <a:blip r:embed="rId51"/>
          <a:stretch/>
        </p:blipFill>
        <p:spPr bwMode="auto">
          <a:xfrm>
            <a:off x="8234063" y="3435760"/>
            <a:ext cx="303480" cy="118800"/>
          </a:xfrm>
          <a:prstGeom prst="rect">
            <a:avLst/>
          </a:prstGeom>
        </p:spPr>
      </p:pic>
      <p:pic>
        <p:nvPicPr>
          <p:cNvPr id="54" name="Encre 66" hidden="0"/>
          <p:cNvPicPr/>
          <p:nvPr isPhoto="0" userDrawn="0"/>
        </p:nvPicPr>
        <p:blipFill>
          <a:blip r:embed="rId52"/>
          <a:stretch/>
        </p:blipFill>
        <p:spPr bwMode="auto">
          <a:xfrm>
            <a:off x="8310023" y="3528280"/>
            <a:ext cx="169200" cy="78120"/>
          </a:xfrm>
          <a:prstGeom prst="rect">
            <a:avLst/>
          </a:prstGeom>
        </p:spPr>
      </p:pic>
      <p:pic>
        <p:nvPicPr>
          <p:cNvPr id="55" name="Encre 67" hidden="0"/>
          <p:cNvPicPr/>
          <p:nvPr isPhoto="0" userDrawn="0"/>
        </p:nvPicPr>
        <p:blipFill>
          <a:blip r:embed="rId53"/>
          <a:stretch/>
        </p:blipFill>
        <p:spPr bwMode="auto">
          <a:xfrm>
            <a:off x="8559143" y="3389680"/>
            <a:ext cx="212400" cy="181440"/>
          </a:xfrm>
          <a:prstGeom prst="rect">
            <a:avLst/>
          </a:prstGeom>
        </p:spPr>
      </p:pic>
      <p:pic>
        <p:nvPicPr>
          <p:cNvPr id="56" name="Encre 68" hidden="0"/>
          <p:cNvPicPr/>
          <p:nvPr isPhoto="0" userDrawn="0"/>
        </p:nvPicPr>
        <p:blipFill>
          <a:blip r:embed="rId54"/>
          <a:stretch/>
        </p:blipFill>
        <p:spPr bwMode="auto">
          <a:xfrm>
            <a:off x="8623943" y="3068560"/>
            <a:ext cx="379439" cy="34200"/>
          </a:xfrm>
          <a:prstGeom prst="rect">
            <a:avLst/>
          </a:prstGeom>
        </p:spPr>
      </p:pic>
      <p:pic>
        <p:nvPicPr>
          <p:cNvPr id="57" name="Encre 70" hidden="0"/>
          <p:cNvPicPr/>
          <p:nvPr isPhoto="0" userDrawn="0"/>
        </p:nvPicPr>
        <p:blipFill>
          <a:blip r:embed="rId55"/>
          <a:stretch/>
        </p:blipFill>
        <p:spPr bwMode="auto">
          <a:xfrm>
            <a:off x="3149062" y="4221280"/>
            <a:ext cx="230400" cy="25200"/>
          </a:xfrm>
          <a:prstGeom prst="rect">
            <a:avLst/>
          </a:prstGeom>
        </p:spPr>
      </p:pic>
      <p:pic>
        <p:nvPicPr>
          <p:cNvPr id="58" name="Encre 71" hidden="0"/>
          <p:cNvPicPr/>
          <p:nvPr isPhoto="0" userDrawn="0"/>
        </p:nvPicPr>
        <p:blipFill>
          <a:blip r:embed="rId56"/>
          <a:stretch/>
        </p:blipFill>
        <p:spPr bwMode="auto">
          <a:xfrm>
            <a:off x="8873063" y="4122640"/>
            <a:ext cx="352439" cy="26640"/>
          </a:xfrm>
          <a:prstGeom prst="rect">
            <a:avLst/>
          </a:prstGeom>
        </p:spPr>
      </p:pic>
      <p:pic>
        <p:nvPicPr>
          <p:cNvPr id="59" name="Encre 72" hidden="0"/>
          <p:cNvPicPr/>
          <p:nvPr isPhoto="0" userDrawn="0"/>
        </p:nvPicPr>
        <p:blipFill>
          <a:blip r:embed="rId57"/>
          <a:stretch/>
        </p:blipFill>
        <p:spPr bwMode="auto">
          <a:xfrm>
            <a:off x="3504383" y="2549440"/>
            <a:ext cx="4637160" cy="2062800"/>
          </a:xfrm>
          <a:prstGeom prst="rect">
            <a:avLst/>
          </a:prstGeom>
        </p:spPr>
      </p:pic>
      <p:pic>
        <p:nvPicPr>
          <p:cNvPr id="60" name="Encre 74" hidden="0"/>
          <p:cNvPicPr/>
          <p:nvPr isPhoto="0" userDrawn="0"/>
        </p:nvPicPr>
        <p:blipFill>
          <a:blip r:embed="rId58"/>
          <a:stretch/>
        </p:blipFill>
        <p:spPr bwMode="auto">
          <a:xfrm>
            <a:off x="4306823" y="2461600"/>
            <a:ext cx="247320" cy="183960"/>
          </a:xfrm>
          <a:prstGeom prst="rect">
            <a:avLst/>
          </a:prstGeom>
        </p:spPr>
      </p:pic>
      <p:pic>
        <p:nvPicPr>
          <p:cNvPr id="61" name="Encre 76" hidden="0"/>
          <p:cNvPicPr/>
          <p:nvPr isPhoto="0" userDrawn="0"/>
        </p:nvPicPr>
        <p:blipFill>
          <a:blip r:embed="rId59"/>
          <a:stretch/>
        </p:blipFill>
        <p:spPr bwMode="auto">
          <a:xfrm>
            <a:off x="4596263" y="2541880"/>
            <a:ext cx="59040" cy="120600"/>
          </a:xfrm>
          <a:prstGeom prst="rect">
            <a:avLst/>
          </a:prstGeom>
        </p:spPr>
      </p:pic>
      <p:pic>
        <p:nvPicPr>
          <p:cNvPr id="62" name="Encre 77" hidden="0"/>
          <p:cNvPicPr/>
          <p:nvPr isPhoto="0" userDrawn="0"/>
        </p:nvPicPr>
        <p:blipFill>
          <a:blip r:embed="rId60"/>
          <a:stretch/>
        </p:blipFill>
        <p:spPr bwMode="auto">
          <a:xfrm>
            <a:off x="4577543" y="2532160"/>
            <a:ext cx="164880" cy="142920"/>
          </a:xfrm>
          <a:prstGeom prst="rect">
            <a:avLst/>
          </a:prstGeom>
        </p:spPr>
      </p:pic>
      <p:pic>
        <p:nvPicPr>
          <p:cNvPr id="63" name="Encre 78" hidden="0"/>
          <p:cNvPicPr/>
          <p:nvPr isPhoto="0" userDrawn="0"/>
        </p:nvPicPr>
        <p:blipFill>
          <a:blip r:embed="rId61"/>
          <a:stretch/>
        </p:blipFill>
        <p:spPr bwMode="auto">
          <a:xfrm>
            <a:off x="4780943" y="2599480"/>
            <a:ext cx="66960" cy="93240"/>
          </a:xfrm>
          <a:prstGeom prst="rect">
            <a:avLst/>
          </a:prstGeom>
        </p:spPr>
      </p:pic>
      <p:pic>
        <p:nvPicPr>
          <p:cNvPr id="64" name="Encre 79" hidden="0"/>
          <p:cNvPicPr/>
          <p:nvPr isPhoto="0" userDrawn="0"/>
        </p:nvPicPr>
        <p:blipFill>
          <a:blip r:embed="rId62"/>
          <a:stretch/>
        </p:blipFill>
        <p:spPr bwMode="auto">
          <a:xfrm>
            <a:off x="5302943" y="2459080"/>
            <a:ext cx="352800" cy="269640"/>
          </a:xfrm>
          <a:prstGeom prst="rect">
            <a:avLst/>
          </a:prstGeom>
        </p:spPr>
      </p:pic>
      <p:pic>
        <p:nvPicPr>
          <p:cNvPr id="65" name="Encre 80" hidden="0"/>
          <p:cNvPicPr/>
          <p:nvPr isPhoto="0" userDrawn="0"/>
        </p:nvPicPr>
        <p:blipFill>
          <a:blip r:embed="rId63"/>
          <a:stretch/>
        </p:blipFill>
        <p:spPr bwMode="auto">
          <a:xfrm>
            <a:off x="5543423" y="2578240"/>
            <a:ext cx="144360" cy="146520"/>
          </a:xfrm>
          <a:prstGeom prst="rect">
            <a:avLst/>
          </a:prstGeom>
        </p:spPr>
      </p:pic>
      <p:pic>
        <p:nvPicPr>
          <p:cNvPr id="66" name="Encre 81" hidden="0"/>
          <p:cNvPicPr/>
          <p:nvPr isPhoto="0" userDrawn="0"/>
        </p:nvPicPr>
        <p:blipFill>
          <a:blip r:embed="rId64"/>
          <a:stretch/>
        </p:blipFill>
        <p:spPr bwMode="auto">
          <a:xfrm>
            <a:off x="5801903" y="2664640"/>
            <a:ext cx="183240" cy="38160"/>
          </a:xfrm>
          <a:prstGeom prst="rect">
            <a:avLst/>
          </a:prstGeom>
        </p:spPr>
      </p:pic>
      <p:pic>
        <p:nvPicPr>
          <p:cNvPr id="67" name="Encre 94" hidden="0"/>
          <p:cNvPicPr/>
          <p:nvPr isPhoto="0" userDrawn="0"/>
        </p:nvPicPr>
        <p:blipFill>
          <a:blip r:embed="rId65"/>
          <a:stretch/>
        </p:blipFill>
        <p:spPr bwMode="auto">
          <a:xfrm>
            <a:off x="4959863" y="2987560"/>
            <a:ext cx="214920" cy="188640"/>
          </a:xfrm>
          <a:prstGeom prst="rect">
            <a:avLst/>
          </a:prstGeom>
        </p:spPr>
      </p:pic>
      <p:pic>
        <p:nvPicPr>
          <p:cNvPr id="68" name="Encre 95" hidden="0"/>
          <p:cNvPicPr/>
          <p:nvPr isPhoto="0" userDrawn="0"/>
        </p:nvPicPr>
        <p:blipFill>
          <a:blip r:embed="rId66"/>
          <a:stretch/>
        </p:blipFill>
        <p:spPr bwMode="auto">
          <a:xfrm>
            <a:off x="5248223" y="3073600"/>
            <a:ext cx="86040" cy="156600"/>
          </a:xfrm>
          <a:prstGeom prst="rect">
            <a:avLst/>
          </a:prstGeom>
        </p:spPr>
      </p:pic>
      <p:pic>
        <p:nvPicPr>
          <p:cNvPr id="69" name="Encre 96" hidden="0"/>
          <p:cNvPicPr/>
          <p:nvPr isPhoto="0" userDrawn="0"/>
        </p:nvPicPr>
        <p:blipFill>
          <a:blip r:embed="rId67"/>
          <a:stretch/>
        </p:blipFill>
        <p:spPr bwMode="auto">
          <a:xfrm>
            <a:off x="5169383" y="3169720"/>
            <a:ext cx="208800" cy="98280"/>
          </a:xfrm>
          <a:prstGeom prst="rect">
            <a:avLst/>
          </a:prstGeom>
        </p:spPr>
      </p:pic>
      <p:pic>
        <p:nvPicPr>
          <p:cNvPr id="70" name="Encre 97" hidden="0"/>
          <p:cNvPicPr/>
          <p:nvPr isPhoto="0" userDrawn="0"/>
        </p:nvPicPr>
        <p:blipFill>
          <a:blip r:embed="rId68"/>
          <a:stretch/>
        </p:blipFill>
        <p:spPr bwMode="auto">
          <a:xfrm>
            <a:off x="5265863" y="3048040"/>
            <a:ext cx="144719" cy="201960"/>
          </a:xfrm>
          <a:prstGeom prst="rect">
            <a:avLst/>
          </a:prstGeom>
        </p:spPr>
      </p:pic>
      <p:pic>
        <p:nvPicPr>
          <p:cNvPr id="71" name="Encre 98" hidden="0"/>
          <p:cNvPicPr/>
          <p:nvPr isPhoto="0" userDrawn="0"/>
        </p:nvPicPr>
        <p:blipFill>
          <a:blip r:embed="rId69"/>
          <a:stretch/>
        </p:blipFill>
        <p:spPr bwMode="auto">
          <a:xfrm>
            <a:off x="5373503" y="3217240"/>
            <a:ext cx="45720" cy="128520"/>
          </a:xfrm>
          <a:prstGeom prst="rect">
            <a:avLst/>
          </a:prstGeom>
        </p:spPr>
      </p:pic>
      <p:pic>
        <p:nvPicPr>
          <p:cNvPr id="72" name="Encre 100" hidden="0"/>
          <p:cNvPicPr/>
          <p:nvPr isPhoto="0" userDrawn="0"/>
        </p:nvPicPr>
        <p:blipFill>
          <a:blip r:embed="rId70"/>
          <a:stretch/>
        </p:blipFill>
        <p:spPr bwMode="auto">
          <a:xfrm>
            <a:off x="5877863" y="3257560"/>
            <a:ext cx="64800" cy="133920"/>
          </a:xfrm>
          <a:prstGeom prst="rect">
            <a:avLst/>
          </a:prstGeom>
        </p:spPr>
      </p:pic>
      <p:pic>
        <p:nvPicPr>
          <p:cNvPr id="73" name="Encre 101" hidden="0"/>
          <p:cNvPicPr/>
          <p:nvPr isPhoto="0" userDrawn="0"/>
        </p:nvPicPr>
        <p:blipFill>
          <a:blip r:embed="rId71"/>
          <a:stretch/>
        </p:blipFill>
        <p:spPr bwMode="auto">
          <a:xfrm>
            <a:off x="5801903" y="3233440"/>
            <a:ext cx="295920" cy="45720"/>
          </a:xfrm>
          <a:prstGeom prst="rect">
            <a:avLst/>
          </a:prstGeom>
        </p:spPr>
      </p:pic>
      <p:pic>
        <p:nvPicPr>
          <p:cNvPr id="74" name="Encre 102" hidden="0"/>
          <p:cNvPicPr/>
          <p:nvPr isPhoto="0" userDrawn="0"/>
        </p:nvPicPr>
        <p:blipFill>
          <a:blip r:embed="rId72"/>
          <a:stretch/>
        </p:blipFill>
        <p:spPr bwMode="auto">
          <a:xfrm>
            <a:off x="6002063" y="3406600"/>
            <a:ext cx="34920" cy="128880"/>
          </a:xfrm>
          <a:prstGeom prst="rect">
            <a:avLst/>
          </a:prstGeom>
        </p:spPr>
      </p:pic>
      <p:pic>
        <p:nvPicPr>
          <p:cNvPr id="75" name="Encre 103" hidden="0"/>
          <p:cNvPicPr/>
          <p:nvPr isPhoto="0" userDrawn="0"/>
        </p:nvPicPr>
        <p:blipFill>
          <a:blip r:embed="rId73"/>
          <a:stretch/>
        </p:blipFill>
        <p:spPr bwMode="auto">
          <a:xfrm>
            <a:off x="5929703" y="3390400"/>
            <a:ext cx="180360" cy="158040"/>
          </a:xfrm>
          <a:prstGeom prst="rect">
            <a:avLst/>
          </a:prstGeom>
        </p:spPr>
      </p:pic>
      <p:pic>
        <p:nvPicPr>
          <p:cNvPr id="76" name="Encre 104" hidden="0"/>
          <p:cNvPicPr/>
          <p:nvPr isPhoto="0" userDrawn="0"/>
        </p:nvPicPr>
        <p:blipFill>
          <a:blip r:embed="rId74"/>
          <a:stretch/>
        </p:blipFill>
        <p:spPr bwMode="auto">
          <a:xfrm>
            <a:off x="6149303" y="3448720"/>
            <a:ext cx="110160" cy="145800"/>
          </a:xfrm>
          <a:prstGeom prst="rect">
            <a:avLst/>
          </a:prstGeom>
        </p:spPr>
      </p:pic>
      <p:pic>
        <p:nvPicPr>
          <p:cNvPr id="77" name="Encre 107" hidden="0"/>
          <p:cNvPicPr/>
          <p:nvPr isPhoto="0" userDrawn="0"/>
        </p:nvPicPr>
        <p:blipFill>
          <a:blip r:embed="rId75"/>
          <a:stretch/>
        </p:blipFill>
        <p:spPr bwMode="auto">
          <a:xfrm>
            <a:off x="3791303" y="3652480"/>
            <a:ext cx="3957120" cy="800640"/>
          </a:xfrm>
          <a:prstGeom prst="rect">
            <a:avLst/>
          </a:prstGeom>
        </p:spPr>
      </p:pic>
      <p:pic>
        <p:nvPicPr>
          <p:cNvPr id="78" name="Encre 109" hidden="0"/>
          <p:cNvPicPr/>
          <p:nvPr isPhoto="0" userDrawn="0"/>
        </p:nvPicPr>
        <p:blipFill>
          <a:blip r:embed="rId76"/>
          <a:stretch/>
        </p:blipFill>
        <p:spPr bwMode="auto">
          <a:xfrm>
            <a:off x="7594703" y="4283920"/>
            <a:ext cx="180000" cy="266400"/>
          </a:xfrm>
          <a:prstGeom prst="rect">
            <a:avLst/>
          </a:prstGeom>
        </p:spPr>
      </p:pic>
      <p:pic>
        <p:nvPicPr>
          <p:cNvPr id="79" name="Encre 116" hidden="0"/>
          <p:cNvPicPr/>
          <p:nvPr isPhoto="0" userDrawn="0"/>
        </p:nvPicPr>
        <p:blipFill>
          <a:blip r:embed="rId77"/>
          <a:stretch/>
        </p:blipFill>
        <p:spPr bwMode="auto">
          <a:xfrm>
            <a:off x="3843863" y="3350080"/>
            <a:ext cx="218880" cy="243719"/>
          </a:xfrm>
          <a:prstGeom prst="rect">
            <a:avLst/>
          </a:prstGeom>
        </p:spPr>
      </p:pic>
      <p:pic>
        <p:nvPicPr>
          <p:cNvPr id="80" name="Encre 117" hidden="0"/>
          <p:cNvPicPr/>
          <p:nvPr isPhoto="0" userDrawn="0"/>
        </p:nvPicPr>
        <p:blipFill>
          <a:blip r:embed="rId78"/>
          <a:stretch/>
        </p:blipFill>
        <p:spPr bwMode="auto">
          <a:xfrm>
            <a:off x="4081823" y="3469959"/>
            <a:ext cx="70200" cy="93240"/>
          </a:xfrm>
          <a:prstGeom prst="rect">
            <a:avLst/>
          </a:prstGeom>
        </p:spPr>
      </p:pic>
      <p:pic>
        <p:nvPicPr>
          <p:cNvPr id="81" name="Encre 118" hidden="0"/>
          <p:cNvPicPr/>
          <p:nvPr isPhoto="0" userDrawn="0"/>
        </p:nvPicPr>
        <p:blipFill>
          <a:blip r:embed="rId79"/>
          <a:stretch/>
        </p:blipFill>
        <p:spPr bwMode="auto">
          <a:xfrm>
            <a:off x="4067783" y="3447280"/>
            <a:ext cx="196200" cy="137880"/>
          </a:xfrm>
          <a:prstGeom prst="rect">
            <a:avLst/>
          </a:prstGeom>
        </p:spPr>
      </p:pic>
      <p:pic>
        <p:nvPicPr>
          <p:cNvPr id="82" name="Encre 119" hidden="0"/>
          <p:cNvPicPr/>
          <p:nvPr isPhoto="0" userDrawn="0"/>
        </p:nvPicPr>
        <p:blipFill>
          <a:blip r:embed="rId80"/>
          <a:stretch/>
        </p:blipFill>
        <p:spPr bwMode="auto">
          <a:xfrm>
            <a:off x="4199543" y="3506680"/>
            <a:ext cx="274320" cy="116280"/>
          </a:xfrm>
          <a:prstGeom prst="rect">
            <a:avLst/>
          </a:prstGeom>
        </p:spPr>
      </p:pic>
      <p:pic>
        <p:nvPicPr>
          <p:cNvPr id="83" name="Encre 126" hidden="0"/>
          <p:cNvPicPr/>
          <p:nvPr isPhoto="0" userDrawn="0"/>
        </p:nvPicPr>
        <p:blipFill>
          <a:blip r:embed="rId81"/>
          <a:stretch/>
        </p:blipFill>
        <p:spPr bwMode="auto">
          <a:xfrm>
            <a:off x="4603463" y="3403360"/>
            <a:ext cx="135720" cy="248040"/>
          </a:xfrm>
          <a:prstGeom prst="rect">
            <a:avLst/>
          </a:prstGeom>
        </p:spPr>
      </p:pic>
      <p:pic>
        <p:nvPicPr>
          <p:cNvPr id="84" name="Encre 127" hidden="0"/>
          <p:cNvPicPr/>
          <p:nvPr isPhoto="0" userDrawn="0"/>
        </p:nvPicPr>
        <p:blipFill>
          <a:blip r:embed="rId82"/>
          <a:stretch/>
        </p:blipFill>
        <p:spPr bwMode="auto">
          <a:xfrm>
            <a:off x="4752503" y="3484000"/>
            <a:ext cx="190080" cy="106200"/>
          </a:xfrm>
          <a:prstGeom prst="rect">
            <a:avLst/>
          </a:prstGeom>
        </p:spPr>
      </p:pic>
      <p:pic>
        <p:nvPicPr>
          <p:cNvPr id="85" name="Encre 128" hidden="0"/>
          <p:cNvPicPr/>
          <p:nvPr isPhoto="0" userDrawn="0"/>
        </p:nvPicPr>
        <p:blipFill>
          <a:blip r:embed="rId83"/>
          <a:stretch/>
        </p:blipFill>
        <p:spPr bwMode="auto">
          <a:xfrm>
            <a:off x="5016023" y="3604240"/>
            <a:ext cx="144360" cy="18000"/>
          </a:xfrm>
          <a:prstGeom prst="rect">
            <a:avLst/>
          </a:prstGeom>
        </p:spPr>
      </p:pic>
      <p:pic>
        <p:nvPicPr>
          <p:cNvPr id="86" name="Encre 129" hidden="0"/>
          <p:cNvPicPr/>
          <p:nvPr isPhoto="0" userDrawn="0"/>
        </p:nvPicPr>
        <p:blipFill>
          <a:blip r:embed="rId84"/>
          <a:stretch/>
        </p:blipFill>
        <p:spPr bwMode="auto">
          <a:xfrm>
            <a:off x="5260463" y="3539440"/>
            <a:ext cx="37080" cy="123120"/>
          </a:xfrm>
          <a:prstGeom prst="rect">
            <a:avLst/>
          </a:prstGeom>
        </p:spPr>
      </p:pic>
      <p:pic>
        <p:nvPicPr>
          <p:cNvPr id="87" name="Encre 130" hidden="0"/>
          <p:cNvPicPr/>
          <p:nvPr isPhoto="0" userDrawn="0"/>
        </p:nvPicPr>
        <p:blipFill>
          <a:blip r:embed="rId85"/>
          <a:stretch/>
        </p:blipFill>
        <p:spPr bwMode="auto">
          <a:xfrm>
            <a:off x="5112503" y="3500560"/>
            <a:ext cx="252360" cy="26280"/>
          </a:xfrm>
          <a:prstGeom prst="rect">
            <a:avLst/>
          </a:prstGeom>
        </p:spPr>
      </p:pic>
      <p:pic>
        <p:nvPicPr>
          <p:cNvPr id="88" name="Encre 131" hidden="0"/>
          <p:cNvPicPr/>
          <p:nvPr isPhoto="0" userDrawn="0"/>
        </p:nvPicPr>
        <p:blipFill>
          <a:blip r:embed="rId86"/>
          <a:stretch/>
        </p:blipFill>
        <p:spPr bwMode="auto">
          <a:xfrm>
            <a:off x="5319503" y="3573640"/>
            <a:ext cx="199080" cy="151560"/>
          </a:xfrm>
          <a:prstGeom prst="rect">
            <a:avLst/>
          </a:prstGeom>
        </p:spPr>
      </p:pic>
      <p:pic>
        <p:nvPicPr>
          <p:cNvPr id="89" name="Encre 132" hidden="0"/>
          <p:cNvPicPr/>
          <p:nvPr isPhoto="0" userDrawn="0"/>
        </p:nvPicPr>
        <p:blipFill>
          <a:blip r:embed="rId87"/>
          <a:stretch/>
        </p:blipFill>
        <p:spPr bwMode="auto">
          <a:xfrm>
            <a:off x="5494463" y="3640240"/>
            <a:ext cx="106200" cy="64800"/>
          </a:xfrm>
          <a:prstGeom prst="rect">
            <a:avLst/>
          </a:prstGeom>
        </p:spPr>
      </p:pic>
      <p:pic>
        <p:nvPicPr>
          <p:cNvPr id="90" name="Encre 133" hidden="0"/>
          <p:cNvPicPr/>
          <p:nvPr isPhoto="0" userDrawn="0"/>
        </p:nvPicPr>
        <p:blipFill>
          <a:blip r:embed="rId88"/>
          <a:stretch/>
        </p:blipFill>
        <p:spPr bwMode="auto">
          <a:xfrm>
            <a:off x="5623343" y="3567160"/>
            <a:ext cx="171360" cy="131040"/>
          </a:xfrm>
          <a:prstGeom prst="rect">
            <a:avLst/>
          </a:prstGeom>
        </p:spPr>
      </p:pic>
      <p:pic>
        <p:nvPicPr>
          <p:cNvPr id="91" name="Encre 134" hidden="0"/>
          <p:cNvPicPr/>
          <p:nvPr isPhoto="0" userDrawn="0"/>
        </p:nvPicPr>
        <p:blipFill>
          <a:blip r:embed="rId89"/>
          <a:stretch/>
        </p:blipFill>
        <p:spPr bwMode="auto">
          <a:xfrm>
            <a:off x="5720183" y="3498400"/>
            <a:ext cx="168840" cy="259560"/>
          </a:xfrm>
          <a:prstGeom prst="rect">
            <a:avLst/>
          </a:prstGeom>
        </p:spPr>
      </p:pic>
      <p:pic>
        <p:nvPicPr>
          <p:cNvPr id="92" name="Encre 86" hidden="0"/>
          <p:cNvPicPr/>
          <p:nvPr isPhoto="0" userDrawn="0"/>
        </p:nvPicPr>
        <p:blipFill>
          <a:blip r:embed="rId90"/>
          <a:stretch/>
        </p:blipFill>
        <p:spPr bwMode="auto">
          <a:xfrm>
            <a:off x="6098903" y="2592280"/>
            <a:ext cx="134640" cy="145800"/>
          </a:xfrm>
          <a:prstGeom prst="rect">
            <a:avLst/>
          </a:prstGeom>
        </p:spPr>
      </p:pic>
      <p:pic>
        <p:nvPicPr>
          <p:cNvPr id="93" name="Encre 87" hidden="0"/>
          <p:cNvPicPr/>
          <p:nvPr isPhoto="0" userDrawn="0"/>
        </p:nvPicPr>
        <p:blipFill>
          <a:blip r:embed="rId91"/>
          <a:stretch/>
        </p:blipFill>
        <p:spPr bwMode="auto">
          <a:xfrm>
            <a:off x="6128783" y="2571040"/>
            <a:ext cx="190080" cy="22320"/>
          </a:xfrm>
          <a:prstGeom prst="rect">
            <a:avLst/>
          </a:prstGeom>
        </p:spPr>
      </p:pic>
      <p:pic>
        <p:nvPicPr>
          <p:cNvPr id="94" name="Encre 88" hidden="0"/>
          <p:cNvPicPr/>
          <p:nvPr isPhoto="0" userDrawn="0"/>
        </p:nvPicPr>
        <p:blipFill>
          <a:blip r:embed="rId92"/>
          <a:stretch/>
        </p:blipFill>
        <p:spPr bwMode="auto">
          <a:xfrm>
            <a:off x="6179183" y="2692360"/>
            <a:ext cx="118800" cy="118800"/>
          </a:xfrm>
          <a:prstGeom prst="rect">
            <a:avLst/>
          </a:prstGeom>
        </p:spPr>
      </p:pic>
      <p:pic>
        <p:nvPicPr>
          <p:cNvPr id="95" name="Encre 90" hidden="0"/>
          <p:cNvPicPr/>
          <p:nvPr isPhoto="0" userDrawn="0"/>
        </p:nvPicPr>
        <p:blipFill>
          <a:blip r:embed="rId93"/>
          <a:stretch/>
        </p:blipFill>
        <p:spPr bwMode="auto">
          <a:xfrm>
            <a:off x="6357383" y="2694880"/>
            <a:ext cx="110160" cy="114840"/>
          </a:xfrm>
          <a:prstGeom prst="rect">
            <a:avLst/>
          </a:prstGeom>
        </p:spPr>
      </p:pic>
      <p:pic>
        <p:nvPicPr>
          <p:cNvPr id="96" name="Encre 91" hidden="0"/>
          <p:cNvPicPr/>
          <p:nvPr isPhoto="0" userDrawn="0"/>
        </p:nvPicPr>
        <p:blipFill>
          <a:blip r:embed="rId94"/>
          <a:stretch/>
        </p:blipFill>
        <p:spPr bwMode="auto">
          <a:xfrm>
            <a:off x="6477983" y="2422360"/>
            <a:ext cx="237600" cy="452520"/>
          </a:xfrm>
          <a:prstGeom prst="rect">
            <a:avLst/>
          </a:prstGeom>
        </p:spPr>
      </p:pic>
      <p:pic>
        <p:nvPicPr>
          <p:cNvPr id="97" name="Encre 92" hidden="0"/>
          <p:cNvPicPr/>
          <p:nvPr isPhoto="0" userDrawn="0"/>
        </p:nvPicPr>
        <p:blipFill>
          <a:blip r:embed="rId95"/>
          <a:stretch/>
        </p:blipFill>
        <p:spPr bwMode="auto">
          <a:xfrm>
            <a:off x="6183863" y="2686600"/>
            <a:ext cx="54360" cy="108720"/>
          </a:xfrm>
          <a:prstGeom prst="rect">
            <a:avLst/>
          </a:prstGeom>
        </p:spPr>
      </p:pic>
      <p:pic>
        <p:nvPicPr>
          <p:cNvPr id="98" name="Encre 136" hidden="0"/>
          <p:cNvPicPr/>
          <p:nvPr isPhoto="0" userDrawn="0"/>
        </p:nvPicPr>
        <p:blipFill>
          <a:blip r:embed="rId96"/>
          <a:stretch/>
        </p:blipFill>
        <p:spPr bwMode="auto">
          <a:xfrm>
            <a:off x="6314183" y="2778760"/>
            <a:ext cx="54000" cy="102240"/>
          </a:xfrm>
          <a:prstGeom prst="rect">
            <a:avLst/>
          </a:prstGeom>
        </p:spPr>
      </p:pic>
      <p:pic>
        <p:nvPicPr>
          <p:cNvPr id="99" name="Encre 138" hidden="0"/>
          <p:cNvPicPr/>
          <p:nvPr isPhoto="0" userDrawn="0"/>
        </p:nvPicPr>
        <p:blipFill>
          <a:blip r:embed="rId97"/>
          <a:stretch/>
        </p:blipFill>
        <p:spPr bwMode="auto">
          <a:xfrm>
            <a:off x="6051383" y="3509200"/>
            <a:ext cx="65520" cy="76680"/>
          </a:xfrm>
          <a:prstGeom prst="rect">
            <a:avLst/>
          </a:prstGeom>
        </p:spPr>
      </p:pic>
      <p:pic>
        <p:nvPicPr>
          <p:cNvPr id="100" name="Encre 153" hidden="0"/>
          <p:cNvPicPr/>
          <p:nvPr isPhoto="0" userDrawn="0"/>
        </p:nvPicPr>
        <p:blipFill>
          <a:blip r:embed="rId98"/>
          <a:stretch/>
        </p:blipFill>
        <p:spPr bwMode="auto">
          <a:xfrm>
            <a:off x="3805703" y="4737519"/>
            <a:ext cx="123840" cy="26640"/>
          </a:xfrm>
          <a:prstGeom prst="rect">
            <a:avLst/>
          </a:prstGeom>
        </p:spPr>
      </p:pic>
      <p:pic>
        <p:nvPicPr>
          <p:cNvPr id="101" name="Encre 154" hidden="0"/>
          <p:cNvPicPr/>
          <p:nvPr isPhoto="0" userDrawn="0"/>
        </p:nvPicPr>
        <p:blipFill>
          <a:blip r:embed="rId99"/>
          <a:stretch/>
        </p:blipFill>
        <p:spPr bwMode="auto">
          <a:xfrm>
            <a:off x="3802463" y="2715760"/>
            <a:ext cx="4582080" cy="2025000"/>
          </a:xfrm>
          <a:prstGeom prst="rect">
            <a:avLst/>
          </a:prstGeom>
        </p:spPr>
      </p:pic>
      <p:pic>
        <p:nvPicPr>
          <p:cNvPr id="102" name="Encre 120" hidden="0"/>
          <p:cNvPicPr/>
          <p:nvPr isPhoto="0" userDrawn="0"/>
        </p:nvPicPr>
        <p:blipFill>
          <a:blip r:embed="rId100"/>
          <a:stretch/>
        </p:blipFill>
        <p:spPr bwMode="auto">
          <a:xfrm>
            <a:off x="4005863" y="3889000"/>
            <a:ext cx="170280" cy="174240"/>
          </a:xfrm>
          <a:prstGeom prst="rect">
            <a:avLst/>
          </a:prstGeom>
        </p:spPr>
      </p:pic>
      <p:pic>
        <p:nvPicPr>
          <p:cNvPr id="103" name="Encre 121" hidden="0"/>
          <p:cNvPicPr/>
          <p:nvPr isPhoto="0" userDrawn="0"/>
        </p:nvPicPr>
        <p:blipFill>
          <a:blip r:embed="rId101"/>
          <a:stretch/>
        </p:blipFill>
        <p:spPr bwMode="auto">
          <a:xfrm>
            <a:off x="4293503" y="3960640"/>
            <a:ext cx="55800" cy="82800"/>
          </a:xfrm>
          <a:prstGeom prst="rect">
            <a:avLst/>
          </a:prstGeom>
        </p:spPr>
      </p:pic>
      <p:pic>
        <p:nvPicPr>
          <p:cNvPr id="104" name="Encre 122" hidden="0"/>
          <p:cNvPicPr/>
          <p:nvPr isPhoto="0" userDrawn="0"/>
        </p:nvPicPr>
        <p:blipFill>
          <a:blip r:embed="rId102"/>
          <a:stretch/>
        </p:blipFill>
        <p:spPr bwMode="auto">
          <a:xfrm>
            <a:off x="4240223" y="3952360"/>
            <a:ext cx="243360" cy="133920"/>
          </a:xfrm>
          <a:prstGeom prst="rect">
            <a:avLst/>
          </a:prstGeom>
        </p:spPr>
      </p:pic>
      <p:pic>
        <p:nvPicPr>
          <p:cNvPr id="105" name="Encre 123" hidden="0"/>
          <p:cNvPicPr/>
          <p:nvPr isPhoto="0" userDrawn="0"/>
        </p:nvPicPr>
        <p:blipFill>
          <a:blip r:embed="rId103"/>
          <a:stretch/>
        </p:blipFill>
        <p:spPr bwMode="auto">
          <a:xfrm>
            <a:off x="4453343" y="4005640"/>
            <a:ext cx="172080" cy="118800"/>
          </a:xfrm>
          <a:prstGeom prst="rect">
            <a:avLst/>
          </a:prstGeom>
        </p:spPr>
      </p:pic>
      <p:pic>
        <p:nvPicPr>
          <p:cNvPr id="106" name="Encre 140" hidden="0"/>
          <p:cNvPicPr/>
          <p:nvPr isPhoto="0" userDrawn="0"/>
        </p:nvPicPr>
        <p:blipFill>
          <a:blip r:embed="rId104"/>
          <a:stretch/>
        </p:blipFill>
        <p:spPr bwMode="auto">
          <a:xfrm>
            <a:off x="5120423" y="4035880"/>
            <a:ext cx="44640" cy="167760"/>
          </a:xfrm>
          <a:prstGeom prst="rect">
            <a:avLst/>
          </a:prstGeom>
        </p:spPr>
      </p:pic>
      <p:pic>
        <p:nvPicPr>
          <p:cNvPr id="107" name="Encre 141" hidden="0"/>
          <p:cNvPicPr/>
          <p:nvPr isPhoto="0" userDrawn="0"/>
        </p:nvPicPr>
        <p:blipFill>
          <a:blip r:embed="rId105"/>
          <a:stretch/>
        </p:blipFill>
        <p:spPr bwMode="auto">
          <a:xfrm>
            <a:off x="4924582" y="4011400"/>
            <a:ext cx="339840" cy="22320"/>
          </a:xfrm>
          <a:prstGeom prst="rect">
            <a:avLst/>
          </a:prstGeom>
        </p:spPr>
      </p:pic>
      <p:pic>
        <p:nvPicPr>
          <p:cNvPr id="108" name="Encre 142" hidden="0"/>
          <p:cNvPicPr/>
          <p:nvPr isPhoto="0" userDrawn="0"/>
        </p:nvPicPr>
        <p:blipFill>
          <a:blip r:embed="rId106"/>
          <a:stretch/>
        </p:blipFill>
        <p:spPr bwMode="auto">
          <a:xfrm>
            <a:off x="5301863" y="4102840"/>
            <a:ext cx="45000" cy="137520"/>
          </a:xfrm>
          <a:prstGeom prst="rect">
            <a:avLst/>
          </a:prstGeom>
        </p:spPr>
      </p:pic>
      <p:pic>
        <p:nvPicPr>
          <p:cNvPr id="109" name="Encre 143" hidden="0"/>
          <p:cNvPicPr/>
          <p:nvPr isPhoto="0" userDrawn="0"/>
        </p:nvPicPr>
        <p:blipFill>
          <a:blip r:embed="rId107"/>
          <a:stretch/>
        </p:blipFill>
        <p:spPr bwMode="auto">
          <a:xfrm>
            <a:off x="5233823" y="4102120"/>
            <a:ext cx="210960" cy="173520"/>
          </a:xfrm>
          <a:prstGeom prst="rect">
            <a:avLst/>
          </a:prstGeom>
        </p:spPr>
      </p:pic>
      <p:pic>
        <p:nvPicPr>
          <p:cNvPr id="110" name="Encre 144" hidden="0"/>
          <p:cNvPicPr/>
          <p:nvPr isPhoto="0" userDrawn="0"/>
        </p:nvPicPr>
        <p:blipFill>
          <a:blip r:embed="rId108"/>
          <a:stretch/>
        </p:blipFill>
        <p:spPr bwMode="auto">
          <a:xfrm>
            <a:off x="5522903" y="4200040"/>
            <a:ext cx="137880" cy="93240"/>
          </a:xfrm>
          <a:prstGeom prst="rect">
            <a:avLst/>
          </a:prstGeom>
        </p:spPr>
      </p:pic>
      <p:pic>
        <p:nvPicPr>
          <p:cNvPr id="111" name="Encre 145" hidden="0"/>
          <p:cNvPicPr/>
          <p:nvPr isPhoto="0" userDrawn="0"/>
        </p:nvPicPr>
        <p:blipFill>
          <a:blip r:embed="rId109"/>
          <a:stretch/>
        </p:blipFill>
        <p:spPr bwMode="auto">
          <a:xfrm>
            <a:off x="5768783" y="4207240"/>
            <a:ext cx="172800" cy="88920"/>
          </a:xfrm>
          <a:prstGeom prst="rect">
            <a:avLst/>
          </a:prstGeom>
        </p:spPr>
      </p:pic>
      <p:pic>
        <p:nvPicPr>
          <p:cNvPr id="112" name="Encre 147" hidden="0"/>
          <p:cNvPicPr/>
          <p:nvPr isPhoto="0" userDrawn="0"/>
        </p:nvPicPr>
        <p:blipFill>
          <a:blip r:embed="rId110"/>
          <a:stretch/>
        </p:blipFill>
        <p:spPr bwMode="auto">
          <a:xfrm>
            <a:off x="5729543" y="4162240"/>
            <a:ext cx="271800" cy="176400"/>
          </a:xfrm>
          <a:prstGeom prst="rect">
            <a:avLst/>
          </a:prstGeom>
        </p:spPr>
      </p:pic>
      <p:pic>
        <p:nvPicPr>
          <p:cNvPr id="113" name="Encre 157" hidden="0"/>
          <p:cNvPicPr/>
          <p:nvPr isPhoto="0" userDrawn="0"/>
        </p:nvPicPr>
        <p:blipFill>
          <a:blip r:embed="rId111"/>
          <a:stretch/>
        </p:blipFill>
        <p:spPr bwMode="auto">
          <a:xfrm>
            <a:off x="4140503" y="4340080"/>
            <a:ext cx="249840" cy="220320"/>
          </a:xfrm>
          <a:prstGeom prst="rect">
            <a:avLst/>
          </a:prstGeom>
        </p:spPr>
      </p:pic>
      <p:pic>
        <p:nvPicPr>
          <p:cNvPr id="114" name="Encre 158" hidden="0"/>
          <p:cNvPicPr/>
          <p:nvPr isPhoto="0" userDrawn="0"/>
        </p:nvPicPr>
        <p:blipFill>
          <a:blip r:embed="rId112"/>
          <a:stretch/>
        </p:blipFill>
        <p:spPr bwMode="auto">
          <a:xfrm>
            <a:off x="4102343" y="4443040"/>
            <a:ext cx="293040" cy="39240"/>
          </a:xfrm>
          <a:prstGeom prst="rect">
            <a:avLst/>
          </a:prstGeom>
        </p:spPr>
      </p:pic>
      <p:pic>
        <p:nvPicPr>
          <p:cNvPr id="115" name="Encre 160" hidden="0"/>
          <p:cNvPicPr/>
          <p:nvPr isPhoto="0" userDrawn="0"/>
        </p:nvPicPr>
        <p:blipFill>
          <a:blip r:embed="rId113"/>
          <a:stretch/>
        </p:blipFill>
        <p:spPr bwMode="auto">
          <a:xfrm>
            <a:off x="4400783" y="4447720"/>
            <a:ext cx="150120" cy="125280"/>
          </a:xfrm>
          <a:prstGeom prst="rect">
            <a:avLst/>
          </a:prstGeom>
        </p:spPr>
      </p:pic>
      <p:pic>
        <p:nvPicPr>
          <p:cNvPr id="116" name="Encre 161" hidden="0"/>
          <p:cNvPicPr/>
          <p:nvPr isPhoto="0" userDrawn="0"/>
        </p:nvPicPr>
        <p:blipFill>
          <a:blip r:embed="rId114"/>
          <a:stretch/>
        </p:blipFill>
        <p:spPr bwMode="auto">
          <a:xfrm>
            <a:off x="4618582" y="4498120"/>
            <a:ext cx="235800" cy="109440"/>
          </a:xfrm>
          <a:prstGeom prst="rect">
            <a:avLst/>
          </a:prstGeom>
        </p:spPr>
      </p:pic>
      <p:pic>
        <p:nvPicPr>
          <p:cNvPr id="117" name="Encre 163" hidden="0"/>
          <p:cNvPicPr/>
          <p:nvPr isPhoto="0" userDrawn="0"/>
        </p:nvPicPr>
        <p:blipFill>
          <a:blip r:embed="rId115"/>
          <a:stretch/>
        </p:blipFill>
        <p:spPr bwMode="auto">
          <a:xfrm>
            <a:off x="5009183" y="4405960"/>
            <a:ext cx="181080" cy="178560"/>
          </a:xfrm>
          <a:prstGeom prst="rect">
            <a:avLst/>
          </a:prstGeom>
        </p:spPr>
      </p:pic>
      <p:pic>
        <p:nvPicPr>
          <p:cNvPr id="118" name="Encre 183" hidden="0"/>
          <p:cNvPicPr/>
          <p:nvPr isPhoto="0" userDrawn="0"/>
        </p:nvPicPr>
        <p:blipFill>
          <a:blip r:embed="rId116"/>
          <a:stretch/>
        </p:blipFill>
        <p:spPr bwMode="auto">
          <a:xfrm>
            <a:off x="3873383" y="3465640"/>
            <a:ext cx="3909960" cy="207000"/>
          </a:xfrm>
          <a:prstGeom prst="rect">
            <a:avLst/>
          </a:prstGeom>
        </p:spPr>
      </p:pic>
      <p:pic>
        <p:nvPicPr>
          <p:cNvPr id="119" name="Encre 184" hidden="0"/>
          <p:cNvPicPr/>
          <p:nvPr isPhoto="0" userDrawn="0"/>
        </p:nvPicPr>
        <p:blipFill>
          <a:blip r:embed="rId117"/>
          <a:stretch/>
        </p:blipFill>
        <p:spPr bwMode="auto">
          <a:xfrm>
            <a:off x="7657343" y="3436840"/>
            <a:ext cx="246240" cy="107280"/>
          </a:xfrm>
          <a:prstGeom prst="rect">
            <a:avLst/>
          </a:prstGeom>
        </p:spPr>
      </p:pic>
      <p:pic>
        <p:nvPicPr>
          <p:cNvPr id="120" name="Encre 186" hidden="0"/>
          <p:cNvPicPr/>
          <p:nvPr isPhoto="0" userDrawn="0"/>
        </p:nvPicPr>
        <p:blipFill>
          <a:blip r:embed="rId118"/>
          <a:stretch/>
        </p:blipFill>
        <p:spPr bwMode="auto">
          <a:xfrm>
            <a:off x="5909183" y="4844080"/>
            <a:ext cx="264240" cy="262440"/>
          </a:xfrm>
          <a:prstGeom prst="rect">
            <a:avLst/>
          </a:prstGeom>
        </p:spPr>
      </p:pic>
      <p:pic>
        <p:nvPicPr>
          <p:cNvPr id="121" name="Encre 187" hidden="0"/>
          <p:cNvPicPr/>
          <p:nvPr isPhoto="0" userDrawn="0"/>
        </p:nvPicPr>
        <p:blipFill>
          <a:blip r:embed="rId119"/>
          <a:stretch/>
        </p:blipFill>
        <p:spPr bwMode="auto">
          <a:xfrm>
            <a:off x="6196463" y="4945600"/>
            <a:ext cx="195120" cy="97560"/>
          </a:xfrm>
          <a:prstGeom prst="rect">
            <a:avLst/>
          </a:prstGeom>
        </p:spPr>
      </p:pic>
      <p:pic>
        <p:nvPicPr>
          <p:cNvPr id="122" name="Encre 188" hidden="0"/>
          <p:cNvPicPr/>
          <p:nvPr isPhoto="0" userDrawn="0"/>
        </p:nvPicPr>
        <p:blipFill>
          <a:blip r:embed="rId120"/>
          <a:stretch/>
        </p:blipFill>
        <p:spPr bwMode="auto">
          <a:xfrm>
            <a:off x="6523343" y="5000320"/>
            <a:ext cx="137880" cy="18720"/>
          </a:xfrm>
          <a:prstGeom prst="rect">
            <a:avLst/>
          </a:prstGeom>
        </p:spPr>
      </p:pic>
      <p:pic>
        <p:nvPicPr>
          <p:cNvPr id="123" name="Encre 189" hidden="0"/>
          <p:cNvPicPr/>
          <p:nvPr isPhoto="0" userDrawn="0"/>
        </p:nvPicPr>
        <p:blipFill>
          <a:blip r:embed="rId121"/>
          <a:stretch/>
        </p:blipFill>
        <p:spPr bwMode="auto">
          <a:xfrm>
            <a:off x="6794783" y="4949200"/>
            <a:ext cx="34200" cy="118800"/>
          </a:xfrm>
          <a:prstGeom prst="rect">
            <a:avLst/>
          </a:prstGeom>
        </p:spPr>
      </p:pic>
      <p:pic>
        <p:nvPicPr>
          <p:cNvPr id="124" name="Encre 190" hidden="0"/>
          <p:cNvPicPr/>
          <p:nvPr isPhoto="0" userDrawn="0"/>
        </p:nvPicPr>
        <p:blipFill>
          <a:blip r:embed="rId122"/>
          <a:stretch/>
        </p:blipFill>
        <p:spPr bwMode="auto">
          <a:xfrm>
            <a:off x="6654383" y="4895200"/>
            <a:ext cx="329040" cy="34920"/>
          </a:xfrm>
          <a:prstGeom prst="rect">
            <a:avLst/>
          </a:prstGeom>
        </p:spPr>
      </p:pic>
      <p:pic>
        <p:nvPicPr>
          <p:cNvPr id="125" name="Encre 191" hidden="0"/>
          <p:cNvPicPr/>
          <p:nvPr isPhoto="0" userDrawn="0"/>
        </p:nvPicPr>
        <p:blipFill>
          <a:blip r:embed="rId123"/>
          <a:stretch/>
        </p:blipFill>
        <p:spPr bwMode="auto">
          <a:xfrm>
            <a:off x="6911423" y="4990960"/>
            <a:ext cx="162000" cy="139320"/>
          </a:xfrm>
          <a:prstGeom prst="rect">
            <a:avLst/>
          </a:prstGeom>
        </p:spPr>
      </p:pic>
      <p:pic>
        <p:nvPicPr>
          <p:cNvPr id="126" name="Encre 192" hidden="0"/>
          <p:cNvPicPr/>
          <p:nvPr isPhoto="0" userDrawn="0"/>
        </p:nvPicPr>
        <p:blipFill>
          <a:blip r:embed="rId124"/>
          <a:stretch/>
        </p:blipFill>
        <p:spPr bwMode="auto">
          <a:xfrm>
            <a:off x="7186463" y="4995280"/>
            <a:ext cx="34920" cy="121680"/>
          </a:xfrm>
          <a:prstGeom prst="rect">
            <a:avLst/>
          </a:prstGeom>
        </p:spPr>
      </p:pic>
      <p:pic>
        <p:nvPicPr>
          <p:cNvPr id="127" name="Encre 193" hidden="0"/>
          <p:cNvPicPr/>
          <p:nvPr isPhoto="0" userDrawn="0"/>
        </p:nvPicPr>
        <p:blipFill>
          <a:blip r:embed="rId125"/>
          <a:stretch/>
        </p:blipFill>
        <p:spPr bwMode="auto">
          <a:xfrm>
            <a:off x="7099343" y="4980880"/>
            <a:ext cx="227160" cy="132840"/>
          </a:xfrm>
          <a:prstGeom prst="rect">
            <a:avLst/>
          </a:prstGeom>
        </p:spPr>
      </p:pic>
      <p:pic>
        <p:nvPicPr>
          <p:cNvPr id="128" name="Encre 194" hidden="0"/>
          <p:cNvPicPr/>
          <p:nvPr isPhoto="0" userDrawn="0"/>
        </p:nvPicPr>
        <p:blipFill>
          <a:blip r:embed="rId126"/>
          <a:stretch/>
        </p:blipFill>
        <p:spPr bwMode="auto">
          <a:xfrm>
            <a:off x="7339103" y="5065840"/>
            <a:ext cx="142200" cy="73800"/>
          </a:xfrm>
          <a:prstGeom prst="rect">
            <a:avLst/>
          </a:prstGeom>
        </p:spPr>
      </p:pic>
      <p:pic>
        <p:nvPicPr>
          <p:cNvPr id="129" name="Encre 195" hidden="0"/>
          <p:cNvPicPr/>
          <p:nvPr isPhoto="0" userDrawn="0"/>
        </p:nvPicPr>
        <p:blipFill>
          <a:blip r:embed="rId127"/>
          <a:stretch/>
        </p:blipFill>
        <p:spPr bwMode="auto">
          <a:xfrm>
            <a:off x="6925463" y="5065840"/>
            <a:ext cx="23040" cy="93240"/>
          </a:xfrm>
          <a:prstGeom prst="rect">
            <a:avLst/>
          </a:prstGeom>
        </p:spPr>
      </p:pic>
      <p:pic>
        <p:nvPicPr>
          <p:cNvPr id="130" name="Encre 196" hidden="0"/>
          <p:cNvPicPr/>
          <p:nvPr isPhoto="0" userDrawn="0"/>
        </p:nvPicPr>
        <p:blipFill>
          <a:blip r:embed="rId128"/>
          <a:stretch/>
        </p:blipFill>
        <p:spPr bwMode="auto">
          <a:xfrm>
            <a:off x="7491743" y="4849120"/>
            <a:ext cx="225360" cy="366840"/>
          </a:xfrm>
          <a:prstGeom prst="rect">
            <a:avLst/>
          </a:prstGeom>
        </p:spPr>
      </p:pic>
      <p:grpSp>
        <p:nvGrpSpPr>
          <p:cNvPr id="131" name="Groupe 207" hidden="0"/>
          <p:cNvGrpSpPr/>
          <p:nvPr isPhoto="0" userDrawn="0"/>
        </p:nvGrpSpPr>
        <p:grpSpPr bwMode="auto">
          <a:xfrm>
            <a:off x="6808463" y="3640600"/>
            <a:ext cx="928440" cy="272520"/>
            <a:chOff x="6808463" y="3640600"/>
            <a:chExt cx="928440" cy="272520"/>
          </a:xfrm>
        </p:grpSpPr>
        <p:pic>
          <p:nvPicPr>
            <p:cNvPr id="132" name="Encre 169" hidden="0"/>
            <p:cNvPicPr/>
            <p:nvPr isPhoto="0" userDrawn="0"/>
          </p:nvPicPr>
          <p:blipFill>
            <a:blip r:embed="rId129"/>
            <a:stretch/>
          </p:blipFill>
          <p:spPr bwMode="auto">
            <a:xfrm>
              <a:off x="6799463" y="3769480"/>
              <a:ext cx="120600" cy="124200"/>
            </a:xfrm>
            <a:prstGeom prst="rect">
              <a:avLst/>
            </a:prstGeom>
          </p:spPr>
        </p:pic>
        <p:pic>
          <p:nvPicPr>
            <p:cNvPr id="133" name="Encre 170" hidden="0"/>
            <p:cNvPicPr/>
            <p:nvPr isPhoto="0" userDrawn="0"/>
          </p:nvPicPr>
          <p:blipFill>
            <a:blip r:embed="rId130"/>
            <a:stretch/>
          </p:blipFill>
          <p:spPr bwMode="auto">
            <a:xfrm>
              <a:off x="6935183" y="3820959"/>
              <a:ext cx="172080" cy="101160"/>
            </a:xfrm>
            <a:prstGeom prst="rect">
              <a:avLst/>
            </a:prstGeom>
          </p:spPr>
        </p:pic>
        <p:pic>
          <p:nvPicPr>
            <p:cNvPr id="134" name="Encre 198" hidden="0"/>
            <p:cNvPicPr/>
            <p:nvPr isPhoto="0" userDrawn="0"/>
          </p:nvPicPr>
          <p:blipFill>
            <a:blip r:embed="rId131"/>
            <a:stretch/>
          </p:blipFill>
          <p:spPr bwMode="auto">
            <a:xfrm>
              <a:off x="7206623" y="3654640"/>
              <a:ext cx="45000" cy="144719"/>
            </a:xfrm>
            <a:prstGeom prst="rect">
              <a:avLst/>
            </a:prstGeom>
          </p:spPr>
        </p:pic>
        <p:pic>
          <p:nvPicPr>
            <p:cNvPr id="135" name="Encre 199" hidden="0"/>
            <p:cNvPicPr/>
            <p:nvPr isPhoto="0" userDrawn="0"/>
          </p:nvPicPr>
          <p:blipFill>
            <a:blip r:embed="rId132"/>
            <a:stretch/>
          </p:blipFill>
          <p:spPr bwMode="auto">
            <a:xfrm>
              <a:off x="7012582" y="3631959"/>
              <a:ext cx="320760" cy="61920"/>
            </a:xfrm>
            <a:prstGeom prst="rect">
              <a:avLst/>
            </a:prstGeom>
          </p:spPr>
        </p:pic>
        <p:pic>
          <p:nvPicPr>
            <p:cNvPr id="136" name="Encre 201" hidden="0"/>
            <p:cNvPicPr/>
            <p:nvPr isPhoto="0" userDrawn="0"/>
          </p:nvPicPr>
          <p:blipFill>
            <a:blip r:embed="rId133"/>
            <a:stretch/>
          </p:blipFill>
          <p:spPr bwMode="auto">
            <a:xfrm>
              <a:off x="7286903" y="3715840"/>
              <a:ext cx="125640" cy="105840"/>
            </a:xfrm>
            <a:prstGeom prst="rect">
              <a:avLst/>
            </a:prstGeom>
          </p:spPr>
        </p:pic>
        <p:pic>
          <p:nvPicPr>
            <p:cNvPr id="137" name="Encre 202" hidden="0"/>
            <p:cNvPicPr/>
            <p:nvPr isPhoto="0" userDrawn="0"/>
          </p:nvPicPr>
          <p:blipFill>
            <a:blip r:embed="rId134"/>
            <a:stretch/>
          </p:blipFill>
          <p:spPr bwMode="auto">
            <a:xfrm>
              <a:off x="7413263" y="3673000"/>
              <a:ext cx="81000" cy="87840"/>
            </a:xfrm>
            <a:prstGeom prst="rect">
              <a:avLst/>
            </a:prstGeom>
          </p:spPr>
        </p:pic>
        <p:pic>
          <p:nvPicPr>
            <p:cNvPr id="138" name="Encre 203" hidden="0"/>
            <p:cNvPicPr/>
            <p:nvPr isPhoto="0" userDrawn="0"/>
          </p:nvPicPr>
          <p:blipFill>
            <a:blip r:embed="rId135"/>
            <a:stretch/>
          </p:blipFill>
          <p:spPr bwMode="auto">
            <a:xfrm>
              <a:off x="7358183" y="3673000"/>
              <a:ext cx="192240" cy="136080"/>
            </a:xfrm>
            <a:prstGeom prst="rect">
              <a:avLst/>
            </a:prstGeom>
          </p:spPr>
        </p:pic>
        <p:pic>
          <p:nvPicPr>
            <p:cNvPr id="139" name="Encre 204" hidden="0"/>
            <p:cNvPicPr/>
            <p:nvPr isPhoto="0" userDrawn="0"/>
          </p:nvPicPr>
          <p:blipFill>
            <a:blip r:embed="rId136"/>
            <a:stretch/>
          </p:blipFill>
          <p:spPr bwMode="auto">
            <a:xfrm>
              <a:off x="7516582" y="3649600"/>
              <a:ext cx="228960" cy="72000"/>
            </a:xfrm>
            <a:prstGeom prst="rect">
              <a:avLst/>
            </a:prstGeom>
          </p:spPr>
        </p:pic>
        <p:pic>
          <p:nvPicPr>
            <p:cNvPr id="140" name="Encre 206" hidden="0"/>
            <p:cNvPicPr/>
            <p:nvPr isPhoto="0" userDrawn="0"/>
          </p:nvPicPr>
          <p:blipFill>
            <a:blip r:embed="rId137"/>
            <a:stretch/>
          </p:blipFill>
          <p:spPr bwMode="auto">
            <a:xfrm>
              <a:off x="7326143" y="3753280"/>
              <a:ext cx="37440" cy="79200"/>
            </a:xfrm>
            <a:prstGeom prst="rect">
              <a:avLst/>
            </a:prstGeom>
          </p:spPr>
        </p:pic>
      </p:grpSp>
      <p:pic>
        <p:nvPicPr>
          <p:cNvPr id="141" name="Encre 213" hidden="0"/>
          <p:cNvPicPr/>
          <p:nvPr isPhoto="0" userDrawn="0"/>
        </p:nvPicPr>
        <p:blipFill>
          <a:blip r:embed="rId138"/>
          <a:stretch/>
        </p:blipFill>
        <p:spPr bwMode="auto">
          <a:xfrm>
            <a:off x="3768623" y="2675080"/>
            <a:ext cx="4669200" cy="219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ONLYOFFICE/6.0.2.5</Application>
  <DocSecurity>0</DocSecurity>
  <PresentationFormat>Grand écran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François SARRAZIN</dc:creator>
  <cp:keywords/>
  <dc:description/>
  <dc:identifier/>
  <dc:language/>
  <cp:lastModifiedBy>François Sarrazin</cp:lastModifiedBy>
  <cp:revision>37</cp:revision>
  <dcterms:created xsi:type="dcterms:W3CDTF">2023-01-20T08:24:57Z</dcterms:created>
  <dcterms:modified xsi:type="dcterms:W3CDTF">2023-02-02T17:43:17Z</dcterms:modified>
  <cp:category/>
  <cp:contentStatus/>
  <cp:version/>
</cp:coreProperties>
</file>