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7788F-565A-1697-D64D-6B40CD04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3A528A-9FE0-BE44-6C29-DE9CACC1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8DDC0-C355-1554-47EA-C9BC586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CACCC-2B85-1134-00A9-14FF481C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4AA32-89D3-F6E6-501B-B46C000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63B74-2997-39CF-6335-D80D716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18BA6-1E17-634C-C22E-DACD1E9C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7335E-F914-9CF8-6249-22EE546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30782-B7BB-FAA5-87C4-ACDD67B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D382D0-213E-EC62-2F06-F82E321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1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C2FFE-6095-FD2E-E7BC-ABD89C64C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BB0440-A145-2A95-7C6B-7036ECFE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10B65-47ED-E8D3-7C86-6683FC6D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9E99F-24BD-2B9E-1744-F3157FD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5099C-6AC1-E5D5-0D3E-3A22F59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EB0D5-3B98-6C8D-E0B4-8C46708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9F240-C379-0AE7-DABE-F04C938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17CF5-AD1A-BE42-4BF6-A8879A2A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CF47A-E182-E3E9-7223-5BDC4B66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B9B74-56A5-8038-C825-6E1BD42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8419A-CA31-07D6-0105-B8FFEBA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C5CBF-0496-8936-D724-1E6360D2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EC0E5-A5E8-2531-9CAD-762C82D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ACF76-E734-5F57-C6A3-8230AF0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47EF4-8CFB-B582-B81A-81549D4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3F0B7-85D8-BCA0-A80A-37594BA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7E424-0FDF-A0CD-4808-807FF3A1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7903AA-D4AD-6019-C7EC-D95B984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06E61-1854-6B19-D58E-E26BFE2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4869C-8FA8-84A5-CF09-21A9DE5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0C243-6CDE-D20B-7D83-C7E90BE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0206F-083F-2A3F-740B-BAEF3B68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899C2-7890-C6CC-2D68-8B18ACD4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54249-1E81-E38C-423A-9C3B187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9C620-A8C3-226B-E7B2-B5C96C36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353928-3AB3-2E50-A59D-B39BA9D00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03EE5B-6A19-3B23-62A4-421B6C8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9FA805-7383-4AE1-78C1-E622B7EB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E12E55-8E68-A765-BB53-E291E35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FB44C-1FB7-8A7D-FC65-357615E5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67C8B5-9564-E5FC-5167-3EC6976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8B21C9-D551-AECF-09CA-C4720515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811B3-C72D-54B5-2B8C-D13987D2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CBF02C-3C0B-7B14-EABD-8187BEF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54A5D4-B2A6-D984-00EB-7F9A374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741A5E-287F-7358-966A-8626568D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71780-423A-4193-4C1B-6B94072C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21E29-B790-94D7-F1FC-9C53899F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3BB64-9048-BFA1-56D5-B07D746B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8401F-B47F-3BA3-F8D6-5A16C38D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A8669-4619-7673-E203-D7AC0006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010E9-A028-80A7-68F7-6E244F6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2A682-E841-A121-1488-BD5026BC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C19E3-8AC7-D811-9FC6-9C0CF197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A3850-C5FF-D487-28F8-65E71071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BE5CD-2581-C97D-38D8-9044FF4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0960A-AB81-502F-EE15-103F50F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4BD8D-11E4-EAD5-96BE-C0785BF3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03428A-86BB-2862-9DBD-9DF57C5E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48203-8FDC-BDB4-CF37-F04D7B9E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6F7E4-5D2E-4205-480B-2FF91522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BD84-42E0-E148-969D-0479BE8FD03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AC6BC-4425-50D0-252E-70F143C40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5E11A-B7D9-F396-DBC5-6F1F9EE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13">
            <a:extLst>
              <a:ext uri="{FF2B5EF4-FFF2-40B4-BE49-F238E27FC236}">
                <a16:creationId xmlns:a16="http://schemas.microsoft.com/office/drawing/2014/main" id="{4B3FF1E9-DE1C-CD30-625C-F144B2D55BF7}"/>
              </a:ext>
            </a:extLst>
          </p:cNvPr>
          <p:cNvSpPr txBox="1">
            <a:spLocks/>
          </p:cNvSpPr>
          <p:nvPr/>
        </p:nvSpPr>
        <p:spPr>
          <a:xfrm>
            <a:off x="2207942" y="1135229"/>
            <a:ext cx="4265700" cy="501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CEFE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Olivier Gimenez (DR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Nicolas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Lescureux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(CR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Romain Duda (CR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Raphaël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Mathevet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(DR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Charpentier (MCF UM)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Samuel Perret (AI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Christophe de Franceschi (AI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Annick Lucas (AI CNRS)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Camille Mottier (M2)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Lucie Develay Nguyen (M2)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CBGP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Nathalie Charbonnel (DR INRAE)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Guillaume Castel (CR INRAE)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Karine Berthier (CR INRAE)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Maxime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Galan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(IR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Sylvain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Piry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(IR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Philippe Gauthier (IE IRD)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Emmanuelle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Artige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(IE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Loiseau (TR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Caroline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Tatard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(TR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Julien Pradel (TR INRAE)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MIVEGEC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Julio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Benavides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(DR IRD)</a:t>
            </a:r>
          </a:p>
        </p:txBody>
      </p:sp>
      <p:sp>
        <p:nvSpPr>
          <p:cNvPr id="7" name="Google Shape;158;p13">
            <a:extLst>
              <a:ext uri="{FF2B5EF4-FFF2-40B4-BE49-F238E27FC236}">
                <a16:creationId xmlns:a16="http://schemas.microsoft.com/office/drawing/2014/main" id="{F6C7D50C-ED33-7D36-AA4E-1630E0BF0B2E}"/>
              </a:ext>
            </a:extLst>
          </p:cNvPr>
          <p:cNvSpPr txBox="1">
            <a:spLocks/>
          </p:cNvSpPr>
          <p:nvPr/>
        </p:nvSpPr>
        <p:spPr>
          <a:xfrm>
            <a:off x="5739048" y="1135229"/>
            <a:ext cx="5668650" cy="54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3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non-académiques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Montpellier et Montpellier Méditerranée Métropole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Yvon Perrin, Direction de la Santé Publique et Environnementale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Stéphanie Grosset,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Yann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Raulet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David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Gomis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Lattes - Maison de la Nature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Gwenaëlle Faucon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Tajan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Max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Lecouturier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du 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Vincent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Sablain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de l'Or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Sarah Pontet 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Vazzoler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CEN Occitanie - Espèces Exotiques Envahissantes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Iris Lang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Justine Nicolas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FDC Hérault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Tanguy Lebrun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Société de chasse Prades-le-Lez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Jean-Louis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Capano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Eric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Deneuve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317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Gimenez</dc:creator>
  <cp:lastModifiedBy>Olivier Gimenez</cp:lastModifiedBy>
  <cp:revision>1</cp:revision>
  <dcterms:created xsi:type="dcterms:W3CDTF">2025-04-03T07:34:09Z</dcterms:created>
  <dcterms:modified xsi:type="dcterms:W3CDTF">2025-04-03T07:35:02Z</dcterms:modified>
</cp:coreProperties>
</file>