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21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7788F-565A-1697-D64D-6B40CD04C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3A528A-9FE0-BE44-6C29-DE9CACC12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28DDC0-C355-1554-47EA-C9BC5862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0CACCC-2B85-1134-00A9-14FF481C8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B4AA32-89D3-F6E6-501B-B46C0004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51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A63B74-2997-39CF-6335-D80D716D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C418BA6-1E17-634C-C22E-DACD1E9C6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97335E-F914-9CF8-6249-22EE5463C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330782-B7BB-FAA5-87C4-ACDD67BF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D382D0-213E-EC62-2F06-F82E32168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112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99C2FFE-6095-FD2E-E7BC-ABD89C64C6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BB0440-A145-2A95-7C6B-7036ECFE8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810B65-47ED-E8D3-7C86-6683FC6DE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39E99F-24BD-2B9E-1744-F3157FDC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B5099C-6AC1-E5D5-0D3E-3A22F598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08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6EB0D5-3B98-6C8D-E0B4-8C467082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09F240-C379-0AE7-DABE-F04C938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D17CF5-AD1A-BE42-4BF6-A8879A2A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9CF47A-E182-E3E9-7223-5BDC4B66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0B9B74-56A5-8038-C825-6E1BD4286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80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C8419A-CA31-07D6-0105-B8FFEBAB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AC5CBF-0496-8936-D724-1E6360D26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4EC0E5-A5E8-2531-9CAD-762C82DBD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6ACF76-E734-5F57-C6A3-8230AF0C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E47EF4-8CFB-B582-B81A-81549D48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22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3F0B7-85D8-BCA0-A80A-37594BA6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57E424-0FDF-A0CD-4808-807FF3A1C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67903AA-D4AD-6019-C7EC-D95B98461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106E61-1854-6B19-D58E-E26BFE2AD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C74869C-8FA8-84A5-CF09-21A9DE5D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90C243-6CDE-D20B-7D83-C7E90BE9A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549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0206F-083F-2A3F-740B-BAEF3B68B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9899C2-7890-C6CC-2D68-8B18ACD47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CA54249-1E81-E38C-423A-9C3B187F3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C9C620-A8C3-226B-E7B2-B5C96C363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1353928-3AB3-2E50-A59D-B39BA9D00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703EE5B-6A19-3B23-62A4-421B6C81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9FA805-7383-4AE1-78C1-E622B7EBE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E12E55-8E68-A765-BB53-E291E3539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71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FB44C-1FB7-8A7D-FC65-357615E53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67C8B5-9564-E5FC-5167-3EC69760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8B21C9-D551-AECF-09CA-C4720515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3811B3-C72D-54B5-2B8C-D13987D20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88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6CBF02C-3C0B-7B14-EABD-8187BEF3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E54A5D4-B2A6-D984-00EB-7F9A3741F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741A5E-287F-7358-966A-8626568D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44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71780-423A-4193-4C1B-6B94072C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B21E29-B790-94D7-F1FC-9C53899F3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AF3BB64-9048-BFA1-56D5-B07D746B7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408401F-B47F-3BA3-F8D6-5A16C38D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A8669-4619-7673-E203-D7AC00068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1010E9-A028-80A7-68F7-6E244F613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64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2A682-E841-A121-1488-BD5026BC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7C19E3-8AC7-D811-9FC6-9C0CF1977C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DA3850-C5FF-D487-28F8-65E71071A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FBE5CD-2581-C97D-38D8-9044FF4B4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7BD84-42E0-E148-969D-0479BE8FD03A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90960A-AB81-502F-EE15-103F50F81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64BD8D-11E4-EAD5-96BE-C0785BF33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90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003428A-86BB-2862-9DBD-9DF57C5EE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648203-8FDC-BDB4-CF37-F04D7B9EE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D6F7E4-5D2E-4205-480B-2FF91522B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7BD84-42E0-E148-969D-0479BE8FD03A}" type="datetimeFigureOut">
              <a:rPr lang="fr-FR" smtClean="0"/>
              <a:t>09/04/2025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5AC6BC-4425-50D0-252E-70F143C406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5E5E11A-B7D9-F396-DBC5-6F1F9EEB8B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179F-A427-7644-8D88-52E4981593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6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57;p13">
            <a:extLst>
              <a:ext uri="{FF2B5EF4-FFF2-40B4-BE49-F238E27FC236}">
                <a16:creationId xmlns:a16="http://schemas.microsoft.com/office/drawing/2014/main" id="{4B3FF1E9-DE1C-CD30-625C-F144B2D55BF7}"/>
              </a:ext>
            </a:extLst>
          </p:cNvPr>
          <p:cNvSpPr txBox="1">
            <a:spLocks/>
          </p:cNvSpPr>
          <p:nvPr/>
        </p:nvSpPr>
        <p:spPr>
          <a:xfrm>
            <a:off x="2207942" y="1135229"/>
            <a:ext cx="4265700" cy="501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1" kern="1200">
                <a:solidFill>
                  <a:srgbClr val="252D69"/>
                </a:solidFill>
                <a:latin typeface="Avenir Next Condensed" panose="020B0506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29EB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252D69"/>
                </a:solidFill>
                <a:latin typeface="Avenir Next Condensed" panose="020B0506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48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348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348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Partenaires académiques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UMR CEFE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Olivier Gimenez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Nicolas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Lescureux</a:t>
            </a: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Romain Duda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Raphaël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Mathevet</a:t>
            </a: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Anne Charpentier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Samuel Perret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Christophe de Franceschi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Annick Lucas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Camille Mottier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Lucie Develay Nguyen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UMR CBGP</a:t>
            </a:r>
          </a:p>
          <a:p>
            <a:pPr marL="498475" indent="-53975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Nathalie Charbonnel</a:t>
            </a:r>
          </a:p>
          <a:p>
            <a:pPr marL="498475" indent="-53975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Guillaume Castel</a:t>
            </a:r>
          </a:p>
          <a:p>
            <a:pPr marL="498475" indent="-53975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Karine Berthier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Maxime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Galan</a:t>
            </a: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Sylvain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Piry</a:t>
            </a: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Philippe Gauthier</a:t>
            </a: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Emmanuelle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Artige</a:t>
            </a: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Anne Loiseau</a:t>
            </a: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Caroline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Tatard</a:t>
            </a: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Julien Pradel</a:t>
            </a: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UMR MIVEGEC</a:t>
            </a:r>
          </a:p>
          <a:p>
            <a:pPr marL="498475" indent="-53975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Julio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Benavides</a:t>
            </a: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Google Shape;158;p13">
            <a:extLst>
              <a:ext uri="{FF2B5EF4-FFF2-40B4-BE49-F238E27FC236}">
                <a16:creationId xmlns:a16="http://schemas.microsoft.com/office/drawing/2014/main" id="{F6C7D50C-ED33-7D36-AA4E-1630E0BF0B2E}"/>
              </a:ext>
            </a:extLst>
          </p:cNvPr>
          <p:cNvSpPr txBox="1">
            <a:spLocks/>
          </p:cNvSpPr>
          <p:nvPr/>
        </p:nvSpPr>
        <p:spPr>
          <a:xfrm>
            <a:off x="5739047" y="1135229"/>
            <a:ext cx="6050181" cy="5410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400" b="1" kern="1200">
                <a:solidFill>
                  <a:srgbClr val="252D69"/>
                </a:solidFill>
                <a:latin typeface="Avenir Next Condensed" panose="020B0506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529EB2"/>
              </a:buClr>
              <a:buFont typeface="Arial" panose="020B0604020202020204" pitchFamily="34" charset="0"/>
              <a:buChar char="•"/>
              <a:defRPr sz="2000" kern="1200">
                <a:solidFill>
                  <a:srgbClr val="252D69"/>
                </a:solidFill>
                <a:latin typeface="Avenir Next Condensed" panose="020B0506020202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3348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3348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3348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3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Partenaires non-académiques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Ville de Montpellier et Montpellier Méditerranée Métropole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Yvon Perrin, Direction de la Santé Publique et Environnementale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Stéphanie Grosset, Direction Nature, Agroécologie et Paysage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Yann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Raulet</a:t>
            </a: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, Direction Nature, Agroécologie et Paysage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David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Gomis</a:t>
            </a: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, Pôle Biodiversité Paysages Agroécologie et Alimentation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Ville de Lattes - Maison de la Nature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Gwenaëlle Faucon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Nathalie Tajan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Max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Lecouturier</a:t>
            </a: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EPTB du Lez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Vincent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Sablain</a:t>
            </a: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EPTB de l'Or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Sarah Pontet </a:t>
            </a:r>
          </a:p>
          <a:p>
            <a:pPr indent="4572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Nathalie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Vazzoler</a:t>
            </a: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CEN Occitanie - Espèces Exotiques Envahissantes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Iris Lang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Justine Nicolas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FDC Hérault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Tanguy Lebrun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i="1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Société de chasse Prades-le-Lez</a:t>
            </a: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Jean-Louis 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Capano</a:t>
            </a: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	</a:t>
            </a:r>
            <a:r>
              <a:rPr lang="fr-FR" sz="1200" dirty="0" err="1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Eric</a:t>
            </a:r>
            <a:r>
              <a:rPr lang="fr-FR" sz="1200" dirty="0">
                <a:solidFill>
                  <a:schemeClr val="tx2"/>
                </a:solidFill>
                <a:latin typeface="Open Sans"/>
                <a:ea typeface="Open Sans"/>
                <a:cs typeface="Open Sans"/>
                <a:sym typeface="Open Sans"/>
              </a:rPr>
              <a:t> Deneuve</a:t>
            </a:r>
          </a:p>
          <a:p>
            <a:pPr marL="45000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fr-FR" sz="1200" dirty="0">
              <a:solidFill>
                <a:schemeClr val="tx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2931732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161</Words>
  <Application>Microsoft Macintosh PowerPoint</Application>
  <PresentationFormat>Grand écran</PresentationFormat>
  <Paragraphs>59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Open Sans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Olivier Gimenez</dc:creator>
  <cp:lastModifiedBy>Olivier Gimenez</cp:lastModifiedBy>
  <cp:revision>2</cp:revision>
  <dcterms:created xsi:type="dcterms:W3CDTF">2025-04-03T07:34:09Z</dcterms:created>
  <dcterms:modified xsi:type="dcterms:W3CDTF">2025-04-09T18:36:12Z</dcterms:modified>
</cp:coreProperties>
</file>