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FD146-7C35-D5BC-E245-4E067E34F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6CB4D9-F988-490A-FCCA-3F9593EEE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231BD-F41F-53A5-D7AE-090B16E1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D32A-90F1-BA48-A272-C119D67A5842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3F1B55-9D59-F976-407A-C02DD6A1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828884-5E4C-B48D-7829-7290E75B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BC31-5F50-E74D-93D0-DA88F63905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57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B2C277-5EB0-1F73-7D63-9139BA2E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C78540-075A-BC1A-5BB3-96FB150E1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5EE248-00F3-8F56-998A-2D91F80B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D32A-90F1-BA48-A272-C119D67A5842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5B37D0-45CB-B38D-5C0C-FAB59A1C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58C96E-A07F-E750-DC0B-ED0D0845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BC31-5F50-E74D-93D0-DA88F63905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54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F0EF8A4-B574-3D3A-674C-CB1725D60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719766-64B6-BB42-E409-206FFCB68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0A00AE-DECF-FAD8-B312-44A360D6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D32A-90F1-BA48-A272-C119D67A5842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B5D4B3-F99F-1BF0-8918-6BBAAE8B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A1BF3D-D9EB-7456-F3D3-E02CAE4E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BC31-5F50-E74D-93D0-DA88F63905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48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83D469-9EAD-F9F8-B897-07B0CF7D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A015A5-4D1B-1125-33F2-2A449A86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59CEB3-69F3-F664-7077-FF6DC247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D32A-90F1-BA48-A272-C119D67A5842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86AE1D-EA12-2F02-D9EB-B6C74605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A49B9C-55BF-B9D8-F722-DBAEB066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BC31-5F50-E74D-93D0-DA88F63905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08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58146-29FF-2B5F-EF9D-A6CE459F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4D848B-E10D-0C5B-4879-5CC4AFBDD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770B1F-5D4C-8BB0-007D-6C91AD55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D32A-90F1-BA48-A272-C119D67A5842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829A48-0FA3-3B19-602F-90082372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114037-1159-673F-ED25-40C5E993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BC31-5F50-E74D-93D0-DA88F63905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28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936AD9-4FDC-16B0-2999-03B22D96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5B7A52-6748-1C8C-775F-4BC277434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E8FC5A-F26E-F097-437B-BB32A079D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C9A937-8B0F-736D-95B5-AFF571C5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D32A-90F1-BA48-A272-C119D67A5842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CF49CA-CBE5-396B-F448-3F456652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1CDFC0-9046-A83E-4DB3-98AF047C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BC31-5F50-E74D-93D0-DA88F63905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35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85EC30-4440-6162-A6E4-7CA1C190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475952-D470-A699-BF0A-F25770246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59954B-93A3-2415-9E64-9F0DD7DDB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18439F3-74E4-81E8-5181-674047AC5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752DA9E-E684-229C-F669-5EA73803E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8538F5D-72F6-AFE8-D3E5-D972AEE7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D32A-90F1-BA48-A272-C119D67A5842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CFAC393-407D-8FE7-A1FB-4DC7CF20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79C6E71-C67A-AC61-A264-5C1200CC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BC31-5F50-E74D-93D0-DA88F63905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5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3187F-8B93-D1BC-B14D-3F347491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8EFB27E-A2DE-B2F9-D69E-3BAF36BB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D32A-90F1-BA48-A272-C119D67A5842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B763554-9695-5E36-B64D-4DE0AA1E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95622F-A6F6-E7FB-9756-A9C86926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BC31-5F50-E74D-93D0-DA88F63905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73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289E11-EEF4-E900-8A75-9706D1A2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D32A-90F1-BA48-A272-C119D67A5842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7481F4-687E-3B03-B0A6-7C83DB1E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C2D8F5-DD57-37CA-8352-5E3A3C75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BC31-5F50-E74D-93D0-DA88F63905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67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3AC53-EC2C-4839-75FF-9232D6DF9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7320E-9DC2-1B0B-4B5C-75AD7D071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E6DCA6-3B53-31AD-3972-D3649FE09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15FF19-928D-1B93-DE1A-FB71C2F8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D32A-90F1-BA48-A272-C119D67A5842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2F027D-6C4D-8738-43AC-8F5D13C9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E2547B-50F6-A53F-798F-722456A7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BC31-5F50-E74D-93D0-DA88F63905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24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3B435-F70B-2365-6F99-3D92BC71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00EBFF2-E678-A2C8-3C00-B065423F5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05C445-6F02-B884-283C-A2611118E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5E18FB-1D6A-3382-1AC2-9A54E5E1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D32A-90F1-BA48-A272-C119D67A5842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DE78A1-CFB9-18B4-CC23-3FEA4267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0D28F6-BA26-6247-CEE9-FA1BD181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BC31-5F50-E74D-93D0-DA88F63905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78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06ED56-ABE7-7D63-64E8-0206B696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AB9C4D-BF0C-2504-86EA-9710AC9F8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489D70-83B1-3906-59A0-4F1FE2392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AD32A-90F1-BA48-A272-C119D67A5842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27F71D-ABE4-6534-68B3-7D45AB32C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F984E8-FBC9-D337-5953-A402CB66B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BBC31-5F50-E74D-93D0-DA88F63905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79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529704F-8BB9-0CCA-033D-739ECB52F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8" y="2770415"/>
            <a:ext cx="5595256" cy="4196443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2875B1C-2DB8-CB5A-BFEA-E182F8DF6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00" y="-627344"/>
            <a:ext cx="5595257" cy="4196443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1E1399F-A562-4AF6-442A-834A78483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757" y="0"/>
            <a:ext cx="5143500" cy="68580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907365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Gimenez</dc:creator>
  <cp:lastModifiedBy>Olivier Gimenez</cp:lastModifiedBy>
  <cp:revision>2</cp:revision>
  <dcterms:created xsi:type="dcterms:W3CDTF">2023-03-07T20:40:47Z</dcterms:created>
  <dcterms:modified xsi:type="dcterms:W3CDTF">2023-03-07T21:11:09Z</dcterms:modified>
</cp:coreProperties>
</file>