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/>
    <p:restoredTop sz="94694"/>
  </p:normalViewPr>
  <p:slideViewPr>
    <p:cSldViewPr snapToGrid="0">
      <p:cViewPr varScale="1">
        <p:scale>
          <a:sx n="117" d="100"/>
          <a:sy n="117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823D8-9BA8-1C17-CB48-893811D3C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051D98-DC66-0FC8-A274-641B0FF68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B01326-31C3-43FB-0E8A-35EED5C7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7FCF5B-1142-1A87-352E-4E87DC04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46432-F792-0BFC-307E-410E60C2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5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48099-A888-DB1B-595E-935024AA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F217CA-7B42-83E9-F8C7-357F61A2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2911C-F71A-F8A4-64A1-FFDFD522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711DF-42EA-6197-7872-30E8A8EF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62A9A-70FC-F35B-CF39-5F8B1833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38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54115C-8593-5ADB-75A4-47B62A99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9FFD6F-38A3-7808-FE77-B02EEC57D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88E2-F1AE-4FBB-28BF-913FBE1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6207B-F85F-3450-57D8-F49D429F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8BCB1-5E57-B892-46E6-ED838B3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91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759D8-85A9-EDB6-98F7-6E53B1AB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9A81EF-9BB2-E47F-427D-563C7D8C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AB4D2-0B36-DBA2-07A1-2FAB4D00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50940-4044-B2FA-1698-3EA12DF3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AD59D6-D2C9-A631-CCD9-A2228BD1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7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8489D-1C72-E095-9DFA-802A1B64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27CE09-F1A9-7344-B49F-C9A7364A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A3DEE-8D9B-B7C1-D976-CB21069F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64F3F-6FA9-EDD9-1AE2-1CB5F1B8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10488-2B31-D717-71FD-F9B05E3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1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E4572-FB80-12E2-E564-09B2D81C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7042F-D60B-1EAB-3D2A-5365DFAF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C7B9E9-12E0-CF89-C672-829D0E3D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F0DEA7-2920-8DCA-5CD9-5CB38597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66F1D8-7070-35E1-A7AE-407F9783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E8D3D-28BA-EA25-9C6F-7AC9751D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5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D04B6-3286-1C34-AE87-8ED00987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996F68-23CC-9ECD-FFB5-330C5130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936589-9BE7-62F5-D4F5-F1C83F169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C26FF8-393E-D14A-B602-3B7A056F0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93435D-85B7-8EE8-37D9-B5164950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3A382F-7488-B05A-36FC-A02DD48D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C0D243-19B3-955D-5570-9D4F27F0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5A0421-53AD-130C-C1FD-8D534EF1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0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3B3CF-13B5-0CCF-B696-E5E15031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43DC60-2EB6-037F-C98F-ECCFCA18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CEC255-5103-BD89-0C31-847FFF9E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037116-6668-7464-BA73-AAE9A9A9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98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E78711-468E-E2A8-CE67-FF0120A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3CC6DD-6CC2-BEB7-3BFD-5838FC79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68BC5E-6606-4E8C-71EB-D20D3A25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21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0233E-D04B-BA91-730C-7D468DAD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FA053-AC48-0237-DBC8-9D0EC582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4F4FC3-872A-F953-84B6-896A47AB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3347DD-898E-0394-7499-875E5823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4E2BDB-DA7B-7103-3882-D41FDD27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35CC17-C082-BD60-BA4D-2775F57C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72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82F15-7856-45B2-A336-34D354AD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49F41C-9B26-18BA-65B3-22E75BF0D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781436-CC73-EEC5-D6F5-FE7EA5E2F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FB84E6-1A3A-5227-0BB4-65910D3D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ADD15-D332-2B6E-07F8-B63D8B3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3CB05A-316C-50D3-EC12-92CEA0EE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BE9FE8-32F6-742D-7D72-38AEAD9B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F9858-EB71-58DB-7C01-603515B6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3BD2C-ED3C-8F12-67F1-44921F97B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2E61-C753-F645-A797-38A0B20EFC16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3CD34-09EA-85F2-4CAB-C3AB890A4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890AE-BD1F-9E90-4E1D-CB31F3EF0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CA05-4E31-E04E-8DE2-C99C6F32A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D69E68E-33B3-6692-0FDA-4770795A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15" y="1959964"/>
            <a:ext cx="3898900" cy="25908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AC739E-5434-62CE-2DD0-EFCBDD4F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1" y="4021112"/>
            <a:ext cx="3898900" cy="25908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921C7D-AAD1-8544-6A18-2ED659DA3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11" y="133814"/>
            <a:ext cx="3898900" cy="25908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2CFF305-CDC6-E99B-E758-28ED756DB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189" y="4021112"/>
            <a:ext cx="3898900" cy="2590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72328A4-F4A2-42A0-7B6A-49712BCDB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189" y="133814"/>
            <a:ext cx="3898900" cy="25908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59445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Gimenez</dc:creator>
  <cp:lastModifiedBy>Olivier Gimenez</cp:lastModifiedBy>
  <cp:revision>1</cp:revision>
  <dcterms:created xsi:type="dcterms:W3CDTF">2023-05-01T06:13:02Z</dcterms:created>
  <dcterms:modified xsi:type="dcterms:W3CDTF">2023-05-01T06:15:08Z</dcterms:modified>
</cp:coreProperties>
</file>